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25" r:id="rId3"/>
    <p:sldId id="323" r:id="rId4"/>
    <p:sldId id="258" r:id="rId5"/>
    <p:sldId id="308" r:id="rId6"/>
    <p:sldId id="309" r:id="rId7"/>
    <p:sldId id="310" r:id="rId8"/>
    <p:sldId id="326" r:id="rId9"/>
    <p:sldId id="314" r:id="rId10"/>
    <p:sldId id="324" r:id="rId11"/>
    <p:sldId id="311" r:id="rId12"/>
    <p:sldId id="312"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7784F9-410B-4082-8EED-8928DD74DED5}">
          <p14:sldIdLst>
            <p14:sldId id="256"/>
          </p14:sldIdLst>
        </p14:section>
        <p14:section name="Warm up" id="{25ACB1C2-973D-476C-80BF-19662B3EC863}">
          <p14:sldIdLst/>
        </p14:section>
        <p14:section name="Listen and Repeat" id="{8FFE6284-7756-4DD7-87E0-C579CAA581FB}">
          <p14:sldIdLst>
            <p14:sldId id="325"/>
            <p14:sldId id="323"/>
            <p14:sldId id="258"/>
            <p14:sldId id="308"/>
            <p14:sldId id="309"/>
            <p14:sldId id="310"/>
          </p14:sldIdLst>
        </p14:section>
        <p14:section name="Point and say" id="{20E5085C-8816-42FA-9692-19044193153C}">
          <p14:sldIdLst>
            <p14:sldId id="326"/>
            <p14:sldId id="314"/>
            <p14:sldId id="324"/>
          </p14:sldIdLst>
        </p14:section>
        <p14:section name="Game" id="{3FBB002C-1AEB-4F8D-B00A-920AECE62F8D}">
          <p14:sldIdLst>
            <p14:sldId id="311"/>
            <p14:sldId id="312"/>
          </p14:sldIdLst>
        </p14:section>
        <p14:section name="Wrap up" id="{588F34D2-76DC-4988-8015-2DC200997C58}">
          <p14:sldIdLst>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99" autoAdjust="0"/>
    <p:restoredTop sz="73643" autoAdjust="0"/>
  </p:normalViewPr>
  <p:slideViewPr>
    <p:cSldViewPr snapToGrid="0">
      <p:cViewPr varScale="1">
        <p:scale>
          <a:sx n="47" d="100"/>
          <a:sy n="47" d="100"/>
        </p:scale>
        <p:origin x="7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0A7-63A6-4F52-B458-683099762A1A}"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F2E9-0B01-49AB-BB7C-49A115314AF2}" type="slidenum">
              <a:rPr lang="en-US" smtClean="0"/>
              <a:t>‹#›</a:t>
            </a:fld>
            <a:endParaRPr lang="en-US"/>
          </a:p>
        </p:txBody>
      </p:sp>
    </p:spTree>
    <p:extLst>
      <p:ext uri="{BB962C8B-B14F-4D97-AF65-F5344CB8AC3E}">
        <p14:creationId xmlns:p14="http://schemas.microsoft.com/office/powerpoint/2010/main" val="15833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the unit, pupils will be able to:</a:t>
            </a:r>
          </a:p>
          <a:p>
            <a:pPr marL="171450" indent="-171450">
              <a:buFont typeface="Arial" panose="020B0604020202020204" pitchFamily="34" charset="0"/>
              <a:buChar char="•"/>
            </a:pPr>
            <a:r>
              <a:rPr lang="en-US" dirty="0"/>
              <a:t>pronounce the sound of the letter N/n in isolation and in the words </a:t>
            </a:r>
            <a:r>
              <a:rPr lang="en-US" i="1" dirty="0"/>
              <a:t>Nick, nuts, noodles</a:t>
            </a:r>
            <a:r>
              <a:rPr lang="en-US" dirty="0"/>
              <a:t> and </a:t>
            </a:r>
            <a:r>
              <a:rPr lang="en-US" i="1" dirty="0"/>
              <a:t>bananas </a:t>
            </a:r>
            <a:r>
              <a:rPr lang="en-US" dirty="0"/>
              <a:t>correctly.</a:t>
            </a:r>
          </a:p>
          <a:p>
            <a:pPr marL="171450" indent="-171450">
              <a:buFont typeface="Arial" panose="020B0604020202020204" pitchFamily="34" charset="0"/>
              <a:buChar char="•"/>
            </a:pPr>
            <a:r>
              <a:rPr lang="en-US" dirty="0"/>
              <a:t>say the sound of the letter N/n and the words nuts, noodles and bananas in a chant. </a:t>
            </a:r>
          </a:p>
          <a:p>
            <a:pPr marL="171450" indent="-171450">
              <a:buFont typeface="Arial" panose="020B0604020202020204" pitchFamily="34" charset="0"/>
              <a:buChar char="•"/>
            </a:pPr>
            <a:r>
              <a:rPr lang="en-US" dirty="0"/>
              <a:t>recognize the words in different situations when listening.</a:t>
            </a:r>
          </a:p>
          <a:p>
            <a:pPr marL="171450" indent="-171450">
              <a:buFont typeface="Arial" panose="020B0604020202020204" pitchFamily="34" charset="0"/>
              <a:buChar char="•"/>
            </a:pPr>
            <a:r>
              <a:rPr lang="en-US" dirty="0"/>
              <a:t>use “</a:t>
            </a:r>
            <a:r>
              <a:rPr lang="en-US" i="1" dirty="0"/>
              <a:t>He’s having </a:t>
            </a:r>
            <a:r>
              <a:rPr lang="en-US" dirty="0"/>
              <a:t>_____.” to talk about food.</a:t>
            </a:r>
          </a:p>
          <a:p>
            <a:pPr marL="171450" indent="-171450">
              <a:buFont typeface="Arial" panose="020B0604020202020204" pitchFamily="34" charset="0"/>
              <a:buChar char="•"/>
            </a:pPr>
            <a:r>
              <a:rPr lang="en-US" dirty="0"/>
              <a:t>trace the letter N/n.</a:t>
            </a:r>
          </a:p>
          <a:p>
            <a:pPr marL="171450" indent="-171450">
              <a:buFont typeface="Arial" panose="020B0604020202020204" pitchFamily="34" charset="0"/>
              <a:buChar char="•"/>
            </a:pPr>
            <a:r>
              <a:rPr lang="en-US" dirty="0"/>
              <a:t>Sing a song with the structure “He’s having _____.”</a:t>
            </a:r>
          </a:p>
          <a:p>
            <a:pPr marL="171450" indent="-171450">
              <a:buFont typeface="Arial" panose="020B0604020202020204" pitchFamily="34" charset="0"/>
              <a:buChar char="•"/>
            </a:pPr>
            <a:endParaRPr lang="en-US" dirty="0"/>
          </a:p>
          <a:p>
            <a:r>
              <a:rPr lang="en-US" b="1" dirty="0"/>
              <a:t>Lesson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end of the lesson, pupils will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listen and recognize the words </a:t>
            </a:r>
            <a:r>
              <a:rPr lang="en-US" i="1" dirty="0"/>
              <a:t>noodles, nuts, bananas. </a:t>
            </a:r>
          </a:p>
          <a:p>
            <a:pPr marL="171450" indent="-171450">
              <a:buFont typeface="Arial" panose="020B0604020202020204" pitchFamily="34" charset="0"/>
              <a:buChar char="•"/>
            </a:pPr>
            <a:r>
              <a:rPr lang="en-US" dirty="0"/>
              <a:t>recognize and say the words.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a:t>
            </a:fld>
            <a:endParaRPr lang="en-US"/>
          </a:p>
        </p:txBody>
      </p:sp>
    </p:spTree>
    <p:extLst>
      <p:ext uri="{BB962C8B-B14F-4D97-AF65-F5344CB8AC3E}">
        <p14:creationId xmlns:p14="http://schemas.microsoft.com/office/powerpoint/2010/main" val="243850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Pokemon</a:t>
            </a:r>
            <a:r>
              <a:rPr lang="en-US" dirty="0"/>
              <a:t> </a:t>
            </a:r>
          </a:p>
          <a:p>
            <a:pPr marL="171450" indent="-171450">
              <a:buFont typeface="Arial" panose="020B0604020202020204" pitchFamily="34" charset="0"/>
              <a:buChar char="•"/>
            </a:pPr>
            <a:r>
              <a:rPr lang="en-US" dirty="0"/>
              <a:t>Pupils play in group (each group is a ball in the game).</a:t>
            </a:r>
          </a:p>
          <a:p>
            <a:pPr marL="171450" indent="-171450">
              <a:buFont typeface="Arial" panose="020B0604020202020204" pitchFamily="34" charset="0"/>
              <a:buChar char="•"/>
            </a:pPr>
            <a:r>
              <a:rPr lang="en-US" dirty="0"/>
              <a:t>Show a flashcard to pupils, which group can say the word quickly and correctly can get 1 </a:t>
            </a:r>
            <a:r>
              <a:rPr lang="en-US" dirty="0" err="1"/>
              <a:t>pokemon</a:t>
            </a:r>
            <a:r>
              <a:rPr lang="en-US" dirty="0"/>
              <a:t> (click on the ball of the group)</a:t>
            </a:r>
          </a:p>
          <a:p>
            <a:pPr marL="171450" indent="-171450">
              <a:buFont typeface="Arial" panose="020B0604020202020204" pitchFamily="34" charset="0"/>
              <a:buChar char="•"/>
            </a:pPr>
            <a:r>
              <a:rPr lang="en-US" dirty="0"/>
              <a:t>Group with 6 </a:t>
            </a:r>
            <a:r>
              <a:rPr lang="en-US" dirty="0" err="1"/>
              <a:t>pokemons</a:t>
            </a:r>
            <a:r>
              <a:rPr lang="en-US" dirty="0"/>
              <a:t> wins the game.</a:t>
            </a:r>
          </a:p>
        </p:txBody>
      </p:sp>
      <p:sp>
        <p:nvSpPr>
          <p:cNvPr id="4" name="Slide Number Placeholder 3"/>
          <p:cNvSpPr>
            <a:spLocks noGrp="1"/>
          </p:cNvSpPr>
          <p:nvPr>
            <p:ph type="sldNum" sz="quarter" idx="5"/>
          </p:nvPr>
        </p:nvSpPr>
        <p:spPr/>
        <p:txBody>
          <a:bodyPr/>
          <a:lstStyle/>
          <a:p>
            <a:fld id="{8FABF2E9-0B01-49AB-BB7C-49A115314AF2}" type="slidenum">
              <a:rPr lang="en-US" smtClean="0"/>
              <a:t>11</a:t>
            </a:fld>
            <a:endParaRPr lang="en-US"/>
          </a:p>
        </p:txBody>
      </p:sp>
    </p:spTree>
    <p:extLst>
      <p:ext uri="{BB962C8B-B14F-4D97-AF65-F5344CB8AC3E}">
        <p14:creationId xmlns:p14="http://schemas.microsoft.com/office/powerpoint/2010/main" val="59694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12</a:t>
            </a:fld>
            <a:endParaRPr lang="en-US"/>
          </a:p>
        </p:txBody>
      </p:sp>
    </p:spTree>
    <p:extLst>
      <p:ext uri="{BB962C8B-B14F-4D97-AF65-F5344CB8AC3E}">
        <p14:creationId xmlns:p14="http://schemas.microsoft.com/office/powerpoint/2010/main" val="408952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Goodbye</a:t>
            </a:r>
          </a:p>
          <a:p>
            <a:endParaRPr lang="en-US" dirty="0"/>
          </a:p>
          <a:p>
            <a:r>
              <a:rPr lang="en-US" dirty="0"/>
              <a:t>Time: 2 minutes</a:t>
            </a:r>
          </a:p>
          <a:p>
            <a:endParaRPr lang="en-US" dirty="0"/>
          </a:p>
          <a:p>
            <a:r>
              <a:rPr lang="en-US"/>
              <a:t>Teacher and pupils say goodbye to the words. </a:t>
            </a: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13</a:t>
            </a:fld>
            <a:endParaRPr lang="en-US"/>
          </a:p>
        </p:txBody>
      </p:sp>
    </p:spTree>
    <p:extLst>
      <p:ext uri="{BB962C8B-B14F-4D97-AF65-F5344CB8AC3E}">
        <p14:creationId xmlns:p14="http://schemas.microsoft.com/office/powerpoint/2010/main" val="357804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Listen and repeat </a:t>
            </a:r>
            <a:r>
              <a:rPr lang="en-US" dirty="0"/>
              <a:t>is divided into 3 steps.</a:t>
            </a:r>
          </a:p>
          <a:p>
            <a:r>
              <a:rPr lang="en-US" b="1" dirty="0"/>
              <a:t>Step 1</a:t>
            </a: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Set up the context; introduce </a:t>
            </a:r>
            <a:r>
              <a:rPr lang="en-US" sz="1200" i="1" kern="1200" dirty="0">
                <a:solidFill>
                  <a:schemeClr val="tx1"/>
                </a:solidFill>
                <a:effectLst/>
                <a:latin typeface="+mn-lt"/>
                <a:ea typeface="+mn-ea"/>
                <a:cs typeface="+mn-cs"/>
              </a:rPr>
              <a:t>Nick.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Say: </a:t>
            </a:r>
            <a:r>
              <a:rPr lang="en-US" i="1" dirty="0"/>
              <a:t>What can you see?  </a:t>
            </a:r>
            <a:r>
              <a:rPr lang="en-US" b="0" i="0" dirty="0"/>
              <a:t>Pupils look at the picture on the board and say what they see both in English and Vietnamese.</a:t>
            </a:r>
          </a:p>
          <a:p>
            <a:pPr marL="171450" indent="-171450">
              <a:buFont typeface="Arial" panose="020B0604020202020204" pitchFamily="34" charset="0"/>
              <a:buChar char="•"/>
            </a:pPr>
            <a:r>
              <a:rPr lang="en-US" dirty="0"/>
              <a:t>Set the scene: It’s lunch time and the kids are at the school canteen. What are they doing? </a:t>
            </a:r>
          </a:p>
          <a:p>
            <a:pPr marL="0" indent="0">
              <a:buFontTx/>
              <a:buNone/>
            </a:pPr>
            <a:r>
              <a:rPr lang="en-US" dirty="0"/>
              <a:t>     Expected answer: </a:t>
            </a:r>
            <a:r>
              <a:rPr lang="en-US" i="1" dirty="0"/>
              <a:t>They are eating/ having lunch.</a:t>
            </a:r>
          </a:p>
          <a:p>
            <a:pPr marL="0" indent="0">
              <a:buFontTx/>
              <a:buNone/>
            </a:pPr>
            <a:r>
              <a:rPr lang="en-US" i="1" dirty="0"/>
              <a:t>* </a:t>
            </a:r>
            <a:r>
              <a:rPr lang="en-US" i="0" dirty="0"/>
              <a:t>Use Vietnamese when it is needed. </a:t>
            </a:r>
          </a:p>
          <a:p>
            <a:pPr marL="171450" indent="-171450">
              <a:buFont typeface="Arial" panose="020B0604020202020204" pitchFamily="34" charset="0"/>
              <a:buChar char="•"/>
            </a:pPr>
            <a:r>
              <a:rPr lang="en-US" b="0" i="0" dirty="0"/>
              <a:t>Point to Nick and says:  </a:t>
            </a:r>
            <a:r>
              <a:rPr lang="en-US" i="1" dirty="0"/>
              <a:t>This is Nick, Nick,  say hello to Nick.</a:t>
            </a:r>
          </a:p>
          <a:p>
            <a:pPr marL="171450" indent="-171450">
              <a:buFont typeface="Arial" panose="020B0604020202020204" pitchFamily="34" charset="0"/>
              <a:buChar char="•"/>
            </a:pPr>
            <a:r>
              <a:rPr lang="en-US" b="0" i="0" dirty="0"/>
              <a:t>Have pupils say </a:t>
            </a:r>
            <a:r>
              <a:rPr lang="en-US" b="0" i="1" dirty="0"/>
              <a:t>Hello Nick.</a:t>
            </a:r>
          </a:p>
          <a:p>
            <a:pPr marL="171450" indent="-171450">
              <a:buFont typeface="Arial" panose="020B0604020202020204" pitchFamily="34" charset="0"/>
              <a:buChar char="•"/>
            </a:pPr>
            <a:r>
              <a:rPr lang="en-US" b="0" i="0" dirty="0"/>
              <a:t>Plays the recording of </a:t>
            </a:r>
            <a:r>
              <a:rPr lang="en-US" b="0" i="1" dirty="0"/>
              <a:t>Nick </a:t>
            </a:r>
            <a:r>
              <a:rPr lang="en-US" b="0" i="0" dirty="0"/>
              <a:t>and have pupils repeat.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40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4</a:t>
            </a:fld>
            <a:endParaRPr lang="en-US"/>
          </a:p>
        </p:txBody>
      </p:sp>
    </p:spTree>
    <p:extLst>
      <p:ext uri="{BB962C8B-B14F-4D97-AF65-F5344CB8AC3E}">
        <p14:creationId xmlns:p14="http://schemas.microsoft.com/office/powerpoint/2010/main" val="30017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b="1" kern="1200" dirty="0">
                <a:solidFill>
                  <a:schemeClr val="tx1"/>
                </a:solidFill>
                <a:effectLst/>
                <a:latin typeface="+mn-lt"/>
                <a:ea typeface="+mn-ea"/>
                <a:cs typeface="+mn-cs"/>
              </a:rPr>
              <a:t>Step 2</a:t>
            </a:r>
          </a:p>
          <a:p>
            <a:r>
              <a:rPr lang="en-US" sz="1200" b="1" kern="1200" dirty="0">
                <a:solidFill>
                  <a:schemeClr val="tx1"/>
                </a:solidFill>
                <a:effectLst/>
                <a:latin typeface="+mn-lt"/>
                <a:ea typeface="+mn-ea"/>
                <a:cs typeface="+mn-cs"/>
              </a:rPr>
              <a:t>Goals: </a:t>
            </a:r>
            <a:r>
              <a:rPr lang="en-US" sz="1200" kern="1200" dirty="0">
                <a:solidFill>
                  <a:schemeClr val="tx1"/>
                </a:solidFill>
                <a:effectLst/>
                <a:latin typeface="+mn-lt"/>
                <a:ea typeface="+mn-ea"/>
                <a:cs typeface="+mn-cs"/>
              </a:rPr>
              <a:t>Pupils will be able to listen, understand and repeat the unit keywords </a:t>
            </a:r>
            <a:r>
              <a:rPr lang="en-US" sz="1200" i="1" kern="1200" dirty="0">
                <a:solidFill>
                  <a:schemeClr val="tx1"/>
                </a:solidFill>
                <a:effectLst/>
                <a:latin typeface="+mn-lt"/>
                <a:ea typeface="+mn-ea"/>
                <a:cs typeface="+mn-cs"/>
              </a:rPr>
              <a:t>noodles, nuts </a:t>
            </a:r>
            <a:r>
              <a:rPr lang="en-US" sz="1200" i="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bananas </a:t>
            </a:r>
            <a:r>
              <a:rPr lang="en-US" sz="1200" i="0" kern="1200" dirty="0">
                <a:solidFill>
                  <a:schemeClr val="tx1"/>
                </a:solidFill>
                <a:effectLst/>
                <a:latin typeface="+mn-lt"/>
                <a:ea typeface="+mn-ea"/>
                <a:cs typeface="+mn-cs"/>
              </a:rPr>
              <a:t>and the sound </a:t>
            </a:r>
            <a:r>
              <a:rPr lang="en-US" sz="1200" i="1" kern="1200" dirty="0">
                <a:solidFill>
                  <a:schemeClr val="tx1"/>
                </a:solidFill>
                <a:effectLst/>
                <a:latin typeface="+mn-lt"/>
                <a:ea typeface="+mn-ea"/>
                <a:cs typeface="+mn-cs"/>
              </a:rPr>
              <a:t>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Recognize and say the words with flashcards. </a:t>
            </a:r>
          </a:p>
          <a:p>
            <a:r>
              <a:rPr lang="en-US" sz="1200" b="1" kern="1200" dirty="0">
                <a:solidFill>
                  <a:schemeClr val="tx1"/>
                </a:solidFill>
                <a:effectLst/>
                <a:latin typeface="+mn-lt"/>
                <a:ea typeface="+mn-ea"/>
                <a:cs typeface="+mn-cs"/>
              </a:rPr>
              <a:t>Time: </a:t>
            </a:r>
            <a:r>
              <a:rPr lang="en-US" sz="1200" b="0" kern="1200" dirty="0">
                <a:solidFill>
                  <a:schemeClr val="tx1"/>
                </a:solidFill>
                <a:effectLst/>
                <a:latin typeface="+mn-lt"/>
                <a:ea typeface="+mn-ea"/>
                <a:cs typeface="+mn-cs"/>
              </a:rPr>
              <a:t>6-8</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minutes</a:t>
            </a:r>
          </a:p>
          <a:p>
            <a:r>
              <a:rPr lang="en-US" dirty="0"/>
              <a:t> </a:t>
            </a:r>
          </a:p>
          <a:p>
            <a:pPr marL="171450" indent="-171450">
              <a:buFont typeface="Arial" panose="020B0604020202020204" pitchFamily="34" charset="0"/>
              <a:buChar char="•"/>
            </a:pPr>
            <a:r>
              <a:rPr lang="en-US" dirty="0"/>
              <a:t>Point to the picture </a:t>
            </a:r>
            <a:r>
              <a:rPr lang="en-US" i="1" dirty="0"/>
              <a:t>noodles</a:t>
            </a:r>
            <a:r>
              <a:rPr lang="en-US" dirty="0"/>
              <a:t> and ask: </a:t>
            </a:r>
            <a:r>
              <a:rPr lang="en-US" i="1" dirty="0"/>
              <a:t>What is this? </a:t>
            </a:r>
            <a:r>
              <a:rPr lang="en-US" dirty="0"/>
              <a:t> </a:t>
            </a:r>
          </a:p>
          <a:p>
            <a:pPr marL="171450" indent="-171450">
              <a:buFont typeface="Arial" panose="020B0604020202020204" pitchFamily="34" charset="0"/>
              <a:buChar char="•"/>
            </a:pPr>
            <a:r>
              <a:rPr lang="en-US" dirty="0"/>
              <a:t>Hold the</a:t>
            </a:r>
            <a:r>
              <a:rPr lang="en-US" i="1" dirty="0"/>
              <a:t> noodles </a:t>
            </a:r>
            <a:r>
              <a:rPr lang="en-US" dirty="0"/>
              <a:t>flashcard, say the word with TPR action and have pupils repeat the word. </a:t>
            </a:r>
          </a:p>
          <a:p>
            <a:pPr marL="171450" indent="-171450">
              <a:buFont typeface="Arial" panose="020B0604020202020204" pitchFamily="34" charset="0"/>
              <a:buChar char="•"/>
            </a:pPr>
            <a:r>
              <a:rPr lang="en-US" dirty="0"/>
              <a:t>Do the same with </a:t>
            </a:r>
            <a:r>
              <a:rPr lang="en-US" i="1" dirty="0"/>
              <a:t>nuts, bananas</a:t>
            </a:r>
            <a:r>
              <a:rPr lang="en-US" dirty="0"/>
              <a:t>. </a:t>
            </a:r>
          </a:p>
          <a:p>
            <a:pPr marL="171450" indent="-171450">
              <a:buFont typeface="Arial" panose="020B0604020202020204" pitchFamily="34" charset="0"/>
              <a:buChar char="•"/>
            </a:pPr>
            <a:r>
              <a:rPr lang="en-US" i="0" dirty="0"/>
              <a:t>Stick all the new words on board in a circle and ask: </a:t>
            </a:r>
            <a:r>
              <a:rPr lang="en-US" i="1" dirty="0"/>
              <a:t>What letter can you see in all 4 words?</a:t>
            </a:r>
            <a:r>
              <a:rPr lang="en-US" i="0" dirty="0"/>
              <a:t> (Vietnamese when needed)</a:t>
            </a:r>
          </a:p>
          <a:p>
            <a:pPr marL="171450" indent="-171450">
              <a:buFont typeface="Arial" panose="020B0604020202020204" pitchFamily="34" charset="0"/>
              <a:buChar char="•"/>
            </a:pPr>
            <a:r>
              <a:rPr lang="en-US" i="0" dirty="0"/>
              <a:t>Stick the flashcard of sound </a:t>
            </a:r>
            <a:r>
              <a:rPr lang="en-US" i="1" dirty="0"/>
              <a:t>n, </a:t>
            </a:r>
            <a:r>
              <a:rPr lang="en-US" i="0" dirty="0"/>
              <a:t>say the sound and ask pupils to repeat.</a:t>
            </a:r>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5</a:t>
            </a:fld>
            <a:endParaRPr lang="en-US"/>
          </a:p>
        </p:txBody>
      </p:sp>
    </p:spTree>
    <p:extLst>
      <p:ext uri="{BB962C8B-B14F-4D97-AF65-F5344CB8AC3E}">
        <p14:creationId xmlns:p14="http://schemas.microsoft.com/office/powerpoint/2010/main" val="30418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6</a:t>
            </a:fld>
            <a:endParaRPr lang="en-US"/>
          </a:p>
        </p:txBody>
      </p:sp>
    </p:spTree>
    <p:extLst>
      <p:ext uri="{BB962C8B-B14F-4D97-AF65-F5344CB8AC3E}">
        <p14:creationId xmlns:p14="http://schemas.microsoft.com/office/powerpoint/2010/main" val="125588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a:t>
            </a:r>
          </a:p>
          <a:p>
            <a:r>
              <a:rPr lang="en-US" b="1" dirty="0"/>
              <a:t>Listen and repeat</a:t>
            </a:r>
          </a:p>
          <a:p>
            <a:r>
              <a:rPr lang="en-US" sz="1200" b="1" kern="1200" dirty="0">
                <a:solidFill>
                  <a:schemeClr val="tx1"/>
                </a:solidFill>
                <a:effectLst/>
                <a:latin typeface="+mn-lt"/>
                <a:ea typeface="+mn-ea"/>
                <a:cs typeface="+mn-cs"/>
              </a:rPr>
              <a:t>Goals:</a:t>
            </a:r>
            <a:r>
              <a:rPr lang="en-US" sz="1200" kern="1200" dirty="0">
                <a:solidFill>
                  <a:schemeClr val="tx1"/>
                </a:solidFill>
                <a:effectLst/>
                <a:latin typeface="+mn-lt"/>
                <a:ea typeface="+mn-ea"/>
                <a:cs typeface="+mn-cs"/>
              </a:rPr>
              <a:t> Pupils will practice listening and repeat the unit keywords. </a:t>
            </a:r>
          </a:p>
          <a:p>
            <a:r>
              <a:rPr lang="en-US" sz="1200" kern="1200" dirty="0">
                <a:solidFill>
                  <a:schemeClr val="tx1"/>
                </a:solidFill>
                <a:effectLst/>
                <a:latin typeface="+mn-lt"/>
                <a:ea typeface="+mn-ea"/>
                <a:cs typeface="+mn-cs"/>
              </a:rPr>
              <a:t>Recognize and say the words with flashcards. </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3-4 minutes.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Open digital book, click on the pictures. Pupils listen and repeat.</a:t>
            </a:r>
          </a:p>
          <a:p>
            <a:pPr marL="171450" indent="-171450">
              <a:buFont typeface="Arial" panose="020B0604020202020204" pitchFamily="34" charset="0"/>
              <a:buChar char="•"/>
            </a:pPr>
            <a:r>
              <a:rPr lang="en-US" dirty="0"/>
              <a:t>Vary the ways pupils saying the words to make the activity more fun.</a:t>
            </a:r>
          </a:p>
          <a:p>
            <a:pPr marL="171450" indent="-171450">
              <a:buFont typeface="Arial" panose="020B0604020202020204" pitchFamily="34" charset="0"/>
              <a:buChar char="•"/>
            </a:pPr>
            <a:r>
              <a:rPr lang="en-US" dirty="0"/>
              <a:t>Examples: Team 1: repeat in loud voice/ team 2: repeat in soft voice etc.</a:t>
            </a:r>
          </a:p>
          <a:p>
            <a:pPr marL="171450" indent="-171450">
              <a:buFont typeface="Arial" panose="020B0604020202020204" pitchFamily="34" charset="0"/>
              <a:buChar char="•"/>
            </a:pPr>
            <a:r>
              <a:rPr lang="en-US" dirty="0"/>
              <a:t>Teacher gives points to the teams which do it well. </a:t>
            </a:r>
          </a:p>
          <a:p>
            <a:pPr marL="171450" indent="-171450">
              <a:buFont typeface="Arial" panose="020B0604020202020204" pitchFamily="34" charset="0"/>
              <a:buChar char="•"/>
            </a:pPr>
            <a:r>
              <a:rPr lang="en-US" dirty="0"/>
              <a:t>If possible, ask pupils to find more words which have got letter n or the /n/ sound (like candy, cornflake).</a:t>
            </a: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7</a:t>
            </a:fld>
            <a:endParaRPr lang="en-US"/>
          </a:p>
        </p:txBody>
      </p:sp>
    </p:spTree>
    <p:extLst>
      <p:ext uri="{BB962C8B-B14F-4D97-AF65-F5344CB8AC3E}">
        <p14:creationId xmlns:p14="http://schemas.microsoft.com/office/powerpoint/2010/main" val="407603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and say</a:t>
            </a:r>
            <a:r>
              <a:rPr lang="en-US" dirty="0"/>
              <a:t> is divided into 2 main steps. </a:t>
            </a:r>
          </a:p>
          <a:p>
            <a:r>
              <a:rPr lang="en-US" sz="1200" b="1" kern="1200" dirty="0">
                <a:solidFill>
                  <a:schemeClr val="tx1"/>
                </a:solidFill>
                <a:effectLst/>
                <a:latin typeface="+mn-lt"/>
                <a:ea typeface="+mn-ea"/>
                <a:cs typeface="+mn-cs"/>
              </a:rPr>
              <a:t>Step 1</a:t>
            </a:r>
            <a:endParaRPr lang="en-US" sz="1200" kern="1200" dirty="0">
              <a:solidFill>
                <a:schemeClr val="tx1"/>
              </a:solidFill>
              <a:effectLst/>
              <a:latin typeface="+mn-lt"/>
              <a:ea typeface="+mn-ea"/>
              <a:cs typeface="+mn-cs"/>
            </a:endParaRPr>
          </a:p>
          <a:p>
            <a:pPr marL="0" indent="0">
              <a:buFontTx/>
              <a:buNone/>
            </a:pPr>
            <a:r>
              <a:rPr lang="en-US" b="1" dirty="0"/>
              <a:t>Goal: </a:t>
            </a:r>
            <a:r>
              <a:rPr lang="en-US" dirty="0"/>
              <a:t>practice the unit words</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4 minutes</a:t>
            </a:r>
          </a:p>
          <a:p>
            <a:endParaRPr lang="en-US" dirty="0"/>
          </a:p>
          <a:p>
            <a:pPr marL="0" indent="0">
              <a:buFont typeface="Arial" panose="020B0604020202020204" pitchFamily="34" charset="0"/>
              <a:buNone/>
            </a:pPr>
            <a:r>
              <a:rPr lang="en-US" b="1" dirty="0"/>
              <a:t>Pass the card</a:t>
            </a:r>
            <a:r>
              <a:rPr lang="en-US" dirty="0"/>
              <a:t> game</a:t>
            </a:r>
          </a:p>
          <a:p>
            <a:pPr marL="171450" indent="-171450">
              <a:buFont typeface="Arial" panose="020B0604020202020204" pitchFamily="34" charset="0"/>
              <a:buChar char="•"/>
            </a:pPr>
            <a:r>
              <a:rPr lang="en-US" dirty="0"/>
              <a:t>Take all the cards from the board, put one card on the first table of each team.</a:t>
            </a:r>
          </a:p>
          <a:p>
            <a:pPr marL="171450" indent="-171450">
              <a:buFont typeface="Arial" panose="020B0604020202020204" pitchFamily="34" charset="0"/>
              <a:buChar char="•"/>
            </a:pPr>
            <a:r>
              <a:rPr lang="en-US" dirty="0"/>
              <a:t>Say “ Start”, have pupil holding the card stand up and say the word aloud then pass to the next pupils. The last one quickly runs to the board and gives it to the teacher.</a:t>
            </a:r>
          </a:p>
          <a:p>
            <a:pPr marL="171450" indent="-171450">
              <a:buFont typeface="Arial" panose="020B0604020202020204" pitchFamily="34" charset="0"/>
              <a:buChar char="•"/>
            </a:pPr>
            <a:r>
              <a:rPr lang="en-US" dirty="0"/>
              <a:t>The fastest team gets 5 points, the first runner up gets 4 points…</a:t>
            </a:r>
          </a:p>
          <a:p>
            <a:pPr marL="171450" indent="-171450">
              <a:buFont typeface="Arial" panose="020B0604020202020204" pitchFamily="34" charset="0"/>
              <a:buChar char="•"/>
            </a:pPr>
            <a:r>
              <a:rPr lang="en-US" dirty="0"/>
              <a:t>This game can be played 3 rounds, swap the cards after each round.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1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8FABF2E9-0B01-49AB-BB7C-49A115314AF2}" type="slidenum">
              <a:rPr lang="en-US" smtClean="0"/>
              <a:t>9</a:t>
            </a:fld>
            <a:endParaRPr lang="en-US"/>
          </a:p>
        </p:txBody>
      </p:sp>
    </p:spTree>
    <p:extLst>
      <p:ext uri="{BB962C8B-B14F-4D97-AF65-F5344CB8AC3E}">
        <p14:creationId xmlns:p14="http://schemas.microsoft.com/office/powerpoint/2010/main" val="158439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2.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Pupils will be able to point to the pictures and say.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endParaRPr lang="en-US" dirty="0"/>
          </a:p>
          <a:p>
            <a:pPr marL="171450" indent="-171450">
              <a:buFont typeface="Arial" panose="020B0604020202020204" pitchFamily="34" charset="0"/>
              <a:buChar char="•"/>
            </a:pPr>
            <a:r>
              <a:rPr lang="en-US" dirty="0"/>
              <a:t>Hold up your index finger, demonstrate the action for Point. </a:t>
            </a:r>
          </a:p>
          <a:p>
            <a:pPr marL="171450" indent="-171450">
              <a:buFont typeface="Arial" panose="020B0604020202020204" pitchFamily="34" charset="0"/>
              <a:buChar char="•"/>
            </a:pPr>
            <a:r>
              <a:rPr lang="en-US" dirty="0"/>
              <a:t>Say Point and say with the TRP actions. </a:t>
            </a:r>
          </a:p>
          <a:p>
            <a:pPr marL="171450" indent="-171450">
              <a:buFont typeface="Arial" panose="020B0604020202020204" pitchFamily="34" charset="0"/>
              <a:buChar char="•"/>
            </a:pPr>
            <a:r>
              <a:rPr lang="en-US" dirty="0"/>
              <a:t>Point to the picture of Nick and say </a:t>
            </a:r>
            <a:r>
              <a:rPr lang="en-US" i="1" dirty="0"/>
              <a:t>Nick</a:t>
            </a:r>
            <a:r>
              <a:rPr lang="en-US" dirty="0"/>
              <a:t>. Have pupil point and say. </a:t>
            </a:r>
          </a:p>
          <a:p>
            <a:pPr marL="171450" indent="-171450">
              <a:buFont typeface="Arial" panose="020B0604020202020204" pitchFamily="34" charset="0"/>
              <a:buChar char="•"/>
            </a:pPr>
            <a:r>
              <a:rPr lang="en-US" dirty="0"/>
              <a:t>Repeat the procedure. </a:t>
            </a:r>
          </a:p>
          <a:p>
            <a:pPr marL="171450" indent="-171450">
              <a:buFont typeface="Arial" panose="020B0604020202020204" pitchFamily="34" charset="0"/>
              <a:buChar char="•"/>
            </a:pPr>
            <a:r>
              <a:rPr lang="en-US" dirty="0"/>
              <a:t>Vary the speed to make the activity fun. </a:t>
            </a:r>
          </a:p>
          <a:p>
            <a:pPr marL="171450" indent="-171450">
              <a:buFont typeface="Arial" panose="020B0604020202020204" pitchFamily="34" charset="0"/>
              <a:buChar char="•"/>
            </a:pPr>
            <a:r>
              <a:rPr lang="en-US" dirty="0"/>
              <a:t>Do the activity in groups.</a:t>
            </a:r>
          </a:p>
          <a:p>
            <a:pPr marL="171450" indent="-171450">
              <a:buFont typeface="Arial" panose="020B0604020202020204" pitchFamily="34" charset="0"/>
              <a:buChar char="•"/>
            </a:pPr>
            <a:r>
              <a:rPr lang="en-US" dirty="0"/>
              <a:t>Ask one or two students to point to the picture and have other pupils say the word. </a:t>
            </a:r>
          </a:p>
          <a:p>
            <a:endParaRPr lang="en-SG" dirty="0"/>
          </a:p>
        </p:txBody>
      </p:sp>
      <p:sp>
        <p:nvSpPr>
          <p:cNvPr id="4" name="Slide Number Placeholder 3"/>
          <p:cNvSpPr>
            <a:spLocks noGrp="1"/>
          </p:cNvSpPr>
          <p:nvPr>
            <p:ph type="sldNum" sz="quarter" idx="5"/>
          </p:nvPr>
        </p:nvSpPr>
        <p:spPr/>
        <p:txBody>
          <a:bodyPr/>
          <a:lstStyle/>
          <a:p>
            <a:fld id="{8FABF2E9-0B01-49AB-BB7C-49A115314AF2}" type="slidenum">
              <a:rPr lang="en-US" smtClean="0"/>
              <a:t>10</a:t>
            </a:fld>
            <a:endParaRPr lang="en-US"/>
          </a:p>
        </p:txBody>
      </p:sp>
    </p:spTree>
    <p:extLst>
      <p:ext uri="{BB962C8B-B14F-4D97-AF65-F5344CB8AC3E}">
        <p14:creationId xmlns:p14="http://schemas.microsoft.com/office/powerpoint/2010/main" val="124012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7F83F1-9DB6-4A33-967A-03C3BB3C8525}"/>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AC8E8780-A14C-42BC-8B8B-3CE12592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8FE2D-158E-4E64-A23B-02A4232DD872}"/>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58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B0D6-0CA9-4A91-979E-E93F54BA2A78}"/>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A0B08213-09CF-4756-B34B-6D4BF668F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29D9E-3C39-425D-BAD1-EBD81D372BC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0848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91A08-5CA6-4612-9A5B-F17F4579F7F6}"/>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753F293F-EEE0-4D32-A9C6-78F9E1AA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BFBE2-F13E-438E-8D80-BE70C4F845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2849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A08EC-2D05-4AF7-B005-AE291EE1B02F}"/>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8687D648-FF82-46A8-98DF-005B8E6F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37ABB-732A-4DCC-AB80-E89C8678E2FC}"/>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911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DC6CD0-ADB6-4C1D-9132-A17B3EC67B48}"/>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A0F5A381-500F-4264-A2EC-7D4A4D81A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DEE95-04F5-4638-B216-0A0547CD6D3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6740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F7C62-6F18-4C5D-BF4B-2B83B0086DE1}"/>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6" name="Footer Placeholder 5">
            <a:extLst>
              <a:ext uri="{FF2B5EF4-FFF2-40B4-BE49-F238E27FC236}">
                <a16:creationId xmlns:a16="http://schemas.microsoft.com/office/drawing/2014/main" id="{08AA9F99-C949-4898-9DDA-A98925F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88B14-7CEC-4E7A-A2F1-3D0FEC6E901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086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F3FDF4-FD00-4629-9BB8-9F70594FD976}"/>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8" name="Footer Placeholder 7">
            <a:extLst>
              <a:ext uri="{FF2B5EF4-FFF2-40B4-BE49-F238E27FC236}">
                <a16:creationId xmlns:a16="http://schemas.microsoft.com/office/drawing/2014/main" id="{D51FC01B-DF0E-4E6E-8FC4-4B99456FF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C9B7D6-A3E9-4051-80E7-75102DB9A54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402937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8A4B96-07F8-40F3-89ED-9607C6433AFC}"/>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4" name="Footer Placeholder 3">
            <a:extLst>
              <a:ext uri="{FF2B5EF4-FFF2-40B4-BE49-F238E27FC236}">
                <a16:creationId xmlns:a16="http://schemas.microsoft.com/office/drawing/2014/main" id="{D7A3C2CF-499A-405D-A8A2-0DA47181A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6E4E61-6863-467F-A9C6-F4EB242B20DD}"/>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1367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BBED8-C704-43EC-9FF7-8F646D728EDD}"/>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3" name="Footer Placeholder 2">
            <a:extLst>
              <a:ext uri="{FF2B5EF4-FFF2-40B4-BE49-F238E27FC236}">
                <a16:creationId xmlns:a16="http://schemas.microsoft.com/office/drawing/2014/main" id="{AFC9F941-7975-4DBB-AF62-A8FCA638E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EC06D-47E6-4C4B-AF8D-5FEE1618EF4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169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C7C95-FBE3-4708-A4E0-76CD49C8E1B2}"/>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6" name="Footer Placeholder 5">
            <a:extLst>
              <a:ext uri="{FF2B5EF4-FFF2-40B4-BE49-F238E27FC236}">
                <a16:creationId xmlns:a16="http://schemas.microsoft.com/office/drawing/2014/main" id="{2CDA7CF9-8987-41E5-9829-71981368A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F7BE1-9B84-4BC2-AE22-1C819CA7D05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48763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E6783-40A8-4EF7-82DF-00CBFE7CBE0B}"/>
              </a:ext>
            </a:extLst>
          </p:cNvPr>
          <p:cNvSpPr>
            <a:spLocks noGrp="1"/>
          </p:cNvSpPr>
          <p:nvPr>
            <p:ph type="dt" sz="half" idx="10"/>
          </p:nvPr>
        </p:nvSpPr>
        <p:spPr/>
        <p:txBody>
          <a:bodyPr/>
          <a:lstStyle/>
          <a:p>
            <a:fld id="{1542F770-EDC1-4D46-A423-D195BE5A4284}" type="datetimeFigureOut">
              <a:rPr lang="en-US" smtClean="0"/>
              <a:t>2/23/2026</a:t>
            </a:fld>
            <a:endParaRPr lang="en-US"/>
          </a:p>
        </p:txBody>
      </p:sp>
      <p:sp>
        <p:nvSpPr>
          <p:cNvPr id="6" name="Footer Placeholder 5">
            <a:extLst>
              <a:ext uri="{FF2B5EF4-FFF2-40B4-BE49-F238E27FC236}">
                <a16:creationId xmlns:a16="http://schemas.microsoft.com/office/drawing/2014/main" id="{49C1EC76-F960-4DAB-8BBF-2FF6949C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2ADC5-F59B-4AD9-8394-99EFC4B490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9813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F770-EDC1-4D46-A423-D195BE5A4284}" type="datetimeFigureOut">
              <a:rPr lang="en-US" smtClean="0"/>
              <a:t>2/23/2026</a:t>
            </a:fld>
            <a:endParaRPr lang="en-US"/>
          </a:p>
        </p:txBody>
      </p:sp>
      <p:sp>
        <p:nvSpPr>
          <p:cNvPr id="5" name="Footer Placeholder 4">
            <a:extLst>
              <a:ext uri="{FF2B5EF4-FFF2-40B4-BE49-F238E27FC236}">
                <a16:creationId xmlns:a16="http://schemas.microsoft.com/office/drawing/2014/main"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809F-5923-47CE-AC4A-17702515FA19}" type="slidenum">
              <a:rPr lang="en-US" smtClean="0"/>
              <a:t>‹#›</a:t>
            </a:fld>
            <a:endParaRPr lang="en-US"/>
          </a:p>
        </p:txBody>
      </p:sp>
    </p:spTree>
    <p:extLst>
      <p:ext uri="{BB962C8B-B14F-4D97-AF65-F5344CB8AC3E}">
        <p14:creationId xmlns:p14="http://schemas.microsoft.com/office/powerpoint/2010/main" val="371147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12.xml"/><Relationship Id="rId5" Type="http://schemas.microsoft.com/office/2007/relationships/hdphoto" Target="../media/hdphoto1.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8.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7.png"/><Relationship Id="rId21" Type="http://schemas.openxmlformats.org/officeDocument/2006/relationships/image" Target="../media/image31.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gif"/><Relationship Id="rId50" Type="http://schemas.openxmlformats.org/officeDocument/2006/relationships/image" Target="../media/image57.png"/><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image" Target="../media/image27.png"/><Relationship Id="rId25" Type="http://schemas.microsoft.com/office/2007/relationships/hdphoto" Target="../media/hdphoto6.wdp"/><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png"/><Relationship Id="rId2" Type="http://schemas.openxmlformats.org/officeDocument/2006/relationships/notesSlide" Target="../notesSlides/notesSlide11.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7.png"/><Relationship Id="rId41"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23.png"/><Relationship Id="rId24" Type="http://schemas.openxmlformats.org/officeDocument/2006/relationships/image" Target="../media/image33.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 Type="http://schemas.openxmlformats.org/officeDocument/2006/relationships/image" Target="../media/image19.png"/><Relationship Id="rId15" Type="http://schemas.openxmlformats.org/officeDocument/2006/relationships/image" Target="../media/image25.png"/><Relationship Id="rId23" Type="http://schemas.microsoft.com/office/2007/relationships/hdphoto" Target="../media/hdphoto5.wdp"/><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slide" Target="slide11.xml"/><Relationship Id="rId10" Type="http://schemas.microsoft.com/office/2007/relationships/hdphoto" Target="../media/hdphoto2.wdp"/><Relationship Id="rId19" Type="http://schemas.openxmlformats.org/officeDocument/2006/relationships/image" Target="../media/image29.png"/><Relationship Id="rId31" Type="http://schemas.openxmlformats.org/officeDocument/2006/relationships/image" Target="../media/image39.png"/><Relationship Id="rId44" Type="http://schemas.openxmlformats.org/officeDocument/2006/relationships/image" Target="../media/image52.png"/><Relationship Id="rId4" Type="http://schemas.openxmlformats.org/officeDocument/2006/relationships/image" Target="../media/image18.png"/><Relationship Id="rId9" Type="http://schemas.openxmlformats.org/officeDocument/2006/relationships/image" Target="../media/image22.png"/><Relationship Id="rId14" Type="http://schemas.microsoft.com/office/2007/relationships/hdphoto" Target="../media/hdphoto4.wdp"/><Relationship Id="rId22" Type="http://schemas.openxmlformats.org/officeDocument/2006/relationships/image" Target="../media/image32.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gif"/><Relationship Id="rId8" Type="http://schemas.openxmlformats.org/officeDocument/2006/relationships/image" Target="../media/image21.png"/><Relationship Id="rId51"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11"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759"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98EF1-39C3-48EB-88F1-70A9E9D400FB}"/>
              </a:ext>
            </a:extLst>
          </p:cNvPr>
          <p:cNvSpPr>
            <a:spLocks noGrp="1"/>
          </p:cNvSpPr>
          <p:nvPr>
            <p:ph type="ctrTitle"/>
          </p:nvPr>
        </p:nvSpPr>
        <p:spPr>
          <a:xfrm>
            <a:off x="8086221" y="1115568"/>
            <a:ext cx="3364992" cy="2843784"/>
          </a:xfrm>
        </p:spPr>
        <p:txBody>
          <a:bodyPr anchor="ctr">
            <a:noAutofit/>
          </a:bodyPr>
          <a:lstStyle/>
          <a:p>
            <a:r>
              <a:rPr lang="en-US" sz="4000" b="1" dirty="0">
                <a:solidFill>
                  <a:srgbClr val="FFFFFF"/>
                </a:solidFill>
              </a:rPr>
              <a:t>Unit 13</a:t>
            </a:r>
            <a:br>
              <a:rPr lang="en-US" sz="4000" b="1" dirty="0">
                <a:solidFill>
                  <a:srgbClr val="FFFFFF"/>
                </a:solidFill>
              </a:rPr>
            </a:br>
            <a:r>
              <a:rPr lang="en-US" sz="4000" b="1" dirty="0">
                <a:solidFill>
                  <a:srgbClr val="FFFFFF"/>
                </a:solidFill>
              </a:rPr>
              <a:t>In the school canteen</a:t>
            </a:r>
            <a:br>
              <a:rPr lang="en-US" sz="4000" b="1" dirty="0">
                <a:solidFill>
                  <a:srgbClr val="FFFFFF"/>
                </a:solidFill>
              </a:rPr>
            </a:br>
            <a:br>
              <a:rPr lang="en-US" sz="4000" b="1" dirty="0">
                <a:solidFill>
                  <a:srgbClr val="FFFFFF"/>
                </a:solidFill>
              </a:rPr>
            </a:br>
            <a:r>
              <a:rPr lang="en-US" sz="4000" b="1" dirty="0">
                <a:solidFill>
                  <a:srgbClr val="FFFFFF"/>
                </a:solidFill>
              </a:rPr>
              <a:t>Lesson 1</a:t>
            </a:r>
          </a:p>
        </p:txBody>
      </p:sp>
      <p:sp>
        <p:nvSpPr>
          <p:cNvPr id="26" name="Rectangle 2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1076"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7ABE00B-5C74-4EC8-8DC0-B88D32C8F576}"/>
              </a:ext>
            </a:extLst>
          </p:cNvPr>
          <p:cNvSpPr>
            <a:spLocks noGrp="1"/>
          </p:cNvSpPr>
          <p:nvPr>
            <p:ph type="subTitle" idx="1"/>
          </p:nvPr>
        </p:nvSpPr>
        <p:spPr>
          <a:xfrm>
            <a:off x="8086252" y="5120640"/>
            <a:ext cx="1828800" cy="1024128"/>
          </a:xfrm>
        </p:spPr>
        <p:txBody>
          <a:bodyPr anchor="ctr">
            <a:normAutofit/>
          </a:bodyPr>
          <a:lstStyle/>
          <a:p>
            <a:pPr algn="l"/>
            <a:endParaRPr lang="en-US" sz="1900">
              <a:solidFill>
                <a:srgbClr val="FFFFFF"/>
              </a:solidFill>
            </a:endParaRPr>
          </a:p>
        </p:txBody>
      </p:sp>
      <p:sp>
        <p:nvSpPr>
          <p:cNvPr id="28" name="Rectangle 27">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2221" y="4846320"/>
            <a:ext cx="1353312" cy="1572768"/>
          </a:xfrm>
          <a:prstGeom prst="rect">
            <a:avLst/>
          </a:prstGeom>
          <a:solidFill>
            <a:srgbClr val="46616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553" y="484970"/>
            <a:ext cx="5672028" cy="5934118"/>
          </a:xfrm>
          <a:prstGeom prst="rect">
            <a:avLst/>
          </a:prstGeom>
        </p:spPr>
      </p:pic>
    </p:spTree>
    <p:extLst>
      <p:ext uri="{BB962C8B-B14F-4D97-AF65-F5344CB8AC3E}">
        <p14:creationId xmlns:p14="http://schemas.microsoft.com/office/powerpoint/2010/main" val="398985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519" y="0"/>
            <a:ext cx="6548849" cy="6851455"/>
          </a:xfrm>
          <a:prstGeom prst="rect">
            <a:avLst/>
          </a:prstGeom>
        </p:spPr>
      </p:pic>
    </p:spTree>
    <p:extLst>
      <p:ext uri="{BB962C8B-B14F-4D97-AF65-F5344CB8AC3E}">
        <p14:creationId xmlns:p14="http://schemas.microsoft.com/office/powerpoint/2010/main" val="406248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Desktop\Untitled2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9" y="-76200"/>
            <a:ext cx="141351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Tai nguyen thiet ke tro choi\Bảng gỗ\images.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8000" y="-1207813"/>
            <a:ext cx="4470400" cy="33677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1336" y="641373"/>
            <a:ext cx="5080000" cy="1015663"/>
          </a:xfrm>
          <a:prstGeom prst="rect">
            <a:avLst/>
          </a:prstGeom>
          <a:noFill/>
        </p:spPr>
        <p:txBody>
          <a:bodyPr wrap="square" rtlCol="0">
            <a:spAutoFit/>
          </a:bodyPr>
          <a:lstStyle/>
          <a:p>
            <a:pPr algn="ctr"/>
            <a:r>
              <a:rPr lang="en-US" sz="6000" b="1" dirty="0">
                <a:solidFill>
                  <a:srgbClr val="C00000"/>
                </a:solidFill>
                <a:latin typeface="UTM Colossalis" panose="02040603050506020204" pitchFamily="18" charset="0"/>
              </a:rPr>
              <a:t>POKEMON</a:t>
            </a:r>
            <a:r>
              <a:rPr lang="en-US" sz="4533" dirty="0">
                <a:solidFill>
                  <a:srgbClr val="006600"/>
                </a:solidFill>
                <a:latin typeface="UTM Colossalis" panose="02040603050506020204" pitchFamily="18" charset="0"/>
              </a:rPr>
              <a:t> </a:t>
            </a:r>
          </a:p>
        </p:txBody>
      </p:sp>
      <p:pic>
        <p:nvPicPr>
          <p:cNvPr id="9" name="Picture 11" descr="C:\Users\ADMIN\Desktop\Tai nguyen thiet ke tro choi\Angry birds epic birds\1505573783630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0400" y="2148841"/>
            <a:ext cx="1681872" cy="92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6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Desktop\Untitle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9600" y="-76201"/>
            <a:ext cx="129032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CO SO KNS TRI VIET\POKEMON\png\trung binh 300-400\pokemon_PNG1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46" y="5058472"/>
            <a:ext cx="2222373" cy="13423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F:\CO SO KNS TRI VIET\POKEMON\1 (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49" y="4376953"/>
            <a:ext cx="2694039" cy="1257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pokeball">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45" y="5904271"/>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F:\CO SO KNS TRI VIET\POKEMON\png\kha 500-700\10003-Shiny-Mega-Venusau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045" y="3330369"/>
            <a:ext cx="2438400" cy="13144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CO SO KNS TRI VIET\POKEMON\1 (1).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57500" y1="31157" x2="54333" y2="57649"/>
                        <a14:foregroundMark x1="76833" y1="36567" x2="60333" y2="58582"/>
                        <a14:foregroundMark x1="52000" y1="40858" x2="52000" y2="53545"/>
                      </a14:backgroundRemoval>
                    </a14:imgEffect>
                  </a14:imgLayer>
                </a14:imgProps>
              </a:ext>
              <a:ext uri="{28A0092B-C50C-407E-A947-70E740481C1C}">
                <a14:useLocalDpi xmlns:a14="http://schemas.microsoft.com/office/drawing/2010/main" val="0"/>
              </a:ext>
            </a:extLst>
          </a:blip>
          <a:srcRect/>
          <a:stretch>
            <a:fillRect/>
          </a:stretch>
        </p:blipFill>
        <p:spPr bwMode="auto">
          <a:xfrm>
            <a:off x="544845" y="2365013"/>
            <a:ext cx="1727200" cy="11572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Desktop\Cuoc thi Pokemon\pikachu.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93614" y1="30982" x2="68342" y2="43015"/>
                        <a14:foregroundMark x1="56250" y1="33472" x2="56250" y2="47165"/>
                        <a14:foregroundMark x1="36141" y1="30844" x2="31522" y2="52697"/>
                        <a14:foregroundMark x1="5163" y1="4979" x2="10190" y2="10650"/>
                        <a14:foregroundMark x1="86141" y1="7746" x2="71875" y2="21024"/>
                        <a14:foregroundMark x1="80299" y1="5809" x2="77989" y2="6224"/>
                        <a14:foregroundMark x1="37364" y1="76625" x2="56250" y2="77317"/>
                        <a14:foregroundMark x1="25951" y1="50899" x2="28125" y2="63347"/>
                      </a14:backgroundRemoval>
                    </a14:imgEffect>
                  </a14:imgLayer>
                </a14:imgProps>
              </a:ext>
              <a:ext uri="{28A0092B-C50C-407E-A947-70E740481C1C}">
                <a14:useLocalDpi xmlns:a14="http://schemas.microsoft.com/office/drawing/2010/main" val="0"/>
              </a:ext>
            </a:extLst>
          </a:blip>
          <a:srcRect/>
          <a:stretch>
            <a:fillRect/>
          </a:stretch>
        </p:blipFill>
        <p:spPr bwMode="auto">
          <a:xfrm>
            <a:off x="1182088" y="1779571"/>
            <a:ext cx="988361" cy="7281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F:\CO SO KNS TRI VIET\POKEMON\1 (18).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20503" y1="8712" x2="31069" y2="17045"/>
                        <a14:foregroundMark x1="29560" y1="7955" x2="31069" y2="15530"/>
                      </a14:backgroundRemoval>
                    </a14:imgEffect>
                  </a14:imgLayer>
                </a14:imgProps>
              </a:ext>
              <a:ext uri="{28A0092B-C50C-407E-A947-70E740481C1C}">
                <a14:useLocalDpi xmlns:a14="http://schemas.microsoft.com/office/drawing/2010/main" val="0"/>
              </a:ext>
            </a:extLst>
          </a:blip>
          <a:srcRect/>
          <a:stretch>
            <a:fillRect/>
          </a:stretch>
        </p:blipFill>
        <p:spPr bwMode="auto">
          <a:xfrm>
            <a:off x="1256047" y="1268452"/>
            <a:ext cx="953932" cy="71274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379" y="5893385"/>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379"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3.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379"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4.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4845"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5.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6379" y="5863771"/>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Desktop\6.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845"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F:\CO SO KNS TRI VIET\POKEMON\1 (6).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76845" y="4849351"/>
            <a:ext cx="2184400" cy="16505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ết quả hình ảnh cho pokeball">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612" y="5886256"/>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ADMIN\Desktop\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5145" y="5875371"/>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Users\ADMIN\Desktop\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7740" y="5888715"/>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descr="C:\Users\ADMIN\Desktop\3.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56207" y="588386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ADMIN\Desktop\4.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7740"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descr="C:\Users\ADMIN\Desktop\5.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7740" y="5888715"/>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ADMIN\Desktop\6.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56207" y="5863771"/>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F:\CO SO KNS TRI VIET\POKEMON\1 (7).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50766" y1="41843" x2="69540" y2="59501"/>
                        <a14:foregroundMark x1="55364" y1="44146" x2="62261" y2="46065"/>
                        <a14:foregroundMark x1="48084" y1="47217" x2="54215" y2="56430"/>
                        <a14:foregroundMark x1="47701" y1="42610" x2="54215" y2="48369"/>
                        <a14:foregroundMark x1="92146" y1="35701" x2="96360" y2="50288"/>
                        <a14:foregroundMark x1="88314" y1="36852" x2="92146" y2="47217"/>
                      </a14:backgroundRemoval>
                    </a14:imgEffect>
                  </a14:imgLayer>
                </a14:imgProps>
              </a:ext>
              <a:ext uri="{28A0092B-C50C-407E-A947-70E740481C1C}">
                <a14:useLocalDpi xmlns:a14="http://schemas.microsoft.com/office/drawing/2010/main" val="0"/>
              </a:ext>
            </a:extLst>
          </a:blip>
          <a:srcRect/>
          <a:stretch>
            <a:fillRect/>
          </a:stretch>
        </p:blipFill>
        <p:spPr bwMode="auto">
          <a:xfrm>
            <a:off x="3143401" y="4140550"/>
            <a:ext cx="1336809" cy="10006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CO SO KNS TRI VIET\POKEMON\1 (20).png"/>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100000" l="0" r="100000">
                        <a14:foregroundMark x1="35185" y1="5806" x2="43266" y2="11935"/>
                        <a14:foregroundMark x1="58081" y1="8710" x2="68182" y2="27419"/>
                        <a14:foregroundMark x1="61111" y1="5161" x2="64141" y2="17742"/>
                        <a14:foregroundMark x1="57407" y1="41290" x2="74916" y2="70968"/>
                        <a14:foregroundMark x1="29798" y1="54839" x2="29798" y2="64839"/>
                        <a14:foregroundMark x1="9596" y1="83871" x2="18350" y2="89677"/>
                        <a14:foregroundMark x1="5892" y1="81613" x2="23401" y2="96452"/>
                        <a14:foregroundMark x1="26431" y1="86129" x2="46970" y2="87742"/>
                        <a14:foregroundMark x1="25758" y1="89355" x2="35185" y2="90968"/>
                        <a14:foregroundMark x1="28114" y1="92581" x2="59428" y2="86452"/>
                        <a14:foregroundMark x1="48653" y1="86774" x2="59091" y2="91613"/>
                        <a14:foregroundMark x1="89394" y1="74516" x2="77609" y2="94516"/>
                        <a14:foregroundMark x1="95455" y1="66452" x2="93771" y2="72258"/>
                        <a14:foregroundMark x1="23401" y1="55806" x2="27778" y2="62581"/>
                      </a14:backgroundRemoval>
                    </a14:imgEffect>
                  </a14:imgLayer>
                </a14:imgProps>
              </a:ext>
              <a:ext uri="{28A0092B-C50C-407E-A947-70E740481C1C}">
                <a14:useLocalDpi xmlns:a14="http://schemas.microsoft.com/office/drawing/2010/main" val="0"/>
              </a:ext>
            </a:extLst>
          </a:blip>
          <a:srcRect/>
          <a:stretch>
            <a:fillRect/>
          </a:stretch>
        </p:blipFill>
        <p:spPr bwMode="auto">
          <a:xfrm>
            <a:off x="3362607" y="3459733"/>
            <a:ext cx="1219200" cy="9544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F:\CO SO KNS TRI VIET\POKEMON\1 (10).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H="1">
            <a:off x="3143400" y="2333330"/>
            <a:ext cx="1094553" cy="12480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CO SO KNS TRI VIET\POKEMON\1 (21).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62609" y="1908233"/>
            <a:ext cx="875343" cy="73817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F:\CO SO KNS TRI VIET\POKEMON\png\thap 100-200\ok (1).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269955" y="1129432"/>
            <a:ext cx="1135691" cy="8517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CO SO KNS TRI VIET\POKEMON\png\kha 500-700\14.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372324" flipH="1">
            <a:off x="4819500" y="4677272"/>
            <a:ext cx="2731217" cy="18564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Kết quả hình ảnh cho pokeball">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1945" y="5886256"/>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ADMIN\Desktop\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3479"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Users\ADMIN\Desktop\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1579"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C:\Users\ADMIN\Desktop\3.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3479" y="588386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ADMIN\Desktop\4.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77712" y="5904271"/>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descr="C:\Users\ADMIN\Desktop\5.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85248" y="5886256"/>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C:\Users\ADMIN\Desktop\6.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73482" y="5867400"/>
            <a:ext cx="14689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F:\CO SO KNS TRI VIET\POKEMON\png\trung binh 300-400\okk (11).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116845" y="3889828"/>
            <a:ext cx="1930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F:\CO SO KNS TRI VIET\POKEMON\png\trung binh 300-400\okkkk (2).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21397231">
            <a:off x="5562549" y="3750983"/>
            <a:ext cx="966608" cy="800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F:\CO SO KNS TRI VIET\POKEMON\png\trung binh 300-400\okk (1).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693716" y="2646412"/>
            <a:ext cx="1950925" cy="1463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CO SO KNS TRI VIET\POKEMON\png\trung binh 300-400\10.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rot="2023314">
            <a:off x="4763219" y="2012684"/>
            <a:ext cx="1338580" cy="1158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F:\CO SO KNS TRI VIET\POKEMON\png\trung binh 300-400\okk (7).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890088" y="1191234"/>
            <a:ext cx="1344361" cy="1008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F:\CO SO KNS TRI VIET\POKEMON\png\trung binh 300-400\okk (8).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rot="21378539">
            <a:off x="7764304" y="4767978"/>
            <a:ext cx="1881889" cy="17877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Kết quả hình ảnh cho pokeball">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3651" y="5889885"/>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 descr="C:\Users\ADMIN\Desktop\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25184" y="5878999"/>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C:\Users\ADMIN\Desktop\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4712"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descr="C:\Users\ADMIN\Desktop\3.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44712"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C:\Users\ADMIN\Desktop\4.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44712"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descr="C:\Users\ADMIN\Desktop\5.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44712" y="586740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C:\Users\ADMIN\Desktop\6.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36245" y="5863907"/>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F:\CO SO KNS TRI VIET\POKEMON\png\trung binh 300-400\okk (5).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87361" y="3918964"/>
            <a:ext cx="2032000" cy="1491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F:\CO SO KNS TRI VIET\POKEMON\png\trung binh 300-400\okk (6).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rot="21170202" flipH="1">
            <a:off x="8260576" y="3127880"/>
            <a:ext cx="1441177" cy="11345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F:\CO SO KNS TRI VIET\POKEMON\png\trung binh 300-400\okkkk (1).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rot="21400838">
            <a:off x="8612223" y="2713664"/>
            <a:ext cx="1077661" cy="8285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CO SO KNS TRI VIET\POKEMON\png\trung binh 300-400\okk (2).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337747" y="1779569"/>
            <a:ext cx="993167" cy="9806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CO SO KNS TRI VIET\POKEMON\png\pokemon-league-image-pokemon-league-36640020-878-1111.pn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426687" y="1277420"/>
            <a:ext cx="685171" cy="650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F:\CO SO KNS TRI VIET\POKEMON\png\trung binh 300-400\ok (4).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rot="21017733">
            <a:off x="10087065" y="4719476"/>
            <a:ext cx="2036880" cy="196724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Kết quả hình ảnh cho pokeball">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1579" y="5835283"/>
            <a:ext cx="1422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C:\Users\ADMIN\Desktop\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83112" y="5824396"/>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C:\Users\ADMIN\Desktop\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83112" y="5807404"/>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9" descr="C:\Users\ADMIN\Desktop\3.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83112" y="5802625"/>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C:\Users\ADMIN\Desktop\4.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00045" y="5807404"/>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1" descr="C:\Users\ADMIN\Desktop\5.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00045" y="5803245"/>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C:\Users\ADMIN\Desktop\6.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391579" y="5795880"/>
            <a:ext cx="143086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F:\CO SO KNS TRI VIET\POKEMON\png\trung binh 300-400\ok (3).pn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0256077" y="4151154"/>
            <a:ext cx="1614904" cy="12646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F:\CO SO KNS TRI VIET\POKEMON\png\cao 800 -1000\ok (1).pn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0083769" y="3235088"/>
            <a:ext cx="1579351" cy="11845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CO SO KNS TRI VIET\POKEMON\png\thap 100-200\ok (2).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069252" y="2690951"/>
            <a:ext cx="1233715" cy="81425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7" descr="F:\CO SO KNS TRI VIET\POKEMON\png\thap 100-200\13.pn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0014056" y="2051139"/>
            <a:ext cx="1187309" cy="83748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F:\CO SO KNS TRI VIET\POKEMON\png\thap 100-200\4b.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9955769" y="1123202"/>
            <a:ext cx="1347199" cy="1010399"/>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2169913" y="2114551"/>
            <a:ext cx="8796639"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CHIẾN THẮNG</a:t>
            </a:r>
          </a:p>
        </p:txBody>
      </p:sp>
      <p:pic>
        <p:nvPicPr>
          <p:cNvPr id="75" name="Picture 2" descr="Kết quả hình ảnh cho FIREWORK GIF"/>
          <p:cNvPicPr>
            <a:picLocks noChangeAspect="1" noChangeArrowheads="1" noCrop="1"/>
          </p:cNvPicPr>
          <p:nvPr/>
        </p:nvPicPr>
        <p:blipFill>
          <a:blip r:embed="rId47">
            <a:extLst>
              <a:ext uri="{28A0092B-C50C-407E-A947-70E740481C1C}">
                <a14:useLocalDpi xmlns:a14="http://schemas.microsoft.com/office/drawing/2010/main" val="0"/>
              </a:ext>
            </a:extLst>
          </a:blip>
          <a:srcRect/>
          <a:stretch>
            <a:fillRect/>
          </a:stretch>
        </p:blipFill>
        <p:spPr bwMode="auto">
          <a:xfrm>
            <a:off x="4507249" y="224505"/>
            <a:ext cx="3919084" cy="285113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ình ảnh có liên quan"/>
          <p:cNvPicPr>
            <a:picLocks noChangeAspect="1" noChangeArrowheads="1" noCrop="1"/>
          </p:cNvPicPr>
          <p:nvPr/>
        </p:nvPicPr>
        <p:blipFill>
          <a:blip r:embed="rId48">
            <a:extLst>
              <a:ext uri="{28A0092B-C50C-407E-A947-70E740481C1C}">
                <a14:useLocalDpi xmlns:a14="http://schemas.microsoft.com/office/drawing/2010/main" val="0"/>
              </a:ext>
            </a:extLst>
          </a:blip>
          <a:srcRect/>
          <a:stretch>
            <a:fillRect/>
          </a:stretch>
        </p:blipFill>
        <p:spPr bwMode="auto">
          <a:xfrm>
            <a:off x="3121916" y="2114551"/>
            <a:ext cx="6350000" cy="4667251"/>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p:cNvSpPr/>
          <p:nvPr/>
        </p:nvSpPr>
        <p:spPr>
          <a:xfrm>
            <a:off x="2169913" y="2118648"/>
            <a:ext cx="8796639"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CHIẾN THẮNG</a:t>
            </a:r>
          </a:p>
        </p:txBody>
      </p:sp>
      <p:pic>
        <p:nvPicPr>
          <p:cNvPr id="78" name="Picture 2" descr="Kết quả hình ảnh cho FIREWORK GIF"/>
          <p:cNvPicPr>
            <a:picLocks noChangeAspect="1" noChangeArrowheads="1" noCrop="1"/>
          </p:cNvPicPr>
          <p:nvPr/>
        </p:nvPicPr>
        <p:blipFill>
          <a:blip r:embed="rId47">
            <a:extLst>
              <a:ext uri="{28A0092B-C50C-407E-A947-70E740481C1C}">
                <a14:useLocalDpi xmlns:a14="http://schemas.microsoft.com/office/drawing/2010/main" val="0"/>
              </a:ext>
            </a:extLst>
          </a:blip>
          <a:srcRect/>
          <a:stretch>
            <a:fillRect/>
          </a:stretch>
        </p:blipFill>
        <p:spPr bwMode="auto">
          <a:xfrm>
            <a:off x="4507249" y="228601"/>
            <a:ext cx="3919084" cy="285113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ình ảnh có liên quan"/>
          <p:cNvPicPr>
            <a:picLocks noChangeAspect="1" noChangeArrowheads="1" noCrop="1"/>
          </p:cNvPicPr>
          <p:nvPr/>
        </p:nvPicPr>
        <p:blipFill>
          <a:blip r:embed="rId48">
            <a:extLst>
              <a:ext uri="{28A0092B-C50C-407E-A947-70E740481C1C}">
                <a14:useLocalDpi xmlns:a14="http://schemas.microsoft.com/office/drawing/2010/main" val="0"/>
              </a:ext>
            </a:extLst>
          </a:blip>
          <a:srcRect/>
          <a:stretch>
            <a:fillRect/>
          </a:stretch>
        </p:blipFill>
        <p:spPr bwMode="auto">
          <a:xfrm>
            <a:off x="3121916" y="2118647"/>
            <a:ext cx="6350000" cy="466725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2169913" y="2118648"/>
            <a:ext cx="8796639"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CHIẾN THẮNG</a:t>
            </a:r>
          </a:p>
        </p:txBody>
      </p:sp>
      <p:pic>
        <p:nvPicPr>
          <p:cNvPr id="81" name="Picture 2" descr="Kết quả hình ảnh cho FIREWORK GIF"/>
          <p:cNvPicPr>
            <a:picLocks noChangeAspect="1" noChangeArrowheads="1" noCrop="1"/>
          </p:cNvPicPr>
          <p:nvPr/>
        </p:nvPicPr>
        <p:blipFill>
          <a:blip r:embed="rId47">
            <a:extLst>
              <a:ext uri="{28A0092B-C50C-407E-A947-70E740481C1C}">
                <a14:useLocalDpi xmlns:a14="http://schemas.microsoft.com/office/drawing/2010/main" val="0"/>
              </a:ext>
            </a:extLst>
          </a:blip>
          <a:srcRect/>
          <a:stretch>
            <a:fillRect/>
          </a:stretch>
        </p:blipFill>
        <p:spPr bwMode="auto">
          <a:xfrm>
            <a:off x="3084849" y="228601"/>
            <a:ext cx="3919084" cy="285113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Hình ảnh có liên quan"/>
          <p:cNvPicPr>
            <a:picLocks noChangeAspect="1" noChangeArrowheads="1" noCrop="1"/>
          </p:cNvPicPr>
          <p:nvPr/>
        </p:nvPicPr>
        <p:blipFill>
          <a:blip r:embed="rId48">
            <a:extLst>
              <a:ext uri="{28A0092B-C50C-407E-A947-70E740481C1C}">
                <a14:useLocalDpi xmlns:a14="http://schemas.microsoft.com/office/drawing/2010/main" val="0"/>
              </a:ext>
            </a:extLst>
          </a:blip>
          <a:srcRect/>
          <a:stretch>
            <a:fillRect/>
          </a:stretch>
        </p:blipFill>
        <p:spPr bwMode="auto">
          <a:xfrm>
            <a:off x="3121916" y="2118647"/>
            <a:ext cx="6350000" cy="466725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2169913" y="2118648"/>
            <a:ext cx="8796639"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CHIẾN THẮNG</a:t>
            </a:r>
          </a:p>
        </p:txBody>
      </p:sp>
      <p:pic>
        <p:nvPicPr>
          <p:cNvPr id="84" name="Picture 2" descr="Kết quả hình ảnh cho FIREWORK GIF"/>
          <p:cNvPicPr>
            <a:picLocks noChangeAspect="1" noChangeArrowheads="1" noCrop="1"/>
          </p:cNvPicPr>
          <p:nvPr/>
        </p:nvPicPr>
        <p:blipFill>
          <a:blip r:embed="rId47">
            <a:extLst>
              <a:ext uri="{28A0092B-C50C-407E-A947-70E740481C1C}">
                <a14:useLocalDpi xmlns:a14="http://schemas.microsoft.com/office/drawing/2010/main" val="0"/>
              </a:ext>
            </a:extLst>
          </a:blip>
          <a:srcRect/>
          <a:stretch>
            <a:fillRect/>
          </a:stretch>
        </p:blipFill>
        <p:spPr bwMode="auto">
          <a:xfrm>
            <a:off x="4448965" y="228601"/>
            <a:ext cx="3919084" cy="28511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ình ảnh có liên quan"/>
          <p:cNvPicPr>
            <a:picLocks noChangeAspect="1" noChangeArrowheads="1" noCrop="1"/>
          </p:cNvPicPr>
          <p:nvPr/>
        </p:nvPicPr>
        <p:blipFill>
          <a:blip r:embed="rId48">
            <a:extLst>
              <a:ext uri="{28A0092B-C50C-407E-A947-70E740481C1C}">
                <a14:useLocalDpi xmlns:a14="http://schemas.microsoft.com/office/drawing/2010/main" val="0"/>
              </a:ext>
            </a:extLst>
          </a:blip>
          <a:srcRect/>
          <a:stretch>
            <a:fillRect/>
          </a:stretch>
        </p:blipFill>
        <p:spPr bwMode="auto">
          <a:xfrm>
            <a:off x="3121916" y="2118647"/>
            <a:ext cx="6350000" cy="4667251"/>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p:cNvSpPr/>
          <p:nvPr/>
        </p:nvSpPr>
        <p:spPr>
          <a:xfrm>
            <a:off x="2169913" y="2118648"/>
            <a:ext cx="8796639"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CHIẾN THẮNG</a:t>
            </a:r>
          </a:p>
        </p:txBody>
      </p:sp>
      <p:pic>
        <p:nvPicPr>
          <p:cNvPr id="87" name="Picture 2" descr="Kết quả hình ảnh cho FIREWORK GIF"/>
          <p:cNvPicPr>
            <a:picLocks noChangeAspect="1" noChangeArrowheads="1" noCrop="1"/>
          </p:cNvPicPr>
          <p:nvPr/>
        </p:nvPicPr>
        <p:blipFill>
          <a:blip r:embed="rId47">
            <a:extLst>
              <a:ext uri="{28A0092B-C50C-407E-A947-70E740481C1C}">
                <a14:useLocalDpi xmlns:a14="http://schemas.microsoft.com/office/drawing/2010/main" val="0"/>
              </a:ext>
            </a:extLst>
          </a:blip>
          <a:srcRect/>
          <a:stretch>
            <a:fillRect/>
          </a:stretch>
        </p:blipFill>
        <p:spPr bwMode="auto">
          <a:xfrm>
            <a:off x="4448965" y="228601"/>
            <a:ext cx="3919084" cy="28511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ình ảnh có liên quan"/>
          <p:cNvPicPr>
            <a:picLocks noChangeAspect="1" noChangeArrowheads="1" noCrop="1"/>
          </p:cNvPicPr>
          <p:nvPr/>
        </p:nvPicPr>
        <p:blipFill>
          <a:blip r:embed="rId48">
            <a:extLst>
              <a:ext uri="{28A0092B-C50C-407E-A947-70E740481C1C}">
                <a14:useLocalDpi xmlns:a14="http://schemas.microsoft.com/office/drawing/2010/main" val="0"/>
              </a:ext>
            </a:extLst>
          </a:blip>
          <a:srcRect/>
          <a:stretch>
            <a:fillRect/>
          </a:stretch>
        </p:blipFill>
        <p:spPr bwMode="auto">
          <a:xfrm>
            <a:off x="3121916" y="2118647"/>
            <a:ext cx="6350000" cy="46672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1a.png">
            <a:hlinkClick r:id="rId49" action="ppaction://hlinksldjump"/>
          </p:cNvPr>
          <p:cNvPicPr>
            <a:picLocks noChangeAspect="1" noChangeArrowheads="1"/>
          </p:cNvPicPr>
          <p:nvPr/>
        </p:nvPicPr>
        <p:blipFill>
          <a:blip r:embed="rId50" cstate="print">
            <a:extLst>
              <a:ext uri="{BEBA8EAE-BF5A-486C-A8C5-ECC9F3942E4B}">
                <a14:imgProps xmlns:a14="http://schemas.microsoft.com/office/drawing/2010/main">
                  <a14:imgLayer r:embed="rId5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274858" y="-51714"/>
            <a:ext cx="1815545" cy="73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8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31"/>
                    </p:tgtEl>
                  </p:cond>
                </p:stCondLst>
                <p:endSync evt="end" delay="0">
                  <p:rtn val="all"/>
                </p:endSync>
                <p:childTnLst>
                  <p:par>
                    <p:cTn id="20" fill="hold">
                      <p:stCondLst>
                        <p:cond delay="0"/>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1" presetClass="exit" presetSubtype="0" fill="hold" nodeType="withEffect">
                                  <p:stCondLst>
                                    <p:cond delay="0"/>
                                  </p:stCondLst>
                                  <p:childTnLst>
                                    <p:set>
                                      <p:cBhvr>
                                        <p:cTn id="27" dur="1" fill="hold">
                                          <p:stCondLst>
                                            <p:cond delay="0"/>
                                          </p:stCondLst>
                                        </p:cTn>
                                        <p:tgtEl>
                                          <p:spTgt spid="103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xit" presetSubtype="0" fill="hold" nodeType="withEffect">
                                  <p:stCondLst>
                                    <p:cond delay="3000"/>
                                  </p:stCondLst>
                                  <p:childTnLst>
                                    <p:set>
                                      <p:cBhvr>
                                        <p:cTn id="35" dur="1" fill="hold">
                                          <p:stCondLst>
                                            <p:cond delay="0"/>
                                          </p:stCondLst>
                                        </p:cTn>
                                        <p:tgtEl>
                                          <p:spTgt spid="75"/>
                                        </p:tgtEl>
                                        <p:attrNameLst>
                                          <p:attrName>style.visibility</p:attrName>
                                        </p:attrNameLst>
                                      </p:cBhvr>
                                      <p:to>
                                        <p:strVal val="hidden"/>
                                      </p:to>
                                    </p:set>
                                  </p:childTnLst>
                                </p:cTn>
                              </p:par>
                              <p:par>
                                <p:cTn id="36" presetID="1" presetClass="exit" presetSubtype="0" fill="hold" nodeType="withEffect">
                                  <p:stCondLst>
                                    <p:cond delay="3000"/>
                                  </p:stCondLst>
                                  <p:childTnLst>
                                    <p:set>
                                      <p:cBhvr>
                                        <p:cTn id="37" dur="1" fill="hold">
                                          <p:stCondLst>
                                            <p:cond delay="0"/>
                                          </p:stCondLst>
                                        </p:cTn>
                                        <p:tgtEl>
                                          <p:spTgt spid="76"/>
                                        </p:tgtEl>
                                        <p:attrNameLst>
                                          <p:attrName>style.visibility</p:attrName>
                                        </p:attrNameLst>
                                      </p:cBhvr>
                                      <p:to>
                                        <p:strVal val="hidden"/>
                                      </p:to>
                                    </p:set>
                                  </p:childTnLst>
                                </p:cTn>
                              </p:par>
                              <p:par>
                                <p:cTn id="38" presetID="1" presetClass="exit" presetSubtype="0" fill="hold" grpId="1" nodeType="withEffect">
                                  <p:stCondLst>
                                    <p:cond delay="3000"/>
                                  </p:stCondLst>
                                  <p:childTnLst>
                                    <p:set>
                                      <p:cBhvr>
                                        <p:cTn id="39"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40" restart="whenNotActive" fill="hold" evtFilter="cancelBubble" nodeType="interactiveSeq">
                <p:stCondLst>
                  <p:cond evt="onClick" delay="0">
                    <p:tgtEl>
                      <p:spTgt spid="1032"/>
                    </p:tgtEl>
                  </p:cond>
                </p:stCondLst>
                <p:endSync evt="end" delay="0">
                  <p:rtn val="all"/>
                </p:endSync>
                <p:childTnLst>
                  <p:par>
                    <p:cTn id="41" fill="hold">
                      <p:stCondLst>
                        <p:cond delay="0"/>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1" presetClass="exit" presetSubtype="0" fill="hold" nodeType="withEffect">
                                  <p:stCondLst>
                                    <p:cond delay="0"/>
                                  </p:stCondLst>
                                  <p:childTnLst>
                                    <p:set>
                                      <p:cBhvr>
                                        <p:cTn id="48" dur="1" fill="hold">
                                          <p:stCondLst>
                                            <p:cond delay="0"/>
                                          </p:stCondLst>
                                        </p:cTn>
                                        <p:tgtEl>
                                          <p:spTgt spid="1032"/>
                                        </p:tgtEl>
                                        <p:attrNameLst>
                                          <p:attrName>style.visibility</p:attrName>
                                        </p:attrNameLst>
                                      </p:cBhvr>
                                      <p:to>
                                        <p:strVal val="hidden"/>
                                      </p:to>
                                    </p:set>
                                  </p:childTnLst>
                                </p:cTn>
                              </p:par>
                            </p:childTnLst>
                          </p:cTn>
                        </p:par>
                      </p:childTnLst>
                    </p:cTn>
                  </p:par>
                </p:childTnLst>
              </p:cTn>
              <p:nextCondLst>
                <p:cond evt="onClick" delay="0">
                  <p:tgtEl>
                    <p:spTgt spid="1032"/>
                  </p:tgtEl>
                </p:cond>
              </p:nextCondLst>
            </p:seq>
            <p:seq concurrent="1" nextAc="seek">
              <p:cTn id="49" restart="whenNotActive" fill="hold" evtFilter="cancelBubble" nodeType="interactiveSeq">
                <p:stCondLst>
                  <p:cond evt="onClick" delay="0">
                    <p:tgtEl>
                      <p:spTgt spid="1033"/>
                    </p:tgtEl>
                  </p:cond>
                </p:stCondLst>
                <p:endSync evt="end" delay="0">
                  <p:rtn val="all"/>
                </p:endSync>
                <p:childTnLst>
                  <p:par>
                    <p:cTn id="50" fill="hold">
                      <p:stCondLst>
                        <p:cond delay="0"/>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29"/>
                                        </p:tgtEl>
                                        <p:attrNameLst>
                                          <p:attrName>style.visibility</p:attrName>
                                        </p:attrNameLst>
                                      </p:cBhvr>
                                      <p:to>
                                        <p:strVal val="visible"/>
                                      </p:to>
                                    </p:set>
                                    <p:anim calcmode="lin" valueType="num">
                                      <p:cBhvr additive="base">
                                        <p:cTn id="54" dur="500" fill="hold"/>
                                        <p:tgtEl>
                                          <p:spTgt spid="1029"/>
                                        </p:tgtEl>
                                        <p:attrNameLst>
                                          <p:attrName>ppt_x</p:attrName>
                                        </p:attrNameLst>
                                      </p:cBhvr>
                                      <p:tavLst>
                                        <p:tav tm="0">
                                          <p:val>
                                            <p:strVal val="#ppt_x"/>
                                          </p:val>
                                        </p:tav>
                                        <p:tav tm="100000">
                                          <p:val>
                                            <p:strVal val="#ppt_x"/>
                                          </p:val>
                                        </p:tav>
                                      </p:tavLst>
                                    </p:anim>
                                    <p:anim calcmode="lin" valueType="num">
                                      <p:cBhvr additive="base">
                                        <p:cTn id="55" dur="500" fill="hold"/>
                                        <p:tgtEl>
                                          <p:spTgt spid="1029"/>
                                        </p:tgtEl>
                                        <p:attrNameLst>
                                          <p:attrName>ppt_y</p:attrName>
                                        </p:attrNameLst>
                                      </p:cBhvr>
                                      <p:tavLst>
                                        <p:tav tm="0">
                                          <p:val>
                                            <p:strVal val="1+#ppt_h/2"/>
                                          </p:val>
                                        </p:tav>
                                        <p:tav tm="100000">
                                          <p:val>
                                            <p:strVal val="#ppt_y"/>
                                          </p:val>
                                        </p:tav>
                                      </p:tavLst>
                                    </p:anim>
                                  </p:childTnLst>
                                </p:cTn>
                              </p:par>
                              <p:par>
                                <p:cTn id="56" presetID="1" presetClass="exit" presetSubtype="0" fill="hold" nodeType="withEffect">
                                  <p:stCondLst>
                                    <p:cond delay="0"/>
                                  </p:stCondLst>
                                  <p:childTnLst>
                                    <p:set>
                                      <p:cBhvr>
                                        <p:cTn id="57"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58" restart="whenNotActive" fill="hold" evtFilter="cancelBubble" nodeType="interactiveSeq">
                <p:stCondLst>
                  <p:cond evt="onClick" delay="0">
                    <p:tgtEl>
                      <p:spTgt spid="1034"/>
                    </p:tgtEl>
                  </p:cond>
                </p:stCondLst>
                <p:endSync evt="end" delay="0">
                  <p:rtn val="all"/>
                </p:endSync>
                <p:childTnLst>
                  <p:par>
                    <p:cTn id="59" fill="hold">
                      <p:stCondLst>
                        <p:cond delay="0"/>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1" presetClass="exit" presetSubtype="0" fill="hold" nodeType="withEffect">
                                  <p:stCondLst>
                                    <p:cond delay="0"/>
                                  </p:stCondLst>
                                  <p:childTnLst>
                                    <p:set>
                                      <p:cBhvr>
                                        <p:cTn id="66"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67" restart="whenNotActive" fill="hold" evtFilter="cancelBubble" nodeType="interactiveSeq">
                <p:stCondLst>
                  <p:cond evt="onClick" delay="0">
                    <p:tgtEl>
                      <p:spTgt spid="1035"/>
                    </p:tgtEl>
                  </p:cond>
                </p:stCondLst>
                <p:endSync evt="end" delay="0">
                  <p:rtn val="all"/>
                </p:endSync>
                <p:childTnLst>
                  <p:par>
                    <p:cTn id="68" fill="hold">
                      <p:stCondLst>
                        <p:cond delay="0"/>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1+#ppt_h/2"/>
                                          </p:val>
                                        </p:tav>
                                        <p:tav tm="100000">
                                          <p:val>
                                            <p:strVal val="#ppt_y"/>
                                          </p:val>
                                        </p:tav>
                                      </p:tavLst>
                                    </p:anim>
                                  </p:childTnLst>
                                </p:cTn>
                              </p:par>
                              <p:par>
                                <p:cTn id="74" presetID="1" presetClass="exit" presetSubtype="0" fill="hold" nodeType="withEffect">
                                  <p:stCondLst>
                                    <p:cond delay="0"/>
                                  </p:stCondLst>
                                  <p:childTnLst>
                                    <p:set>
                                      <p:cBhvr>
                                        <p:cTn id="75" dur="1" fill="hold">
                                          <p:stCondLst>
                                            <p:cond delay="0"/>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76" restart="whenNotActive" fill="hold" evtFilter="cancelBubble" nodeType="interactiveSeq">
                <p:stCondLst>
                  <p:cond evt="onClick" delay="0">
                    <p:tgtEl>
                      <p:spTgt spid="1036"/>
                    </p:tgtEl>
                  </p:cond>
                </p:stCondLst>
                <p:endSync evt="end" delay="0">
                  <p:rtn val="all"/>
                </p:endSync>
                <p:childTnLst>
                  <p:par>
                    <p:cTn id="77" fill="hold">
                      <p:stCondLst>
                        <p:cond delay="0"/>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ppt_x"/>
                                          </p:val>
                                        </p:tav>
                                        <p:tav tm="100000">
                                          <p:val>
                                            <p:strVal val="#ppt_x"/>
                                          </p:val>
                                        </p:tav>
                                      </p:tavLst>
                                    </p:anim>
                                    <p:anim calcmode="lin" valueType="num">
                                      <p:cBhvr additive="base">
                                        <p:cTn id="82" dur="500" fill="hold"/>
                                        <p:tgtEl>
                                          <p:spTgt spid="7"/>
                                        </p:tgtEl>
                                        <p:attrNameLst>
                                          <p:attrName>ppt_y</p:attrName>
                                        </p:attrNameLst>
                                      </p:cBhvr>
                                      <p:tavLst>
                                        <p:tav tm="0">
                                          <p:val>
                                            <p:strVal val="1+#ppt_h/2"/>
                                          </p:val>
                                        </p:tav>
                                        <p:tav tm="100000">
                                          <p:val>
                                            <p:strVal val="#ppt_y"/>
                                          </p:val>
                                        </p:tav>
                                      </p:tavLst>
                                    </p:anim>
                                  </p:childTnLst>
                                </p:cTn>
                              </p:par>
                              <p:par>
                                <p:cTn id="83" presetID="1" presetClass="exit" presetSubtype="0" fill="hold" nodeType="withEffect">
                                  <p:stCondLst>
                                    <p:cond delay="0"/>
                                  </p:stCondLst>
                                  <p:childTnLst>
                                    <p:set>
                                      <p:cBhvr>
                                        <p:cTn id="84" dur="1" fill="hold">
                                          <p:stCondLst>
                                            <p:cond delay="0"/>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85" restart="whenNotActive" fill="hold" evtFilter="cancelBubble" nodeType="interactiveSeq">
                <p:stCondLst>
                  <p:cond evt="onClick" delay="0">
                    <p:tgtEl>
                      <p:spTgt spid="27"/>
                    </p:tgtEl>
                  </p:cond>
                </p:stCondLst>
                <p:endSync evt="end" delay="0">
                  <p:rtn val="all"/>
                </p:endSync>
                <p:childTnLst>
                  <p:par>
                    <p:cTn id="86" fill="hold">
                      <p:stCondLst>
                        <p:cond delay="0"/>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43"/>
                                        </p:tgtEl>
                                        <p:attrNameLst>
                                          <p:attrName>style.visibility</p:attrName>
                                        </p:attrNameLst>
                                      </p:cBhvr>
                                      <p:to>
                                        <p:strVal val="visible"/>
                                      </p:to>
                                    </p:set>
                                    <p:anim calcmode="lin" valueType="num">
                                      <p:cBhvr additive="base">
                                        <p:cTn id="90" dur="500" fill="hold"/>
                                        <p:tgtEl>
                                          <p:spTgt spid="1043"/>
                                        </p:tgtEl>
                                        <p:attrNameLst>
                                          <p:attrName>ppt_x</p:attrName>
                                        </p:attrNameLst>
                                      </p:cBhvr>
                                      <p:tavLst>
                                        <p:tav tm="0">
                                          <p:val>
                                            <p:strVal val="#ppt_x"/>
                                          </p:val>
                                        </p:tav>
                                        <p:tav tm="100000">
                                          <p:val>
                                            <p:strVal val="#ppt_x"/>
                                          </p:val>
                                        </p:tav>
                                      </p:tavLst>
                                    </p:anim>
                                    <p:anim calcmode="lin" valueType="num">
                                      <p:cBhvr additive="base">
                                        <p:cTn id="91" dur="500" fill="hold"/>
                                        <p:tgtEl>
                                          <p:spTgt spid="1043"/>
                                        </p:tgtEl>
                                        <p:attrNameLst>
                                          <p:attrName>ppt_y</p:attrName>
                                        </p:attrNameLst>
                                      </p:cBhvr>
                                      <p:tavLst>
                                        <p:tav tm="0">
                                          <p:val>
                                            <p:strVal val="1+#ppt_h/2"/>
                                          </p:val>
                                        </p:tav>
                                        <p:tav tm="100000">
                                          <p:val>
                                            <p:strVal val="#ppt_y"/>
                                          </p:val>
                                        </p:tav>
                                      </p:tavLst>
                                    </p:anim>
                                  </p:childTnLst>
                                </p:cTn>
                              </p:par>
                              <p:par>
                                <p:cTn id="92" presetID="1" presetClass="exit" presetSubtype="0" fill="hold" nodeType="withEffect">
                                  <p:stCondLst>
                                    <p:cond delay="0"/>
                                  </p:stCondLst>
                                  <p:childTnLst>
                                    <p:set>
                                      <p:cBhvr>
                                        <p:cTn id="93" dur="1" fill="hold">
                                          <p:stCondLst>
                                            <p:cond delay="0"/>
                                          </p:stCondLst>
                                        </p:cTn>
                                        <p:tgtEl>
                                          <p:spTgt spid="27"/>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7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xit" presetSubtype="0" fill="hold" nodeType="withEffect">
                                  <p:stCondLst>
                                    <p:cond delay="3000"/>
                                  </p:stCondLst>
                                  <p:childTnLst>
                                    <p:set>
                                      <p:cBhvr>
                                        <p:cTn id="101" dur="1" fill="hold">
                                          <p:stCondLst>
                                            <p:cond delay="0"/>
                                          </p:stCondLst>
                                        </p:cTn>
                                        <p:tgtEl>
                                          <p:spTgt spid="78"/>
                                        </p:tgtEl>
                                        <p:attrNameLst>
                                          <p:attrName>style.visibility</p:attrName>
                                        </p:attrNameLst>
                                      </p:cBhvr>
                                      <p:to>
                                        <p:strVal val="hidden"/>
                                      </p:to>
                                    </p:set>
                                  </p:childTnLst>
                                </p:cTn>
                              </p:par>
                              <p:par>
                                <p:cTn id="102" presetID="1" presetClass="exit" presetSubtype="0" fill="hold" nodeType="withEffect">
                                  <p:stCondLst>
                                    <p:cond delay="3000"/>
                                  </p:stCondLst>
                                  <p:childTnLst>
                                    <p:set>
                                      <p:cBhvr>
                                        <p:cTn id="103" dur="1" fill="hold">
                                          <p:stCondLst>
                                            <p:cond delay="0"/>
                                          </p:stCondLst>
                                        </p:cTn>
                                        <p:tgtEl>
                                          <p:spTgt spid="79"/>
                                        </p:tgtEl>
                                        <p:attrNameLst>
                                          <p:attrName>style.visibility</p:attrName>
                                        </p:attrNameLst>
                                      </p:cBhvr>
                                      <p:to>
                                        <p:strVal val="hidden"/>
                                      </p:to>
                                    </p:set>
                                  </p:childTnLst>
                                </p:cTn>
                              </p:par>
                              <p:par>
                                <p:cTn id="104" presetID="1" presetClass="exit" presetSubtype="0" fill="hold" grpId="1" nodeType="withEffect">
                                  <p:stCondLst>
                                    <p:cond delay="3000"/>
                                  </p:stCondLst>
                                  <p:childTnLst>
                                    <p:set>
                                      <p:cBhvr>
                                        <p:cTn id="105"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6" restart="whenNotActive" fill="hold" evtFilter="cancelBubble" nodeType="interactiveSeq">
                <p:stCondLst>
                  <p:cond evt="onClick" delay="0">
                    <p:tgtEl>
                      <p:spTgt spid="28"/>
                    </p:tgtEl>
                  </p:cond>
                </p:stCondLst>
                <p:endSync evt="end" delay="0">
                  <p:rtn val="all"/>
                </p:endSync>
                <p:childTnLst>
                  <p:par>
                    <p:cTn id="107" fill="hold">
                      <p:stCondLst>
                        <p:cond delay="0"/>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042"/>
                                        </p:tgtEl>
                                        <p:attrNameLst>
                                          <p:attrName>style.visibility</p:attrName>
                                        </p:attrNameLst>
                                      </p:cBhvr>
                                      <p:to>
                                        <p:strVal val="visible"/>
                                      </p:to>
                                    </p:set>
                                    <p:anim calcmode="lin" valueType="num">
                                      <p:cBhvr additive="base">
                                        <p:cTn id="111" dur="500" fill="hold"/>
                                        <p:tgtEl>
                                          <p:spTgt spid="1042"/>
                                        </p:tgtEl>
                                        <p:attrNameLst>
                                          <p:attrName>ppt_x</p:attrName>
                                        </p:attrNameLst>
                                      </p:cBhvr>
                                      <p:tavLst>
                                        <p:tav tm="0">
                                          <p:val>
                                            <p:strVal val="#ppt_x"/>
                                          </p:val>
                                        </p:tav>
                                        <p:tav tm="100000">
                                          <p:val>
                                            <p:strVal val="#ppt_x"/>
                                          </p:val>
                                        </p:tav>
                                      </p:tavLst>
                                    </p:anim>
                                    <p:anim calcmode="lin" valueType="num">
                                      <p:cBhvr additive="base">
                                        <p:cTn id="112" dur="500" fill="hold"/>
                                        <p:tgtEl>
                                          <p:spTgt spid="1042"/>
                                        </p:tgtEl>
                                        <p:attrNameLst>
                                          <p:attrName>ppt_y</p:attrName>
                                        </p:attrNameLst>
                                      </p:cBhvr>
                                      <p:tavLst>
                                        <p:tav tm="0">
                                          <p:val>
                                            <p:strVal val="1+#ppt_h/2"/>
                                          </p:val>
                                        </p:tav>
                                        <p:tav tm="100000">
                                          <p:val>
                                            <p:strVal val="#ppt_y"/>
                                          </p:val>
                                        </p:tav>
                                      </p:tavLst>
                                    </p:anim>
                                  </p:childTnLst>
                                </p:cTn>
                              </p:par>
                              <p:par>
                                <p:cTn id="113" presetID="1" presetClass="exit" presetSubtype="0" fill="hold" nodeType="withEffect">
                                  <p:stCondLst>
                                    <p:cond delay="0"/>
                                  </p:stCondLst>
                                  <p:childTnLst>
                                    <p:set>
                                      <p:cBhvr>
                                        <p:cTn id="114"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5" restart="whenNotActive" fill="hold" evtFilter="cancelBubble" nodeType="interactiveSeq">
                <p:stCondLst>
                  <p:cond evt="onClick" delay="0">
                    <p:tgtEl>
                      <p:spTgt spid="29"/>
                    </p:tgtEl>
                  </p:cond>
                </p:stCondLst>
                <p:endSync evt="end" delay="0">
                  <p:rtn val="all"/>
                </p:endSync>
                <p:childTnLst>
                  <p:par>
                    <p:cTn id="116" fill="hold">
                      <p:stCondLst>
                        <p:cond delay="0"/>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1041"/>
                                        </p:tgtEl>
                                        <p:attrNameLst>
                                          <p:attrName>style.visibility</p:attrName>
                                        </p:attrNameLst>
                                      </p:cBhvr>
                                      <p:to>
                                        <p:strVal val="visible"/>
                                      </p:to>
                                    </p:set>
                                    <p:anim calcmode="lin" valueType="num">
                                      <p:cBhvr additive="base">
                                        <p:cTn id="120" dur="500" fill="hold"/>
                                        <p:tgtEl>
                                          <p:spTgt spid="1041"/>
                                        </p:tgtEl>
                                        <p:attrNameLst>
                                          <p:attrName>ppt_x</p:attrName>
                                        </p:attrNameLst>
                                      </p:cBhvr>
                                      <p:tavLst>
                                        <p:tav tm="0">
                                          <p:val>
                                            <p:strVal val="#ppt_x"/>
                                          </p:val>
                                        </p:tav>
                                        <p:tav tm="100000">
                                          <p:val>
                                            <p:strVal val="#ppt_x"/>
                                          </p:val>
                                        </p:tav>
                                      </p:tavLst>
                                    </p:anim>
                                    <p:anim calcmode="lin" valueType="num">
                                      <p:cBhvr additive="base">
                                        <p:cTn id="121" dur="500" fill="hold"/>
                                        <p:tgtEl>
                                          <p:spTgt spid="1041"/>
                                        </p:tgtEl>
                                        <p:attrNameLst>
                                          <p:attrName>ppt_y</p:attrName>
                                        </p:attrNameLst>
                                      </p:cBhvr>
                                      <p:tavLst>
                                        <p:tav tm="0">
                                          <p:val>
                                            <p:strVal val="1+#ppt_h/2"/>
                                          </p:val>
                                        </p:tav>
                                        <p:tav tm="100000">
                                          <p:val>
                                            <p:strVal val="#ppt_y"/>
                                          </p:val>
                                        </p:tav>
                                      </p:tavLst>
                                    </p:anim>
                                  </p:childTnLst>
                                </p:cTn>
                              </p:par>
                              <p:par>
                                <p:cTn id="122" presetID="1" presetClass="exit" presetSubtype="0" fill="hold" nodeType="withEffect">
                                  <p:stCondLst>
                                    <p:cond delay="0"/>
                                  </p:stCondLst>
                                  <p:childTnLst>
                                    <p:set>
                                      <p:cBhvr>
                                        <p:cTn id="12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4" restart="whenNotActive" fill="hold" evtFilter="cancelBubble" nodeType="interactiveSeq">
                <p:stCondLst>
                  <p:cond evt="onClick" delay="0">
                    <p:tgtEl>
                      <p:spTgt spid="30"/>
                    </p:tgtEl>
                  </p:cond>
                </p:stCondLst>
                <p:endSync evt="end" delay="0">
                  <p:rtn val="all"/>
                </p:endSync>
                <p:childTnLst>
                  <p:par>
                    <p:cTn id="125" fill="hold">
                      <p:stCondLst>
                        <p:cond delay="0"/>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040"/>
                                        </p:tgtEl>
                                        <p:attrNameLst>
                                          <p:attrName>style.visibility</p:attrName>
                                        </p:attrNameLst>
                                      </p:cBhvr>
                                      <p:to>
                                        <p:strVal val="visible"/>
                                      </p:to>
                                    </p:set>
                                    <p:anim calcmode="lin" valueType="num">
                                      <p:cBhvr additive="base">
                                        <p:cTn id="129" dur="500" fill="hold"/>
                                        <p:tgtEl>
                                          <p:spTgt spid="1040"/>
                                        </p:tgtEl>
                                        <p:attrNameLst>
                                          <p:attrName>ppt_x</p:attrName>
                                        </p:attrNameLst>
                                      </p:cBhvr>
                                      <p:tavLst>
                                        <p:tav tm="0">
                                          <p:val>
                                            <p:strVal val="#ppt_x"/>
                                          </p:val>
                                        </p:tav>
                                        <p:tav tm="100000">
                                          <p:val>
                                            <p:strVal val="#ppt_x"/>
                                          </p:val>
                                        </p:tav>
                                      </p:tavLst>
                                    </p:anim>
                                    <p:anim calcmode="lin" valueType="num">
                                      <p:cBhvr additive="base">
                                        <p:cTn id="130" dur="500" fill="hold"/>
                                        <p:tgtEl>
                                          <p:spTgt spid="1040"/>
                                        </p:tgtEl>
                                        <p:attrNameLst>
                                          <p:attrName>ppt_y</p:attrName>
                                        </p:attrNameLst>
                                      </p:cBhvr>
                                      <p:tavLst>
                                        <p:tav tm="0">
                                          <p:val>
                                            <p:strVal val="1+#ppt_h/2"/>
                                          </p:val>
                                        </p:tav>
                                        <p:tav tm="100000">
                                          <p:val>
                                            <p:strVal val="#ppt_y"/>
                                          </p:val>
                                        </p:tav>
                                      </p:tavLst>
                                    </p:anim>
                                  </p:childTnLst>
                                </p:cTn>
                              </p:par>
                              <p:par>
                                <p:cTn id="131" presetID="1" presetClass="exit" presetSubtype="0" fill="hold" nodeType="withEffect">
                                  <p:stCondLst>
                                    <p:cond delay="0"/>
                                  </p:stCondLst>
                                  <p:childTnLst>
                                    <p:set>
                                      <p:cBhvr>
                                        <p:cTn id="132"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33" restart="whenNotActive" fill="hold" evtFilter="cancelBubble" nodeType="interactiveSeq">
                <p:stCondLst>
                  <p:cond evt="onClick" delay="0">
                    <p:tgtEl>
                      <p:spTgt spid="31"/>
                    </p:tgtEl>
                  </p:cond>
                </p:stCondLst>
                <p:endSync evt="end" delay="0">
                  <p:rtn val="all"/>
                </p:endSync>
                <p:childTnLst>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1039"/>
                                        </p:tgtEl>
                                        <p:attrNameLst>
                                          <p:attrName>style.visibility</p:attrName>
                                        </p:attrNameLst>
                                      </p:cBhvr>
                                      <p:to>
                                        <p:strVal val="visible"/>
                                      </p:to>
                                    </p:set>
                                    <p:anim calcmode="lin" valueType="num">
                                      <p:cBhvr additive="base">
                                        <p:cTn id="138" dur="500" fill="hold"/>
                                        <p:tgtEl>
                                          <p:spTgt spid="1039"/>
                                        </p:tgtEl>
                                        <p:attrNameLst>
                                          <p:attrName>ppt_x</p:attrName>
                                        </p:attrNameLst>
                                      </p:cBhvr>
                                      <p:tavLst>
                                        <p:tav tm="0">
                                          <p:val>
                                            <p:strVal val="#ppt_x"/>
                                          </p:val>
                                        </p:tav>
                                        <p:tav tm="100000">
                                          <p:val>
                                            <p:strVal val="#ppt_x"/>
                                          </p:val>
                                        </p:tav>
                                      </p:tavLst>
                                    </p:anim>
                                    <p:anim calcmode="lin" valueType="num">
                                      <p:cBhvr additive="base">
                                        <p:cTn id="139" dur="500" fill="hold"/>
                                        <p:tgtEl>
                                          <p:spTgt spid="1039"/>
                                        </p:tgtEl>
                                        <p:attrNameLst>
                                          <p:attrName>ppt_y</p:attrName>
                                        </p:attrNameLst>
                                      </p:cBhvr>
                                      <p:tavLst>
                                        <p:tav tm="0">
                                          <p:val>
                                            <p:strVal val="1+#ppt_h/2"/>
                                          </p:val>
                                        </p:tav>
                                        <p:tav tm="100000">
                                          <p:val>
                                            <p:strVal val="#ppt_y"/>
                                          </p:val>
                                        </p:tav>
                                      </p:tavLst>
                                    </p:anim>
                                  </p:childTnLst>
                                </p:cTn>
                              </p:par>
                              <p:par>
                                <p:cTn id="140" presetID="1" presetClass="exit" presetSubtype="0" fill="hold" nodeType="withEffect">
                                  <p:stCondLst>
                                    <p:cond delay="0"/>
                                  </p:stCondLst>
                                  <p:childTnLst>
                                    <p:set>
                                      <p:cBhvr>
                                        <p:cTn id="14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2" restart="whenNotActive" fill="hold" evtFilter="cancelBubble" nodeType="interactiveSeq">
                <p:stCondLst>
                  <p:cond evt="onClick" delay="0">
                    <p:tgtEl>
                      <p:spTgt spid="32"/>
                    </p:tgtEl>
                  </p:cond>
                </p:stCondLst>
                <p:endSync evt="end" delay="0">
                  <p:rtn val="all"/>
                </p:endSync>
                <p:childTnLst>
                  <p:par>
                    <p:cTn id="143" fill="hold">
                      <p:stCondLst>
                        <p:cond delay="0"/>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1037"/>
                                        </p:tgtEl>
                                        <p:attrNameLst>
                                          <p:attrName>style.visibility</p:attrName>
                                        </p:attrNameLst>
                                      </p:cBhvr>
                                      <p:to>
                                        <p:strVal val="visible"/>
                                      </p:to>
                                    </p:set>
                                    <p:anim calcmode="lin" valueType="num">
                                      <p:cBhvr additive="base">
                                        <p:cTn id="147" dur="500" fill="hold"/>
                                        <p:tgtEl>
                                          <p:spTgt spid="1037"/>
                                        </p:tgtEl>
                                        <p:attrNameLst>
                                          <p:attrName>ppt_x</p:attrName>
                                        </p:attrNameLst>
                                      </p:cBhvr>
                                      <p:tavLst>
                                        <p:tav tm="0">
                                          <p:val>
                                            <p:strVal val="#ppt_x"/>
                                          </p:val>
                                        </p:tav>
                                        <p:tav tm="100000">
                                          <p:val>
                                            <p:strVal val="#ppt_x"/>
                                          </p:val>
                                        </p:tav>
                                      </p:tavLst>
                                    </p:anim>
                                    <p:anim calcmode="lin" valueType="num">
                                      <p:cBhvr additive="base">
                                        <p:cTn id="148" dur="500" fill="hold"/>
                                        <p:tgtEl>
                                          <p:spTgt spid="1037"/>
                                        </p:tgtEl>
                                        <p:attrNameLst>
                                          <p:attrName>ppt_y</p:attrName>
                                        </p:attrNameLst>
                                      </p:cBhvr>
                                      <p:tavLst>
                                        <p:tav tm="0">
                                          <p:val>
                                            <p:strVal val="1+#ppt_h/2"/>
                                          </p:val>
                                        </p:tav>
                                        <p:tav tm="100000">
                                          <p:val>
                                            <p:strVal val="#ppt_y"/>
                                          </p:val>
                                        </p:tav>
                                      </p:tavLst>
                                    </p:anim>
                                  </p:childTnLst>
                                </p:cTn>
                              </p:par>
                              <p:par>
                                <p:cTn id="149" presetID="1" presetClass="exit" presetSubtype="0" fill="hold" nodeType="withEffect">
                                  <p:stCondLst>
                                    <p:cond delay="0"/>
                                  </p:stCondLst>
                                  <p:childTnLst>
                                    <p:set>
                                      <p:cBhvr>
                                        <p:cTn id="150"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51" restart="whenNotActive" fill="hold" evtFilter="cancelBubble" nodeType="interactiveSeq">
                <p:stCondLst>
                  <p:cond evt="onClick" delay="0">
                    <p:tgtEl>
                      <p:spTgt spid="34"/>
                    </p:tgtEl>
                  </p:cond>
                </p:stCondLst>
                <p:endSync evt="end" delay="0">
                  <p:rtn val="all"/>
                </p:endSync>
                <p:childTnLst>
                  <p:par>
                    <p:cTn id="152" fill="hold">
                      <p:stCondLst>
                        <p:cond delay="0"/>
                      </p:stCondLst>
                      <p:childTnLst>
                        <p:par>
                          <p:cTn id="153" fill="hold">
                            <p:stCondLst>
                              <p:cond delay="0"/>
                            </p:stCondLst>
                            <p:childTnLst>
                              <p:par>
                                <p:cTn id="154" presetID="2" presetClass="entr" presetSubtype="1" fill="hold" nodeType="clickEffect">
                                  <p:stCondLst>
                                    <p:cond delay="0"/>
                                  </p:stCondLst>
                                  <p:childTnLst>
                                    <p:set>
                                      <p:cBhvr>
                                        <p:cTn id="155" dur="1" fill="hold">
                                          <p:stCondLst>
                                            <p:cond delay="0"/>
                                          </p:stCondLst>
                                        </p:cTn>
                                        <p:tgtEl>
                                          <p:spTgt spid="5"/>
                                        </p:tgtEl>
                                        <p:attrNameLst>
                                          <p:attrName>style.visibility</p:attrName>
                                        </p:attrNameLst>
                                      </p:cBhvr>
                                      <p:to>
                                        <p:strVal val="visible"/>
                                      </p:to>
                                    </p:set>
                                    <p:anim calcmode="lin" valueType="num">
                                      <p:cBhvr additive="base">
                                        <p:cTn id="156" dur="500" fill="hold"/>
                                        <p:tgtEl>
                                          <p:spTgt spid="5"/>
                                        </p:tgtEl>
                                        <p:attrNameLst>
                                          <p:attrName>ppt_x</p:attrName>
                                        </p:attrNameLst>
                                      </p:cBhvr>
                                      <p:tavLst>
                                        <p:tav tm="0">
                                          <p:val>
                                            <p:strVal val="#ppt_x"/>
                                          </p:val>
                                        </p:tav>
                                        <p:tav tm="100000">
                                          <p:val>
                                            <p:strVal val="#ppt_x"/>
                                          </p:val>
                                        </p:tav>
                                      </p:tavLst>
                                    </p:anim>
                                    <p:anim calcmode="lin" valueType="num">
                                      <p:cBhvr additive="base">
                                        <p:cTn id="157" dur="500" fill="hold"/>
                                        <p:tgtEl>
                                          <p:spTgt spid="5"/>
                                        </p:tgtEl>
                                        <p:attrNameLst>
                                          <p:attrName>ppt_y</p:attrName>
                                        </p:attrNameLst>
                                      </p:cBhvr>
                                      <p:tavLst>
                                        <p:tav tm="0">
                                          <p:val>
                                            <p:strVal val="0-#ppt_h/2"/>
                                          </p:val>
                                        </p:tav>
                                        <p:tav tm="100000">
                                          <p:val>
                                            <p:strVal val="#ppt_y"/>
                                          </p:val>
                                        </p:tav>
                                      </p:tavLst>
                                    </p:anim>
                                  </p:childTnLst>
                                </p:cTn>
                              </p:par>
                              <p:par>
                                <p:cTn id="158" presetID="1" presetClass="exit" presetSubtype="0" fill="hold" nodeType="withEffect">
                                  <p:stCondLst>
                                    <p:cond delay="0"/>
                                  </p:stCondLst>
                                  <p:childTnLst>
                                    <p:set>
                                      <p:cBhvr>
                                        <p:cTn id="159" dur="1" fill="hold">
                                          <p:stCondLst>
                                            <p:cond delay="0"/>
                                          </p:stCondLst>
                                        </p:cTn>
                                        <p:tgtEl>
                                          <p:spTgt spid="34"/>
                                        </p:tgtEl>
                                        <p:attrNameLst>
                                          <p:attrName>style.visibility</p:attrName>
                                        </p:attrNameLst>
                                      </p:cBhvr>
                                      <p:to>
                                        <p:strVal val="hidden"/>
                                      </p:to>
                                    </p:set>
                                  </p:childTnLst>
                                </p:cTn>
                              </p:par>
                              <p:par>
                                <p:cTn id="160" presetID="1" presetClass="entr" presetSubtype="0" fill="hold" nodeType="withEffect">
                                  <p:stCondLst>
                                    <p:cond delay="0"/>
                                  </p:stCondLst>
                                  <p:childTnLst>
                                    <p:set>
                                      <p:cBhvr>
                                        <p:cTn id="161" dur="1" fill="hold">
                                          <p:stCondLst>
                                            <p:cond delay="0"/>
                                          </p:stCondLst>
                                        </p:cTn>
                                        <p:tgtEl>
                                          <p:spTgt spid="81"/>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82"/>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80"/>
                                        </p:tgtEl>
                                        <p:attrNameLst>
                                          <p:attrName>style.visibility</p:attrName>
                                        </p:attrNameLst>
                                      </p:cBhvr>
                                      <p:to>
                                        <p:strVal val="visible"/>
                                      </p:to>
                                    </p:set>
                                  </p:childTnLst>
                                </p:cTn>
                              </p:par>
                              <p:par>
                                <p:cTn id="166" presetID="1" presetClass="exit" presetSubtype="0" fill="hold" nodeType="withEffect">
                                  <p:stCondLst>
                                    <p:cond delay="3000"/>
                                  </p:stCondLst>
                                  <p:childTnLst>
                                    <p:set>
                                      <p:cBhvr>
                                        <p:cTn id="167" dur="1" fill="hold">
                                          <p:stCondLst>
                                            <p:cond delay="0"/>
                                          </p:stCondLst>
                                        </p:cTn>
                                        <p:tgtEl>
                                          <p:spTgt spid="81"/>
                                        </p:tgtEl>
                                        <p:attrNameLst>
                                          <p:attrName>style.visibility</p:attrName>
                                        </p:attrNameLst>
                                      </p:cBhvr>
                                      <p:to>
                                        <p:strVal val="hidden"/>
                                      </p:to>
                                    </p:set>
                                  </p:childTnLst>
                                </p:cTn>
                              </p:par>
                              <p:par>
                                <p:cTn id="168" presetID="1" presetClass="exit" presetSubtype="0" fill="hold" nodeType="withEffect">
                                  <p:stCondLst>
                                    <p:cond delay="3000"/>
                                  </p:stCondLst>
                                  <p:childTnLst>
                                    <p:set>
                                      <p:cBhvr>
                                        <p:cTn id="169" dur="1" fill="hold">
                                          <p:stCondLst>
                                            <p:cond delay="0"/>
                                          </p:stCondLst>
                                        </p:cTn>
                                        <p:tgtEl>
                                          <p:spTgt spid="82"/>
                                        </p:tgtEl>
                                        <p:attrNameLst>
                                          <p:attrName>style.visibility</p:attrName>
                                        </p:attrNameLst>
                                      </p:cBhvr>
                                      <p:to>
                                        <p:strVal val="hidden"/>
                                      </p:to>
                                    </p:set>
                                  </p:childTnLst>
                                </p:cTn>
                              </p:par>
                              <p:par>
                                <p:cTn id="170" presetID="1" presetClass="exit" presetSubtype="0" fill="hold" grpId="1" nodeType="withEffect">
                                  <p:stCondLst>
                                    <p:cond delay="3000"/>
                                  </p:stCondLst>
                                  <p:childTnLst>
                                    <p:set>
                                      <p:cBhvr>
                                        <p:cTn id="171"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72" restart="whenNotActive" fill="hold" evtFilter="cancelBubble" nodeType="interactiveSeq">
                <p:stCondLst>
                  <p:cond evt="onClick" delay="0">
                    <p:tgtEl>
                      <p:spTgt spid="35"/>
                    </p:tgtEl>
                  </p:cond>
                </p:stCondLst>
                <p:endSync evt="end" delay="0">
                  <p:rtn val="all"/>
                </p:endSync>
                <p:childTnLst>
                  <p:par>
                    <p:cTn id="173" fill="hold">
                      <p:stCondLst>
                        <p:cond delay="0"/>
                      </p:stCondLst>
                      <p:childTnLst>
                        <p:par>
                          <p:cTn id="174" fill="hold">
                            <p:stCondLst>
                              <p:cond delay="0"/>
                            </p:stCondLst>
                            <p:childTnLst>
                              <p:par>
                                <p:cTn id="175" presetID="2" presetClass="entr" presetSubtype="8" fill="hold" nodeType="clickEffect">
                                  <p:stCondLst>
                                    <p:cond delay="0"/>
                                  </p:stCondLst>
                                  <p:childTnLst>
                                    <p:set>
                                      <p:cBhvr>
                                        <p:cTn id="176" dur="1" fill="hold">
                                          <p:stCondLst>
                                            <p:cond delay="0"/>
                                          </p:stCondLst>
                                        </p:cTn>
                                        <p:tgtEl>
                                          <p:spTgt spid="1030"/>
                                        </p:tgtEl>
                                        <p:attrNameLst>
                                          <p:attrName>style.visibility</p:attrName>
                                        </p:attrNameLst>
                                      </p:cBhvr>
                                      <p:to>
                                        <p:strVal val="visible"/>
                                      </p:to>
                                    </p:set>
                                    <p:anim calcmode="lin" valueType="num">
                                      <p:cBhvr additive="base">
                                        <p:cTn id="177" dur="500" fill="hold"/>
                                        <p:tgtEl>
                                          <p:spTgt spid="1030"/>
                                        </p:tgtEl>
                                        <p:attrNameLst>
                                          <p:attrName>ppt_x</p:attrName>
                                        </p:attrNameLst>
                                      </p:cBhvr>
                                      <p:tavLst>
                                        <p:tav tm="0">
                                          <p:val>
                                            <p:strVal val="0-#ppt_w/2"/>
                                          </p:val>
                                        </p:tav>
                                        <p:tav tm="100000">
                                          <p:val>
                                            <p:strVal val="#ppt_x"/>
                                          </p:val>
                                        </p:tav>
                                      </p:tavLst>
                                    </p:anim>
                                    <p:anim calcmode="lin" valueType="num">
                                      <p:cBhvr additive="base">
                                        <p:cTn id="178" dur="500" fill="hold"/>
                                        <p:tgtEl>
                                          <p:spTgt spid="1030"/>
                                        </p:tgtEl>
                                        <p:attrNameLst>
                                          <p:attrName>ppt_y</p:attrName>
                                        </p:attrNameLst>
                                      </p:cBhvr>
                                      <p:tavLst>
                                        <p:tav tm="0">
                                          <p:val>
                                            <p:strVal val="#ppt_y"/>
                                          </p:val>
                                        </p:tav>
                                        <p:tav tm="100000">
                                          <p:val>
                                            <p:strVal val="#ppt_y"/>
                                          </p:val>
                                        </p:tav>
                                      </p:tavLst>
                                    </p:anim>
                                  </p:childTnLst>
                                </p:cTn>
                              </p:par>
                              <p:par>
                                <p:cTn id="179" presetID="1" presetClass="exit" presetSubtype="0" fill="hold" nodeType="withEffect">
                                  <p:stCondLst>
                                    <p:cond delay="0"/>
                                  </p:stCondLst>
                                  <p:childTnLst>
                                    <p:set>
                                      <p:cBhvr>
                                        <p:cTn id="180"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81" restart="whenNotActive" fill="hold" evtFilter="cancelBubble" nodeType="interactiveSeq">
                <p:stCondLst>
                  <p:cond evt="onClick" delay="0">
                    <p:tgtEl>
                      <p:spTgt spid="36"/>
                    </p:tgtEl>
                  </p:cond>
                </p:stCondLst>
                <p:endSync evt="end" delay="0">
                  <p:rtn val="all"/>
                </p:endSync>
                <p:childTnLst>
                  <p:par>
                    <p:cTn id="182" fill="hold">
                      <p:stCondLst>
                        <p:cond delay="0"/>
                      </p:stCondLst>
                      <p:childTnLst>
                        <p:par>
                          <p:cTn id="183" fill="hold">
                            <p:stCondLst>
                              <p:cond delay="0"/>
                            </p:stCondLst>
                            <p:childTnLst>
                              <p:par>
                                <p:cTn id="184" presetID="2" presetClass="entr" presetSubtype="4" fill="hold" nodeType="clickEffect">
                                  <p:stCondLst>
                                    <p:cond delay="0"/>
                                  </p:stCondLst>
                                  <p:childTnLst>
                                    <p:set>
                                      <p:cBhvr>
                                        <p:cTn id="185" dur="1" fill="hold">
                                          <p:stCondLst>
                                            <p:cond delay="0"/>
                                          </p:stCondLst>
                                        </p:cTn>
                                        <p:tgtEl>
                                          <p:spTgt spid="4"/>
                                        </p:tgtEl>
                                        <p:attrNameLst>
                                          <p:attrName>style.visibility</p:attrName>
                                        </p:attrNameLst>
                                      </p:cBhvr>
                                      <p:to>
                                        <p:strVal val="visible"/>
                                      </p:to>
                                    </p:set>
                                    <p:anim calcmode="lin" valueType="num">
                                      <p:cBhvr additive="base">
                                        <p:cTn id="186" dur="500" fill="hold"/>
                                        <p:tgtEl>
                                          <p:spTgt spid="4"/>
                                        </p:tgtEl>
                                        <p:attrNameLst>
                                          <p:attrName>ppt_x</p:attrName>
                                        </p:attrNameLst>
                                      </p:cBhvr>
                                      <p:tavLst>
                                        <p:tav tm="0">
                                          <p:val>
                                            <p:strVal val="#ppt_x"/>
                                          </p:val>
                                        </p:tav>
                                        <p:tav tm="100000">
                                          <p:val>
                                            <p:strVal val="#ppt_x"/>
                                          </p:val>
                                        </p:tav>
                                      </p:tavLst>
                                    </p:anim>
                                    <p:anim calcmode="lin" valueType="num">
                                      <p:cBhvr additive="base">
                                        <p:cTn id="187" dur="500" fill="hold"/>
                                        <p:tgtEl>
                                          <p:spTgt spid="4"/>
                                        </p:tgtEl>
                                        <p:attrNameLst>
                                          <p:attrName>ppt_y</p:attrName>
                                        </p:attrNameLst>
                                      </p:cBhvr>
                                      <p:tavLst>
                                        <p:tav tm="0">
                                          <p:val>
                                            <p:strVal val="1+#ppt_h/2"/>
                                          </p:val>
                                        </p:tav>
                                        <p:tav tm="100000">
                                          <p:val>
                                            <p:strVal val="#ppt_y"/>
                                          </p:val>
                                        </p:tav>
                                      </p:tavLst>
                                    </p:anim>
                                  </p:childTnLst>
                                </p:cTn>
                              </p:par>
                              <p:par>
                                <p:cTn id="188" presetID="1" presetClass="exit" presetSubtype="0" fill="hold" nodeType="withEffect">
                                  <p:stCondLst>
                                    <p:cond delay="0"/>
                                  </p:stCondLst>
                                  <p:childTnLst>
                                    <p:set>
                                      <p:cBhvr>
                                        <p:cTn id="189"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90" restart="whenNotActive" fill="hold" evtFilter="cancelBubble" nodeType="interactiveSeq">
                <p:stCondLst>
                  <p:cond evt="onClick" delay="0">
                    <p:tgtEl>
                      <p:spTgt spid="37"/>
                    </p:tgtEl>
                  </p:cond>
                </p:stCondLst>
                <p:endSync evt="end" delay="0">
                  <p:rtn val="all"/>
                </p:endSync>
                <p:childTnLst>
                  <p:par>
                    <p:cTn id="191" fill="hold">
                      <p:stCondLst>
                        <p:cond delay="0"/>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41"/>
                                        </p:tgtEl>
                                        <p:attrNameLst>
                                          <p:attrName>style.visibility</p:attrName>
                                        </p:attrNameLst>
                                      </p:cBhvr>
                                      <p:to>
                                        <p:strVal val="visible"/>
                                      </p:to>
                                    </p:set>
                                    <p:anim calcmode="lin" valueType="num">
                                      <p:cBhvr additive="base">
                                        <p:cTn id="195" dur="500" fill="hold"/>
                                        <p:tgtEl>
                                          <p:spTgt spid="41"/>
                                        </p:tgtEl>
                                        <p:attrNameLst>
                                          <p:attrName>ppt_x</p:attrName>
                                        </p:attrNameLst>
                                      </p:cBhvr>
                                      <p:tavLst>
                                        <p:tav tm="0">
                                          <p:val>
                                            <p:strVal val="#ppt_x"/>
                                          </p:val>
                                        </p:tav>
                                        <p:tav tm="100000">
                                          <p:val>
                                            <p:strVal val="#ppt_x"/>
                                          </p:val>
                                        </p:tav>
                                      </p:tavLst>
                                    </p:anim>
                                    <p:anim calcmode="lin" valueType="num">
                                      <p:cBhvr additive="base">
                                        <p:cTn id="196" dur="500" fill="hold"/>
                                        <p:tgtEl>
                                          <p:spTgt spid="41"/>
                                        </p:tgtEl>
                                        <p:attrNameLst>
                                          <p:attrName>ppt_y</p:attrName>
                                        </p:attrNameLst>
                                      </p:cBhvr>
                                      <p:tavLst>
                                        <p:tav tm="0">
                                          <p:val>
                                            <p:strVal val="1+#ppt_h/2"/>
                                          </p:val>
                                        </p:tav>
                                        <p:tav tm="100000">
                                          <p:val>
                                            <p:strVal val="#ppt_y"/>
                                          </p:val>
                                        </p:tav>
                                      </p:tavLst>
                                    </p:anim>
                                  </p:childTnLst>
                                </p:cTn>
                              </p:par>
                              <p:par>
                                <p:cTn id="197" presetID="1" presetClass="exit" presetSubtype="0" fill="hold" nodeType="withEffect">
                                  <p:stCondLst>
                                    <p:cond delay="0"/>
                                  </p:stCondLst>
                                  <p:childTnLst>
                                    <p:set>
                                      <p:cBhvr>
                                        <p:cTn id="198"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99" restart="whenNotActive" fill="hold" evtFilter="cancelBubble" nodeType="interactiveSeq">
                <p:stCondLst>
                  <p:cond evt="onClick" delay="0">
                    <p:tgtEl>
                      <p:spTgt spid="38"/>
                    </p:tgtEl>
                  </p:cond>
                </p:stCondLst>
                <p:endSync evt="end" delay="0">
                  <p:rtn val="all"/>
                </p:endSync>
                <p:childTnLst>
                  <p:par>
                    <p:cTn id="200" fill="hold">
                      <p:stCondLst>
                        <p:cond delay="0"/>
                      </p:stCondLst>
                      <p:childTnLst>
                        <p:par>
                          <p:cTn id="201" fill="hold">
                            <p:stCondLst>
                              <p:cond delay="0"/>
                            </p:stCondLst>
                            <p:childTnLst>
                              <p:par>
                                <p:cTn id="202" presetID="2" presetClass="entr" presetSubtype="4" fill="hold" nodeType="clickEffect">
                                  <p:stCondLst>
                                    <p:cond delay="0"/>
                                  </p:stCondLst>
                                  <p:childTnLst>
                                    <p:set>
                                      <p:cBhvr>
                                        <p:cTn id="203" dur="1" fill="hold">
                                          <p:stCondLst>
                                            <p:cond delay="0"/>
                                          </p:stCondLst>
                                        </p:cTn>
                                        <p:tgtEl>
                                          <p:spTgt spid="40"/>
                                        </p:tgtEl>
                                        <p:attrNameLst>
                                          <p:attrName>style.visibility</p:attrName>
                                        </p:attrNameLst>
                                      </p:cBhvr>
                                      <p:to>
                                        <p:strVal val="visible"/>
                                      </p:to>
                                    </p:set>
                                    <p:anim calcmode="lin" valueType="num">
                                      <p:cBhvr additive="base">
                                        <p:cTn id="204" dur="500" fill="hold"/>
                                        <p:tgtEl>
                                          <p:spTgt spid="40"/>
                                        </p:tgtEl>
                                        <p:attrNameLst>
                                          <p:attrName>ppt_x</p:attrName>
                                        </p:attrNameLst>
                                      </p:cBhvr>
                                      <p:tavLst>
                                        <p:tav tm="0">
                                          <p:val>
                                            <p:strVal val="#ppt_x"/>
                                          </p:val>
                                        </p:tav>
                                        <p:tav tm="100000">
                                          <p:val>
                                            <p:strVal val="#ppt_x"/>
                                          </p:val>
                                        </p:tav>
                                      </p:tavLst>
                                    </p:anim>
                                    <p:anim calcmode="lin" valueType="num">
                                      <p:cBhvr additive="base">
                                        <p:cTn id="205" dur="500" fill="hold"/>
                                        <p:tgtEl>
                                          <p:spTgt spid="40"/>
                                        </p:tgtEl>
                                        <p:attrNameLst>
                                          <p:attrName>ppt_y</p:attrName>
                                        </p:attrNameLst>
                                      </p:cBhvr>
                                      <p:tavLst>
                                        <p:tav tm="0">
                                          <p:val>
                                            <p:strVal val="1+#ppt_h/2"/>
                                          </p:val>
                                        </p:tav>
                                        <p:tav tm="100000">
                                          <p:val>
                                            <p:strVal val="#ppt_y"/>
                                          </p:val>
                                        </p:tav>
                                      </p:tavLst>
                                    </p:anim>
                                  </p:childTnLst>
                                </p:cTn>
                              </p:par>
                              <p:par>
                                <p:cTn id="206" presetID="1" presetClass="exit" presetSubtype="0" fill="hold" nodeType="withEffect">
                                  <p:stCondLst>
                                    <p:cond delay="0"/>
                                  </p:stCondLst>
                                  <p:childTnLst>
                                    <p:set>
                                      <p:cBhvr>
                                        <p:cTn id="207"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08" restart="whenNotActive" fill="hold" evtFilter="cancelBubble" nodeType="interactiveSeq">
                <p:stCondLst>
                  <p:cond evt="onClick" delay="0">
                    <p:tgtEl>
                      <p:spTgt spid="39"/>
                    </p:tgtEl>
                  </p:cond>
                </p:stCondLst>
                <p:endSync evt="end" delay="0">
                  <p:rtn val="all"/>
                </p:endSync>
                <p:childTnLst>
                  <p:par>
                    <p:cTn id="209" fill="hold">
                      <p:stCondLst>
                        <p:cond delay="0"/>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026"/>
                                        </p:tgtEl>
                                        <p:attrNameLst>
                                          <p:attrName>style.visibility</p:attrName>
                                        </p:attrNameLst>
                                      </p:cBhvr>
                                      <p:to>
                                        <p:strVal val="visible"/>
                                      </p:to>
                                    </p:set>
                                    <p:anim calcmode="lin" valueType="num">
                                      <p:cBhvr additive="base">
                                        <p:cTn id="213" dur="500" fill="hold"/>
                                        <p:tgtEl>
                                          <p:spTgt spid="1026"/>
                                        </p:tgtEl>
                                        <p:attrNameLst>
                                          <p:attrName>ppt_x</p:attrName>
                                        </p:attrNameLst>
                                      </p:cBhvr>
                                      <p:tavLst>
                                        <p:tav tm="0">
                                          <p:val>
                                            <p:strVal val="#ppt_x"/>
                                          </p:val>
                                        </p:tav>
                                        <p:tav tm="100000">
                                          <p:val>
                                            <p:strVal val="#ppt_x"/>
                                          </p:val>
                                        </p:tav>
                                      </p:tavLst>
                                    </p:anim>
                                    <p:anim calcmode="lin" valueType="num">
                                      <p:cBhvr additive="base">
                                        <p:cTn id="214" dur="500" fill="hold"/>
                                        <p:tgtEl>
                                          <p:spTgt spid="1026"/>
                                        </p:tgtEl>
                                        <p:attrNameLst>
                                          <p:attrName>ppt_y</p:attrName>
                                        </p:attrNameLst>
                                      </p:cBhvr>
                                      <p:tavLst>
                                        <p:tav tm="0">
                                          <p:val>
                                            <p:strVal val="1+#ppt_h/2"/>
                                          </p:val>
                                        </p:tav>
                                        <p:tav tm="100000">
                                          <p:val>
                                            <p:strVal val="#ppt_y"/>
                                          </p:val>
                                        </p:tav>
                                      </p:tavLst>
                                    </p:anim>
                                  </p:childTnLst>
                                </p:cTn>
                              </p:par>
                              <p:par>
                                <p:cTn id="215" presetID="1" presetClass="exit" presetSubtype="0" fill="hold" nodeType="withEffect">
                                  <p:stCondLst>
                                    <p:cond delay="0"/>
                                  </p:stCondLst>
                                  <p:childTnLst>
                                    <p:set>
                                      <p:cBhvr>
                                        <p:cTn id="21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17" restart="whenNotActive" fill="hold" evtFilter="cancelBubble" nodeType="interactiveSeq">
                <p:stCondLst>
                  <p:cond evt="onClick" delay="0">
                    <p:tgtEl>
                      <p:spTgt spid="46"/>
                    </p:tgtEl>
                  </p:cond>
                </p:stCondLst>
                <p:endSync evt="end" delay="0">
                  <p:rtn val="all"/>
                </p:endSync>
                <p:childTnLst>
                  <p:par>
                    <p:cTn id="218" fill="hold">
                      <p:stCondLst>
                        <p:cond delay="0"/>
                      </p:stCondLst>
                      <p:childTnLst>
                        <p:par>
                          <p:cTn id="219" fill="hold">
                            <p:stCondLst>
                              <p:cond delay="0"/>
                            </p:stCondLst>
                            <p:childTnLst>
                              <p:par>
                                <p:cTn id="220" presetID="2" presetClass="entr" presetSubtype="4" fill="hold" nodeType="clickEffect">
                                  <p:stCondLst>
                                    <p:cond delay="0"/>
                                  </p:stCondLst>
                                  <p:childTnLst>
                                    <p:set>
                                      <p:cBhvr>
                                        <p:cTn id="221" dur="1" fill="hold">
                                          <p:stCondLst>
                                            <p:cond delay="0"/>
                                          </p:stCondLst>
                                        </p:cTn>
                                        <p:tgtEl>
                                          <p:spTgt spid="1038"/>
                                        </p:tgtEl>
                                        <p:attrNameLst>
                                          <p:attrName>style.visibility</p:attrName>
                                        </p:attrNameLst>
                                      </p:cBhvr>
                                      <p:to>
                                        <p:strVal val="visible"/>
                                      </p:to>
                                    </p:set>
                                    <p:anim calcmode="lin" valueType="num">
                                      <p:cBhvr additive="base">
                                        <p:cTn id="222" dur="500" fill="hold"/>
                                        <p:tgtEl>
                                          <p:spTgt spid="1038"/>
                                        </p:tgtEl>
                                        <p:attrNameLst>
                                          <p:attrName>ppt_x</p:attrName>
                                        </p:attrNameLst>
                                      </p:cBhvr>
                                      <p:tavLst>
                                        <p:tav tm="0">
                                          <p:val>
                                            <p:strVal val="#ppt_x"/>
                                          </p:val>
                                        </p:tav>
                                        <p:tav tm="100000">
                                          <p:val>
                                            <p:strVal val="#ppt_x"/>
                                          </p:val>
                                        </p:tav>
                                      </p:tavLst>
                                    </p:anim>
                                    <p:anim calcmode="lin" valueType="num">
                                      <p:cBhvr additive="base">
                                        <p:cTn id="223" dur="500" fill="hold"/>
                                        <p:tgtEl>
                                          <p:spTgt spid="1038"/>
                                        </p:tgtEl>
                                        <p:attrNameLst>
                                          <p:attrName>ppt_y</p:attrName>
                                        </p:attrNameLst>
                                      </p:cBhvr>
                                      <p:tavLst>
                                        <p:tav tm="0">
                                          <p:val>
                                            <p:strVal val="1+#ppt_h/2"/>
                                          </p:val>
                                        </p:tav>
                                        <p:tav tm="100000">
                                          <p:val>
                                            <p:strVal val="#ppt_y"/>
                                          </p:val>
                                        </p:tav>
                                      </p:tavLst>
                                    </p:anim>
                                  </p:childTnLst>
                                </p:cTn>
                              </p:par>
                              <p:par>
                                <p:cTn id="224" presetID="1" presetClass="exit" presetSubtype="0" fill="hold" nodeType="withEffect">
                                  <p:stCondLst>
                                    <p:cond delay="0"/>
                                  </p:stCondLst>
                                  <p:childTnLst>
                                    <p:set>
                                      <p:cBhvr>
                                        <p:cTn id="225" dur="1" fill="hold">
                                          <p:stCondLst>
                                            <p:cond delay="0"/>
                                          </p:stCondLst>
                                        </p:cTn>
                                        <p:tgtEl>
                                          <p:spTgt spid="46"/>
                                        </p:tgtEl>
                                        <p:attrNameLst>
                                          <p:attrName>style.visibility</p:attrName>
                                        </p:attrNameLst>
                                      </p:cBhvr>
                                      <p:to>
                                        <p:strVal val="hidden"/>
                                      </p:to>
                                    </p:set>
                                  </p:childTnLst>
                                </p:cTn>
                              </p:par>
                              <p:par>
                                <p:cTn id="226" presetID="1" presetClass="entr" presetSubtype="0" fill="hold" nodeType="withEffect">
                                  <p:stCondLst>
                                    <p:cond delay="0"/>
                                  </p:stCondLst>
                                  <p:childTnLst>
                                    <p:set>
                                      <p:cBhvr>
                                        <p:cTn id="227" dur="1" fill="hold">
                                          <p:stCondLst>
                                            <p:cond delay="0"/>
                                          </p:stCondLst>
                                        </p:cTn>
                                        <p:tgtEl>
                                          <p:spTgt spid="84"/>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85"/>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83"/>
                                        </p:tgtEl>
                                        <p:attrNameLst>
                                          <p:attrName>style.visibility</p:attrName>
                                        </p:attrNameLst>
                                      </p:cBhvr>
                                      <p:to>
                                        <p:strVal val="visible"/>
                                      </p:to>
                                    </p:set>
                                  </p:childTnLst>
                                </p:cTn>
                              </p:par>
                              <p:par>
                                <p:cTn id="232" presetID="1" presetClass="exit" presetSubtype="0" fill="hold" nodeType="withEffect">
                                  <p:stCondLst>
                                    <p:cond delay="3000"/>
                                  </p:stCondLst>
                                  <p:childTnLst>
                                    <p:set>
                                      <p:cBhvr>
                                        <p:cTn id="233" dur="1" fill="hold">
                                          <p:stCondLst>
                                            <p:cond delay="0"/>
                                          </p:stCondLst>
                                        </p:cTn>
                                        <p:tgtEl>
                                          <p:spTgt spid="84"/>
                                        </p:tgtEl>
                                        <p:attrNameLst>
                                          <p:attrName>style.visibility</p:attrName>
                                        </p:attrNameLst>
                                      </p:cBhvr>
                                      <p:to>
                                        <p:strVal val="hidden"/>
                                      </p:to>
                                    </p:set>
                                  </p:childTnLst>
                                </p:cTn>
                              </p:par>
                              <p:par>
                                <p:cTn id="234" presetID="1" presetClass="exit" presetSubtype="0" fill="hold" nodeType="withEffect">
                                  <p:stCondLst>
                                    <p:cond delay="3000"/>
                                  </p:stCondLst>
                                  <p:childTnLst>
                                    <p:set>
                                      <p:cBhvr>
                                        <p:cTn id="235" dur="1" fill="hold">
                                          <p:stCondLst>
                                            <p:cond delay="0"/>
                                          </p:stCondLst>
                                        </p:cTn>
                                        <p:tgtEl>
                                          <p:spTgt spid="85"/>
                                        </p:tgtEl>
                                        <p:attrNameLst>
                                          <p:attrName>style.visibility</p:attrName>
                                        </p:attrNameLst>
                                      </p:cBhvr>
                                      <p:to>
                                        <p:strVal val="hidden"/>
                                      </p:to>
                                    </p:set>
                                  </p:childTnLst>
                                </p:cTn>
                              </p:par>
                              <p:par>
                                <p:cTn id="236" presetID="1" presetClass="exit" presetSubtype="0" fill="hold" grpId="1" nodeType="withEffect">
                                  <p:stCondLst>
                                    <p:cond delay="3000"/>
                                  </p:stCondLst>
                                  <p:childTnLst>
                                    <p:set>
                                      <p:cBhvr>
                                        <p:cTn id="237" dur="1" fill="hold">
                                          <p:stCondLst>
                                            <p:cond delay="0"/>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38" restart="whenNotActive" fill="hold" evtFilter="cancelBubble" nodeType="interactiveSeq">
                <p:stCondLst>
                  <p:cond evt="onClick" delay="0">
                    <p:tgtEl>
                      <p:spTgt spid="47"/>
                    </p:tgtEl>
                  </p:cond>
                </p:stCondLst>
                <p:endSync evt="end" delay="0">
                  <p:rtn val="all"/>
                </p:endSync>
                <p:childTnLst>
                  <p:par>
                    <p:cTn id="239" fill="hold">
                      <p:stCondLst>
                        <p:cond delay="0"/>
                      </p:stCondLst>
                      <p:childTnLst>
                        <p:par>
                          <p:cTn id="240" fill="hold">
                            <p:stCondLst>
                              <p:cond delay="0"/>
                            </p:stCondLst>
                            <p:childTnLst>
                              <p:par>
                                <p:cTn id="241" presetID="2" presetClass="entr" presetSubtype="4" fill="hold" nodeType="clickEffect">
                                  <p:stCondLst>
                                    <p:cond delay="0"/>
                                  </p:stCondLst>
                                  <p:childTnLst>
                                    <p:set>
                                      <p:cBhvr>
                                        <p:cTn id="242" dur="1" fill="hold">
                                          <p:stCondLst>
                                            <p:cond delay="0"/>
                                          </p:stCondLst>
                                        </p:cTn>
                                        <p:tgtEl>
                                          <p:spTgt spid="14"/>
                                        </p:tgtEl>
                                        <p:attrNameLst>
                                          <p:attrName>style.visibility</p:attrName>
                                        </p:attrNameLst>
                                      </p:cBhvr>
                                      <p:to>
                                        <p:strVal val="visible"/>
                                      </p:to>
                                    </p:set>
                                    <p:anim calcmode="lin" valueType="num">
                                      <p:cBhvr additive="base">
                                        <p:cTn id="243" dur="500" fill="hold"/>
                                        <p:tgtEl>
                                          <p:spTgt spid="14"/>
                                        </p:tgtEl>
                                        <p:attrNameLst>
                                          <p:attrName>ppt_x</p:attrName>
                                        </p:attrNameLst>
                                      </p:cBhvr>
                                      <p:tavLst>
                                        <p:tav tm="0">
                                          <p:val>
                                            <p:strVal val="#ppt_x"/>
                                          </p:val>
                                        </p:tav>
                                        <p:tav tm="100000">
                                          <p:val>
                                            <p:strVal val="#ppt_x"/>
                                          </p:val>
                                        </p:tav>
                                      </p:tavLst>
                                    </p:anim>
                                    <p:anim calcmode="lin" valueType="num">
                                      <p:cBhvr additive="base">
                                        <p:cTn id="244" dur="500" fill="hold"/>
                                        <p:tgtEl>
                                          <p:spTgt spid="14"/>
                                        </p:tgtEl>
                                        <p:attrNameLst>
                                          <p:attrName>ppt_y</p:attrName>
                                        </p:attrNameLst>
                                      </p:cBhvr>
                                      <p:tavLst>
                                        <p:tav tm="0">
                                          <p:val>
                                            <p:strVal val="1+#ppt_h/2"/>
                                          </p:val>
                                        </p:tav>
                                        <p:tav tm="100000">
                                          <p:val>
                                            <p:strVal val="#ppt_y"/>
                                          </p:val>
                                        </p:tav>
                                      </p:tavLst>
                                    </p:anim>
                                  </p:childTnLst>
                                </p:cTn>
                              </p:par>
                              <p:par>
                                <p:cTn id="245" presetID="1" presetClass="exit" presetSubtype="0" fill="hold" nodeType="withEffect">
                                  <p:stCondLst>
                                    <p:cond delay="0"/>
                                  </p:stCondLst>
                                  <p:childTnLst>
                                    <p:set>
                                      <p:cBhvr>
                                        <p:cTn id="246"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47" restart="whenNotActive" fill="hold" evtFilter="cancelBubble" nodeType="interactiveSeq">
                <p:stCondLst>
                  <p:cond evt="onClick" delay="0">
                    <p:tgtEl>
                      <p:spTgt spid="48"/>
                    </p:tgtEl>
                  </p:cond>
                </p:stCondLst>
                <p:endSync evt="end" delay="0">
                  <p:rtn val="all"/>
                </p:endSync>
                <p:childTnLst>
                  <p:par>
                    <p:cTn id="248" fill="hold">
                      <p:stCondLst>
                        <p:cond delay="0"/>
                      </p:stCondLst>
                      <p:childTnLst>
                        <p:par>
                          <p:cTn id="249" fill="hold">
                            <p:stCondLst>
                              <p:cond delay="0"/>
                            </p:stCondLst>
                            <p:childTnLst>
                              <p:par>
                                <p:cTn id="250" presetID="2" presetClass="entr" presetSubtype="4" fill="hold" nodeType="clickEffect">
                                  <p:stCondLst>
                                    <p:cond delay="0"/>
                                  </p:stCondLst>
                                  <p:childTnLst>
                                    <p:set>
                                      <p:cBhvr>
                                        <p:cTn id="251" dur="1" fill="hold">
                                          <p:stCondLst>
                                            <p:cond delay="0"/>
                                          </p:stCondLst>
                                        </p:cTn>
                                        <p:tgtEl>
                                          <p:spTgt spid="11"/>
                                        </p:tgtEl>
                                        <p:attrNameLst>
                                          <p:attrName>style.visibility</p:attrName>
                                        </p:attrNameLst>
                                      </p:cBhvr>
                                      <p:to>
                                        <p:strVal val="visible"/>
                                      </p:to>
                                    </p:set>
                                    <p:anim calcmode="lin" valueType="num">
                                      <p:cBhvr additive="base">
                                        <p:cTn id="252" dur="500" fill="hold"/>
                                        <p:tgtEl>
                                          <p:spTgt spid="11"/>
                                        </p:tgtEl>
                                        <p:attrNameLst>
                                          <p:attrName>ppt_x</p:attrName>
                                        </p:attrNameLst>
                                      </p:cBhvr>
                                      <p:tavLst>
                                        <p:tav tm="0">
                                          <p:val>
                                            <p:strVal val="#ppt_x"/>
                                          </p:val>
                                        </p:tav>
                                        <p:tav tm="100000">
                                          <p:val>
                                            <p:strVal val="#ppt_x"/>
                                          </p:val>
                                        </p:tav>
                                      </p:tavLst>
                                    </p:anim>
                                    <p:anim calcmode="lin" valueType="num">
                                      <p:cBhvr additive="base">
                                        <p:cTn id="253" dur="500" fill="hold"/>
                                        <p:tgtEl>
                                          <p:spTgt spid="11"/>
                                        </p:tgtEl>
                                        <p:attrNameLst>
                                          <p:attrName>ppt_y</p:attrName>
                                        </p:attrNameLst>
                                      </p:cBhvr>
                                      <p:tavLst>
                                        <p:tav tm="0">
                                          <p:val>
                                            <p:strVal val="1+#ppt_h/2"/>
                                          </p:val>
                                        </p:tav>
                                        <p:tav tm="100000">
                                          <p:val>
                                            <p:strVal val="#ppt_y"/>
                                          </p:val>
                                        </p:tav>
                                      </p:tavLst>
                                    </p:anim>
                                  </p:childTnLst>
                                </p:cTn>
                              </p:par>
                              <p:par>
                                <p:cTn id="254" presetID="1" presetClass="exit" presetSubtype="0" fill="hold" nodeType="withEffect">
                                  <p:stCondLst>
                                    <p:cond delay="0"/>
                                  </p:stCondLst>
                                  <p:childTnLst>
                                    <p:set>
                                      <p:cBhvr>
                                        <p:cTn id="255"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56" restart="whenNotActive" fill="hold" evtFilter="cancelBubble" nodeType="interactiveSeq">
                <p:stCondLst>
                  <p:cond evt="onClick" delay="0">
                    <p:tgtEl>
                      <p:spTgt spid="49"/>
                    </p:tgtEl>
                  </p:cond>
                </p:stCondLst>
                <p:endSync evt="end" delay="0">
                  <p:rtn val="all"/>
                </p:endSync>
                <p:childTnLst>
                  <p:par>
                    <p:cTn id="257" fill="hold">
                      <p:stCondLst>
                        <p:cond delay="0"/>
                      </p:stCondLst>
                      <p:childTnLst>
                        <p:par>
                          <p:cTn id="258" fill="hold">
                            <p:stCondLst>
                              <p:cond delay="0"/>
                            </p:stCondLst>
                            <p:childTnLst>
                              <p:par>
                                <p:cTn id="259" presetID="2" presetClass="entr" presetSubtype="4" fill="hold" nodeType="clickEffect">
                                  <p:stCondLst>
                                    <p:cond delay="0"/>
                                  </p:stCondLst>
                                  <p:childTnLst>
                                    <p:set>
                                      <p:cBhvr>
                                        <p:cTn id="260" dur="1" fill="hold">
                                          <p:stCondLst>
                                            <p:cond delay="0"/>
                                          </p:stCondLst>
                                        </p:cTn>
                                        <p:tgtEl>
                                          <p:spTgt spid="10"/>
                                        </p:tgtEl>
                                        <p:attrNameLst>
                                          <p:attrName>style.visibility</p:attrName>
                                        </p:attrNameLst>
                                      </p:cBhvr>
                                      <p:to>
                                        <p:strVal val="visible"/>
                                      </p:to>
                                    </p:set>
                                    <p:anim calcmode="lin" valueType="num">
                                      <p:cBhvr additive="base">
                                        <p:cTn id="261" dur="500" fill="hold"/>
                                        <p:tgtEl>
                                          <p:spTgt spid="10"/>
                                        </p:tgtEl>
                                        <p:attrNameLst>
                                          <p:attrName>ppt_x</p:attrName>
                                        </p:attrNameLst>
                                      </p:cBhvr>
                                      <p:tavLst>
                                        <p:tav tm="0">
                                          <p:val>
                                            <p:strVal val="#ppt_x"/>
                                          </p:val>
                                        </p:tav>
                                        <p:tav tm="100000">
                                          <p:val>
                                            <p:strVal val="#ppt_x"/>
                                          </p:val>
                                        </p:tav>
                                      </p:tavLst>
                                    </p:anim>
                                    <p:anim calcmode="lin" valueType="num">
                                      <p:cBhvr additive="base">
                                        <p:cTn id="262" dur="500" fill="hold"/>
                                        <p:tgtEl>
                                          <p:spTgt spid="10"/>
                                        </p:tgtEl>
                                        <p:attrNameLst>
                                          <p:attrName>ppt_y</p:attrName>
                                        </p:attrNameLst>
                                      </p:cBhvr>
                                      <p:tavLst>
                                        <p:tav tm="0">
                                          <p:val>
                                            <p:strVal val="1+#ppt_h/2"/>
                                          </p:val>
                                        </p:tav>
                                        <p:tav tm="100000">
                                          <p:val>
                                            <p:strVal val="#ppt_y"/>
                                          </p:val>
                                        </p:tav>
                                      </p:tavLst>
                                    </p:anim>
                                  </p:childTnLst>
                                </p:cTn>
                              </p:par>
                              <p:par>
                                <p:cTn id="263" presetID="1" presetClass="exit" presetSubtype="0" fill="hold" nodeType="withEffect">
                                  <p:stCondLst>
                                    <p:cond delay="0"/>
                                  </p:stCondLst>
                                  <p:childTnLst>
                                    <p:set>
                                      <p:cBhvr>
                                        <p:cTn id="264"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65" restart="whenNotActive" fill="hold" evtFilter="cancelBubble" nodeType="interactiveSeq">
                <p:stCondLst>
                  <p:cond evt="onClick" delay="0">
                    <p:tgtEl>
                      <p:spTgt spid="50"/>
                    </p:tgtEl>
                  </p:cond>
                </p:stCondLst>
                <p:endSync evt="end" delay="0">
                  <p:rtn val="all"/>
                </p:endSync>
                <p:childTnLst>
                  <p:par>
                    <p:cTn id="266" fill="hold">
                      <p:stCondLst>
                        <p:cond delay="0"/>
                      </p:stCondLst>
                      <p:childTnLst>
                        <p:par>
                          <p:cTn id="267" fill="hold">
                            <p:stCondLst>
                              <p:cond delay="0"/>
                            </p:stCondLst>
                            <p:childTnLst>
                              <p:par>
                                <p:cTn id="268" presetID="2" presetClass="entr" presetSubtype="4" fill="hold" nodeType="clickEffect">
                                  <p:stCondLst>
                                    <p:cond delay="0"/>
                                  </p:stCondLst>
                                  <p:childTnLst>
                                    <p:set>
                                      <p:cBhvr>
                                        <p:cTn id="269" dur="1" fill="hold">
                                          <p:stCondLst>
                                            <p:cond delay="0"/>
                                          </p:stCondLst>
                                        </p:cTn>
                                        <p:tgtEl>
                                          <p:spTgt spid="9"/>
                                        </p:tgtEl>
                                        <p:attrNameLst>
                                          <p:attrName>style.visibility</p:attrName>
                                        </p:attrNameLst>
                                      </p:cBhvr>
                                      <p:to>
                                        <p:strVal val="visible"/>
                                      </p:to>
                                    </p:set>
                                    <p:anim calcmode="lin" valueType="num">
                                      <p:cBhvr additive="base">
                                        <p:cTn id="270" dur="500" fill="hold"/>
                                        <p:tgtEl>
                                          <p:spTgt spid="9"/>
                                        </p:tgtEl>
                                        <p:attrNameLst>
                                          <p:attrName>ppt_x</p:attrName>
                                        </p:attrNameLst>
                                      </p:cBhvr>
                                      <p:tavLst>
                                        <p:tav tm="0">
                                          <p:val>
                                            <p:strVal val="#ppt_x"/>
                                          </p:val>
                                        </p:tav>
                                        <p:tav tm="100000">
                                          <p:val>
                                            <p:strVal val="#ppt_x"/>
                                          </p:val>
                                        </p:tav>
                                      </p:tavLst>
                                    </p:anim>
                                    <p:anim calcmode="lin" valueType="num">
                                      <p:cBhvr additive="base">
                                        <p:cTn id="271" dur="500" fill="hold"/>
                                        <p:tgtEl>
                                          <p:spTgt spid="9"/>
                                        </p:tgtEl>
                                        <p:attrNameLst>
                                          <p:attrName>ppt_y</p:attrName>
                                        </p:attrNameLst>
                                      </p:cBhvr>
                                      <p:tavLst>
                                        <p:tav tm="0">
                                          <p:val>
                                            <p:strVal val="1+#ppt_h/2"/>
                                          </p:val>
                                        </p:tav>
                                        <p:tav tm="100000">
                                          <p:val>
                                            <p:strVal val="#ppt_y"/>
                                          </p:val>
                                        </p:tav>
                                      </p:tavLst>
                                    </p:anim>
                                  </p:childTnLst>
                                </p:cTn>
                              </p:par>
                              <p:par>
                                <p:cTn id="272" presetID="1" presetClass="exit" presetSubtype="0" fill="hold" nodeType="withEffect">
                                  <p:stCondLst>
                                    <p:cond delay="0"/>
                                  </p:stCondLst>
                                  <p:childTnLst>
                                    <p:set>
                                      <p:cBhvr>
                                        <p:cTn id="273"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74" restart="whenNotActive" fill="hold" evtFilter="cancelBubble" nodeType="interactiveSeq">
                <p:stCondLst>
                  <p:cond evt="onClick" delay="0">
                    <p:tgtEl>
                      <p:spTgt spid="51"/>
                    </p:tgtEl>
                  </p:cond>
                </p:stCondLst>
                <p:endSync evt="end" delay="0">
                  <p:rtn val="all"/>
                </p:endSync>
                <p:childTnLst>
                  <p:par>
                    <p:cTn id="275" fill="hold">
                      <p:stCondLst>
                        <p:cond delay="0"/>
                      </p:stCondLst>
                      <p:childTnLst>
                        <p:par>
                          <p:cTn id="276" fill="hold">
                            <p:stCondLst>
                              <p:cond delay="0"/>
                            </p:stCondLst>
                            <p:childTnLst>
                              <p:par>
                                <p:cTn id="277" presetID="2" presetClass="entr" presetSubtype="4" fill="hold" nodeType="clickEffect">
                                  <p:stCondLst>
                                    <p:cond delay="0"/>
                                  </p:stCondLst>
                                  <p:childTnLst>
                                    <p:set>
                                      <p:cBhvr>
                                        <p:cTn id="278" dur="1" fill="hold">
                                          <p:stCondLst>
                                            <p:cond delay="0"/>
                                          </p:stCondLst>
                                        </p:cTn>
                                        <p:tgtEl>
                                          <p:spTgt spid="6"/>
                                        </p:tgtEl>
                                        <p:attrNameLst>
                                          <p:attrName>style.visibility</p:attrName>
                                        </p:attrNameLst>
                                      </p:cBhvr>
                                      <p:to>
                                        <p:strVal val="visible"/>
                                      </p:to>
                                    </p:set>
                                    <p:anim calcmode="lin" valueType="num">
                                      <p:cBhvr additive="base">
                                        <p:cTn id="279" dur="500" fill="hold"/>
                                        <p:tgtEl>
                                          <p:spTgt spid="6"/>
                                        </p:tgtEl>
                                        <p:attrNameLst>
                                          <p:attrName>ppt_x</p:attrName>
                                        </p:attrNameLst>
                                      </p:cBhvr>
                                      <p:tavLst>
                                        <p:tav tm="0">
                                          <p:val>
                                            <p:strVal val="#ppt_x"/>
                                          </p:val>
                                        </p:tav>
                                        <p:tav tm="100000">
                                          <p:val>
                                            <p:strVal val="#ppt_x"/>
                                          </p:val>
                                        </p:tav>
                                      </p:tavLst>
                                    </p:anim>
                                    <p:anim calcmode="lin" valueType="num">
                                      <p:cBhvr additive="base">
                                        <p:cTn id="280" dur="500" fill="hold"/>
                                        <p:tgtEl>
                                          <p:spTgt spid="6"/>
                                        </p:tgtEl>
                                        <p:attrNameLst>
                                          <p:attrName>ppt_y</p:attrName>
                                        </p:attrNameLst>
                                      </p:cBhvr>
                                      <p:tavLst>
                                        <p:tav tm="0">
                                          <p:val>
                                            <p:strVal val="1+#ppt_h/2"/>
                                          </p:val>
                                        </p:tav>
                                        <p:tav tm="100000">
                                          <p:val>
                                            <p:strVal val="#ppt_y"/>
                                          </p:val>
                                        </p:tav>
                                      </p:tavLst>
                                    </p:anim>
                                  </p:childTnLst>
                                </p:cTn>
                              </p:par>
                              <p:par>
                                <p:cTn id="281" presetID="1" presetClass="exit" presetSubtype="0" fill="hold" nodeType="withEffect">
                                  <p:stCondLst>
                                    <p:cond delay="0"/>
                                  </p:stCondLst>
                                  <p:childTnLst>
                                    <p:set>
                                      <p:cBhvr>
                                        <p:cTn id="282"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83" restart="whenNotActive" fill="hold" evtFilter="cancelBubble" nodeType="interactiveSeq">
                <p:stCondLst>
                  <p:cond evt="onClick" delay="0">
                    <p:tgtEl>
                      <p:spTgt spid="60"/>
                    </p:tgtEl>
                  </p:cond>
                </p:stCondLst>
                <p:endSync evt="end" delay="0">
                  <p:rtn val="all"/>
                </p:endSync>
                <p:childTnLst>
                  <p:par>
                    <p:cTn id="284" fill="hold">
                      <p:stCondLst>
                        <p:cond delay="0"/>
                      </p:stCondLst>
                      <p:childTnLst>
                        <p:par>
                          <p:cTn id="285" fill="hold">
                            <p:stCondLst>
                              <p:cond delay="0"/>
                            </p:stCondLst>
                            <p:childTnLst>
                              <p:par>
                                <p:cTn id="286" presetID="2" presetClass="entr" presetSubtype="4" fill="hold" nodeType="clickEffect">
                                  <p:stCondLst>
                                    <p:cond delay="0"/>
                                  </p:stCondLst>
                                  <p:childTnLst>
                                    <p:set>
                                      <p:cBhvr>
                                        <p:cTn id="287" dur="1" fill="hold">
                                          <p:stCondLst>
                                            <p:cond delay="0"/>
                                          </p:stCondLst>
                                        </p:cTn>
                                        <p:tgtEl>
                                          <p:spTgt spid="1045"/>
                                        </p:tgtEl>
                                        <p:attrNameLst>
                                          <p:attrName>style.visibility</p:attrName>
                                        </p:attrNameLst>
                                      </p:cBhvr>
                                      <p:to>
                                        <p:strVal val="visible"/>
                                      </p:to>
                                    </p:set>
                                    <p:anim calcmode="lin" valueType="num">
                                      <p:cBhvr additive="base">
                                        <p:cTn id="288" dur="500" fill="hold"/>
                                        <p:tgtEl>
                                          <p:spTgt spid="1045"/>
                                        </p:tgtEl>
                                        <p:attrNameLst>
                                          <p:attrName>ppt_x</p:attrName>
                                        </p:attrNameLst>
                                      </p:cBhvr>
                                      <p:tavLst>
                                        <p:tav tm="0">
                                          <p:val>
                                            <p:strVal val="#ppt_x"/>
                                          </p:val>
                                        </p:tav>
                                        <p:tav tm="100000">
                                          <p:val>
                                            <p:strVal val="#ppt_x"/>
                                          </p:val>
                                        </p:tav>
                                      </p:tavLst>
                                    </p:anim>
                                    <p:anim calcmode="lin" valueType="num">
                                      <p:cBhvr additive="base">
                                        <p:cTn id="289" dur="500" fill="hold"/>
                                        <p:tgtEl>
                                          <p:spTgt spid="1045"/>
                                        </p:tgtEl>
                                        <p:attrNameLst>
                                          <p:attrName>ppt_y</p:attrName>
                                        </p:attrNameLst>
                                      </p:cBhvr>
                                      <p:tavLst>
                                        <p:tav tm="0">
                                          <p:val>
                                            <p:strVal val="1+#ppt_h/2"/>
                                          </p:val>
                                        </p:tav>
                                        <p:tav tm="100000">
                                          <p:val>
                                            <p:strVal val="#ppt_y"/>
                                          </p:val>
                                        </p:tav>
                                      </p:tavLst>
                                    </p:anim>
                                  </p:childTnLst>
                                </p:cTn>
                              </p:par>
                              <p:par>
                                <p:cTn id="290" presetID="1" presetClass="exit" presetSubtype="0" fill="hold" nodeType="withEffect">
                                  <p:stCondLst>
                                    <p:cond delay="0"/>
                                  </p:stCondLst>
                                  <p:childTnLst>
                                    <p:set>
                                      <p:cBhvr>
                                        <p:cTn id="291" dur="1" fill="hold">
                                          <p:stCondLst>
                                            <p:cond delay="0"/>
                                          </p:stCondLst>
                                        </p:cTn>
                                        <p:tgtEl>
                                          <p:spTgt spid="60"/>
                                        </p:tgtEl>
                                        <p:attrNameLst>
                                          <p:attrName>style.visibility</p:attrName>
                                        </p:attrNameLst>
                                      </p:cBhvr>
                                      <p:to>
                                        <p:strVal val="hidden"/>
                                      </p:to>
                                    </p:set>
                                  </p:childTnLst>
                                </p:cTn>
                              </p:par>
                              <p:par>
                                <p:cTn id="292" presetID="1" presetClass="entr" presetSubtype="0" fill="hold" nodeType="withEffect">
                                  <p:stCondLst>
                                    <p:cond delay="0"/>
                                  </p:stCondLst>
                                  <p:childTnLst>
                                    <p:set>
                                      <p:cBhvr>
                                        <p:cTn id="293" dur="1" fill="hold">
                                          <p:stCondLst>
                                            <p:cond delay="0"/>
                                          </p:stCondLst>
                                        </p:cTn>
                                        <p:tgtEl>
                                          <p:spTgt spid="87"/>
                                        </p:tgtEl>
                                        <p:attrNameLst>
                                          <p:attrName>style.visibility</p:attrName>
                                        </p:attrNameLst>
                                      </p:cBhvr>
                                      <p:to>
                                        <p:strVal val="visible"/>
                                      </p:to>
                                    </p:set>
                                  </p:childTnLst>
                                </p:cTn>
                              </p:par>
                              <p:par>
                                <p:cTn id="294" presetID="1" presetClass="entr" presetSubtype="0" fill="hold" nodeType="withEffect">
                                  <p:stCondLst>
                                    <p:cond delay="0"/>
                                  </p:stCondLst>
                                  <p:childTnLst>
                                    <p:set>
                                      <p:cBhvr>
                                        <p:cTn id="295" dur="1" fill="hold">
                                          <p:stCondLst>
                                            <p:cond delay="0"/>
                                          </p:stCondLst>
                                        </p:cTn>
                                        <p:tgtEl>
                                          <p:spTgt spid="88"/>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86"/>
                                        </p:tgtEl>
                                        <p:attrNameLst>
                                          <p:attrName>style.visibility</p:attrName>
                                        </p:attrNameLst>
                                      </p:cBhvr>
                                      <p:to>
                                        <p:strVal val="visible"/>
                                      </p:to>
                                    </p:set>
                                  </p:childTnLst>
                                </p:cTn>
                              </p:par>
                              <p:par>
                                <p:cTn id="298" presetID="1" presetClass="exit" presetSubtype="0" fill="hold" nodeType="withEffect">
                                  <p:stCondLst>
                                    <p:cond delay="3000"/>
                                  </p:stCondLst>
                                  <p:childTnLst>
                                    <p:set>
                                      <p:cBhvr>
                                        <p:cTn id="299" dur="1" fill="hold">
                                          <p:stCondLst>
                                            <p:cond delay="0"/>
                                          </p:stCondLst>
                                        </p:cTn>
                                        <p:tgtEl>
                                          <p:spTgt spid="87"/>
                                        </p:tgtEl>
                                        <p:attrNameLst>
                                          <p:attrName>style.visibility</p:attrName>
                                        </p:attrNameLst>
                                      </p:cBhvr>
                                      <p:to>
                                        <p:strVal val="hidden"/>
                                      </p:to>
                                    </p:set>
                                  </p:childTnLst>
                                </p:cTn>
                              </p:par>
                              <p:par>
                                <p:cTn id="300" presetID="1" presetClass="exit" presetSubtype="0" fill="hold" nodeType="withEffect">
                                  <p:stCondLst>
                                    <p:cond delay="3000"/>
                                  </p:stCondLst>
                                  <p:childTnLst>
                                    <p:set>
                                      <p:cBhvr>
                                        <p:cTn id="301" dur="1" fill="hold">
                                          <p:stCondLst>
                                            <p:cond delay="0"/>
                                          </p:stCondLst>
                                        </p:cTn>
                                        <p:tgtEl>
                                          <p:spTgt spid="88"/>
                                        </p:tgtEl>
                                        <p:attrNameLst>
                                          <p:attrName>style.visibility</p:attrName>
                                        </p:attrNameLst>
                                      </p:cBhvr>
                                      <p:to>
                                        <p:strVal val="hidden"/>
                                      </p:to>
                                    </p:set>
                                  </p:childTnLst>
                                </p:cTn>
                              </p:par>
                              <p:par>
                                <p:cTn id="302" presetID="1" presetClass="exit" presetSubtype="0" fill="hold" grpId="1" nodeType="withEffect">
                                  <p:stCondLst>
                                    <p:cond delay="3000"/>
                                  </p:stCondLst>
                                  <p:childTnLst>
                                    <p:set>
                                      <p:cBhvr>
                                        <p:cTn id="303" dur="1" fill="hold">
                                          <p:stCondLst>
                                            <p:cond delay="0"/>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304" restart="whenNotActive" fill="hold" evtFilter="cancelBubble" nodeType="interactiveSeq">
                <p:stCondLst>
                  <p:cond evt="onClick" delay="0">
                    <p:tgtEl>
                      <p:spTgt spid="61"/>
                    </p:tgtEl>
                  </p:cond>
                </p:stCondLst>
                <p:endSync evt="end" delay="0">
                  <p:rtn val="all"/>
                </p:endSync>
                <p:childTnLst>
                  <p:par>
                    <p:cTn id="305" fill="hold">
                      <p:stCondLst>
                        <p:cond delay="0"/>
                      </p:stCondLst>
                      <p:childTnLst>
                        <p:par>
                          <p:cTn id="306" fill="hold">
                            <p:stCondLst>
                              <p:cond delay="0"/>
                            </p:stCondLst>
                            <p:childTnLst>
                              <p:par>
                                <p:cTn id="307" presetID="2" presetClass="entr" presetSubtype="4" fill="hold" nodeType="clickEffect">
                                  <p:stCondLst>
                                    <p:cond delay="0"/>
                                  </p:stCondLst>
                                  <p:childTnLst>
                                    <p:set>
                                      <p:cBhvr>
                                        <p:cTn id="308" dur="1" fill="hold">
                                          <p:stCondLst>
                                            <p:cond delay="0"/>
                                          </p:stCondLst>
                                        </p:cTn>
                                        <p:tgtEl>
                                          <p:spTgt spid="72"/>
                                        </p:tgtEl>
                                        <p:attrNameLst>
                                          <p:attrName>style.visibility</p:attrName>
                                        </p:attrNameLst>
                                      </p:cBhvr>
                                      <p:to>
                                        <p:strVal val="visible"/>
                                      </p:to>
                                    </p:set>
                                    <p:anim calcmode="lin" valueType="num">
                                      <p:cBhvr additive="base">
                                        <p:cTn id="309" dur="500" fill="hold"/>
                                        <p:tgtEl>
                                          <p:spTgt spid="72"/>
                                        </p:tgtEl>
                                        <p:attrNameLst>
                                          <p:attrName>ppt_x</p:attrName>
                                        </p:attrNameLst>
                                      </p:cBhvr>
                                      <p:tavLst>
                                        <p:tav tm="0">
                                          <p:val>
                                            <p:strVal val="#ppt_x"/>
                                          </p:val>
                                        </p:tav>
                                        <p:tav tm="100000">
                                          <p:val>
                                            <p:strVal val="#ppt_x"/>
                                          </p:val>
                                        </p:tav>
                                      </p:tavLst>
                                    </p:anim>
                                    <p:anim calcmode="lin" valueType="num">
                                      <p:cBhvr additive="base">
                                        <p:cTn id="310" dur="500" fill="hold"/>
                                        <p:tgtEl>
                                          <p:spTgt spid="72"/>
                                        </p:tgtEl>
                                        <p:attrNameLst>
                                          <p:attrName>ppt_y</p:attrName>
                                        </p:attrNameLst>
                                      </p:cBhvr>
                                      <p:tavLst>
                                        <p:tav tm="0">
                                          <p:val>
                                            <p:strVal val="1+#ppt_h/2"/>
                                          </p:val>
                                        </p:tav>
                                        <p:tav tm="100000">
                                          <p:val>
                                            <p:strVal val="#ppt_y"/>
                                          </p:val>
                                        </p:tav>
                                      </p:tavLst>
                                    </p:anim>
                                  </p:childTnLst>
                                </p:cTn>
                              </p:par>
                              <p:par>
                                <p:cTn id="311" presetID="1" presetClass="exit" presetSubtype="0" fill="hold" nodeType="withEffect">
                                  <p:stCondLst>
                                    <p:cond delay="0"/>
                                  </p:stCondLst>
                                  <p:childTnLst>
                                    <p:set>
                                      <p:cBhvr>
                                        <p:cTn id="31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13" restart="whenNotActive" fill="hold" evtFilter="cancelBubble" nodeType="interactiveSeq">
                <p:stCondLst>
                  <p:cond evt="onClick" delay="0">
                    <p:tgtEl>
                      <p:spTgt spid="62"/>
                    </p:tgtEl>
                  </p:cond>
                </p:stCondLst>
                <p:endSync evt="end" delay="0">
                  <p:rtn val="all"/>
                </p:endSync>
                <p:childTnLst>
                  <p:par>
                    <p:cTn id="314" fill="hold">
                      <p:stCondLst>
                        <p:cond delay="0"/>
                      </p:stCondLst>
                      <p:childTnLst>
                        <p:par>
                          <p:cTn id="315" fill="hold">
                            <p:stCondLst>
                              <p:cond delay="0"/>
                            </p:stCondLst>
                            <p:childTnLst>
                              <p:par>
                                <p:cTn id="316" presetID="2" presetClass="entr" presetSubtype="4" fill="hold" nodeType="clickEffect">
                                  <p:stCondLst>
                                    <p:cond delay="0"/>
                                  </p:stCondLst>
                                  <p:childTnLst>
                                    <p:set>
                                      <p:cBhvr>
                                        <p:cTn id="317" dur="1" fill="hold">
                                          <p:stCondLst>
                                            <p:cond delay="0"/>
                                          </p:stCondLst>
                                        </p:cTn>
                                        <p:tgtEl>
                                          <p:spTgt spid="1044"/>
                                        </p:tgtEl>
                                        <p:attrNameLst>
                                          <p:attrName>style.visibility</p:attrName>
                                        </p:attrNameLst>
                                      </p:cBhvr>
                                      <p:to>
                                        <p:strVal val="visible"/>
                                      </p:to>
                                    </p:set>
                                    <p:anim calcmode="lin" valueType="num">
                                      <p:cBhvr additive="base">
                                        <p:cTn id="318" dur="500" fill="hold"/>
                                        <p:tgtEl>
                                          <p:spTgt spid="1044"/>
                                        </p:tgtEl>
                                        <p:attrNameLst>
                                          <p:attrName>ppt_x</p:attrName>
                                        </p:attrNameLst>
                                      </p:cBhvr>
                                      <p:tavLst>
                                        <p:tav tm="0">
                                          <p:val>
                                            <p:strVal val="#ppt_x"/>
                                          </p:val>
                                        </p:tav>
                                        <p:tav tm="100000">
                                          <p:val>
                                            <p:strVal val="#ppt_x"/>
                                          </p:val>
                                        </p:tav>
                                      </p:tavLst>
                                    </p:anim>
                                    <p:anim calcmode="lin" valueType="num">
                                      <p:cBhvr additive="base">
                                        <p:cTn id="319" dur="500" fill="hold"/>
                                        <p:tgtEl>
                                          <p:spTgt spid="1044"/>
                                        </p:tgtEl>
                                        <p:attrNameLst>
                                          <p:attrName>ppt_y</p:attrName>
                                        </p:attrNameLst>
                                      </p:cBhvr>
                                      <p:tavLst>
                                        <p:tav tm="0">
                                          <p:val>
                                            <p:strVal val="1+#ppt_h/2"/>
                                          </p:val>
                                        </p:tav>
                                        <p:tav tm="100000">
                                          <p:val>
                                            <p:strVal val="#ppt_y"/>
                                          </p:val>
                                        </p:tav>
                                      </p:tavLst>
                                    </p:anim>
                                  </p:childTnLst>
                                </p:cTn>
                              </p:par>
                              <p:par>
                                <p:cTn id="320" presetID="1" presetClass="exit" presetSubtype="0" fill="hold" nodeType="withEffect">
                                  <p:stCondLst>
                                    <p:cond delay="0"/>
                                  </p:stCondLst>
                                  <p:childTnLst>
                                    <p:set>
                                      <p:cBhvr>
                                        <p:cTn id="321"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22" restart="whenNotActive" fill="hold" evtFilter="cancelBubble" nodeType="interactiveSeq">
                <p:stCondLst>
                  <p:cond evt="onClick" delay="0">
                    <p:tgtEl>
                      <p:spTgt spid="63"/>
                    </p:tgtEl>
                  </p:cond>
                </p:stCondLst>
                <p:endSync evt="end" delay="0">
                  <p:rtn val="all"/>
                </p:endSync>
                <p:childTnLst>
                  <p:par>
                    <p:cTn id="323" fill="hold">
                      <p:stCondLst>
                        <p:cond delay="0"/>
                      </p:stCondLst>
                      <p:childTnLst>
                        <p:par>
                          <p:cTn id="324" fill="hold">
                            <p:stCondLst>
                              <p:cond delay="0"/>
                            </p:stCondLst>
                            <p:childTnLst>
                              <p:par>
                                <p:cTn id="325" presetID="2" presetClass="entr" presetSubtype="4" fill="hold" nodeType="clickEffect">
                                  <p:stCondLst>
                                    <p:cond delay="0"/>
                                  </p:stCondLst>
                                  <p:childTnLst>
                                    <p:set>
                                      <p:cBhvr>
                                        <p:cTn id="326" dur="1" fill="hold">
                                          <p:stCondLst>
                                            <p:cond delay="0"/>
                                          </p:stCondLst>
                                        </p:cTn>
                                        <p:tgtEl>
                                          <p:spTgt spid="20"/>
                                        </p:tgtEl>
                                        <p:attrNameLst>
                                          <p:attrName>style.visibility</p:attrName>
                                        </p:attrNameLst>
                                      </p:cBhvr>
                                      <p:to>
                                        <p:strVal val="visible"/>
                                      </p:to>
                                    </p:set>
                                    <p:anim calcmode="lin" valueType="num">
                                      <p:cBhvr additive="base">
                                        <p:cTn id="327" dur="500" fill="hold"/>
                                        <p:tgtEl>
                                          <p:spTgt spid="20"/>
                                        </p:tgtEl>
                                        <p:attrNameLst>
                                          <p:attrName>ppt_x</p:attrName>
                                        </p:attrNameLst>
                                      </p:cBhvr>
                                      <p:tavLst>
                                        <p:tav tm="0">
                                          <p:val>
                                            <p:strVal val="#ppt_x"/>
                                          </p:val>
                                        </p:tav>
                                        <p:tav tm="100000">
                                          <p:val>
                                            <p:strVal val="#ppt_x"/>
                                          </p:val>
                                        </p:tav>
                                      </p:tavLst>
                                    </p:anim>
                                    <p:anim calcmode="lin" valueType="num">
                                      <p:cBhvr additive="base">
                                        <p:cTn id="328" dur="500" fill="hold"/>
                                        <p:tgtEl>
                                          <p:spTgt spid="20"/>
                                        </p:tgtEl>
                                        <p:attrNameLst>
                                          <p:attrName>ppt_y</p:attrName>
                                        </p:attrNameLst>
                                      </p:cBhvr>
                                      <p:tavLst>
                                        <p:tav tm="0">
                                          <p:val>
                                            <p:strVal val="1+#ppt_h/2"/>
                                          </p:val>
                                        </p:tav>
                                        <p:tav tm="100000">
                                          <p:val>
                                            <p:strVal val="#ppt_y"/>
                                          </p:val>
                                        </p:tav>
                                      </p:tavLst>
                                    </p:anim>
                                  </p:childTnLst>
                                </p:cTn>
                              </p:par>
                              <p:par>
                                <p:cTn id="329" presetID="1" presetClass="exit" presetSubtype="0" fill="hold" nodeType="withEffect">
                                  <p:stCondLst>
                                    <p:cond delay="0"/>
                                  </p:stCondLst>
                                  <p:childTnLst>
                                    <p:set>
                                      <p:cBhvr>
                                        <p:cTn id="330"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31" restart="whenNotActive" fill="hold" evtFilter="cancelBubble" nodeType="interactiveSeq">
                <p:stCondLst>
                  <p:cond evt="onClick" delay="0">
                    <p:tgtEl>
                      <p:spTgt spid="64"/>
                    </p:tgtEl>
                  </p:cond>
                </p:stCondLst>
                <p:endSync evt="end" delay="0">
                  <p:rtn val="all"/>
                </p:endSync>
                <p:childTnLst>
                  <p:par>
                    <p:cTn id="332" fill="hold">
                      <p:stCondLst>
                        <p:cond delay="0"/>
                      </p:stCondLst>
                      <p:childTnLst>
                        <p:par>
                          <p:cTn id="333" fill="hold">
                            <p:stCondLst>
                              <p:cond delay="0"/>
                            </p:stCondLst>
                            <p:childTnLst>
                              <p:par>
                                <p:cTn id="334" presetID="2" presetClass="entr" presetSubtype="4" fill="hold" nodeType="clickEffect">
                                  <p:stCondLst>
                                    <p:cond delay="0"/>
                                  </p:stCondLst>
                                  <p:childTnLst>
                                    <p:set>
                                      <p:cBhvr>
                                        <p:cTn id="335" dur="1" fill="hold">
                                          <p:stCondLst>
                                            <p:cond delay="0"/>
                                          </p:stCondLst>
                                        </p:cTn>
                                        <p:tgtEl>
                                          <p:spTgt spid="18"/>
                                        </p:tgtEl>
                                        <p:attrNameLst>
                                          <p:attrName>style.visibility</p:attrName>
                                        </p:attrNameLst>
                                      </p:cBhvr>
                                      <p:to>
                                        <p:strVal val="visible"/>
                                      </p:to>
                                    </p:set>
                                    <p:anim calcmode="lin" valueType="num">
                                      <p:cBhvr additive="base">
                                        <p:cTn id="336" dur="500" fill="hold"/>
                                        <p:tgtEl>
                                          <p:spTgt spid="18"/>
                                        </p:tgtEl>
                                        <p:attrNameLst>
                                          <p:attrName>ppt_x</p:attrName>
                                        </p:attrNameLst>
                                      </p:cBhvr>
                                      <p:tavLst>
                                        <p:tav tm="0">
                                          <p:val>
                                            <p:strVal val="#ppt_x"/>
                                          </p:val>
                                        </p:tav>
                                        <p:tav tm="100000">
                                          <p:val>
                                            <p:strVal val="#ppt_x"/>
                                          </p:val>
                                        </p:tav>
                                      </p:tavLst>
                                    </p:anim>
                                    <p:anim calcmode="lin" valueType="num">
                                      <p:cBhvr additive="base">
                                        <p:cTn id="337" dur="500" fill="hold"/>
                                        <p:tgtEl>
                                          <p:spTgt spid="18"/>
                                        </p:tgtEl>
                                        <p:attrNameLst>
                                          <p:attrName>ppt_y</p:attrName>
                                        </p:attrNameLst>
                                      </p:cBhvr>
                                      <p:tavLst>
                                        <p:tav tm="0">
                                          <p:val>
                                            <p:strVal val="1+#ppt_h/2"/>
                                          </p:val>
                                        </p:tav>
                                        <p:tav tm="100000">
                                          <p:val>
                                            <p:strVal val="#ppt_y"/>
                                          </p:val>
                                        </p:tav>
                                      </p:tavLst>
                                    </p:anim>
                                  </p:childTnLst>
                                </p:cTn>
                              </p:par>
                              <p:par>
                                <p:cTn id="338" presetID="1" presetClass="exit" presetSubtype="0" fill="hold" nodeType="withEffect">
                                  <p:stCondLst>
                                    <p:cond delay="0"/>
                                  </p:stCondLst>
                                  <p:childTnLst>
                                    <p:set>
                                      <p:cBhvr>
                                        <p:cTn id="339"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40" restart="whenNotActive" fill="hold" evtFilter="cancelBubble" nodeType="interactiveSeq">
                <p:stCondLst>
                  <p:cond evt="onClick" delay="0">
                    <p:tgtEl>
                      <p:spTgt spid="65"/>
                    </p:tgtEl>
                  </p:cond>
                </p:stCondLst>
                <p:endSync evt="end" delay="0">
                  <p:rtn val="all"/>
                </p:endSync>
                <p:childTnLst>
                  <p:par>
                    <p:cTn id="341" fill="hold">
                      <p:stCondLst>
                        <p:cond delay="0"/>
                      </p:stCondLst>
                      <p:childTnLst>
                        <p:par>
                          <p:cTn id="342" fill="hold">
                            <p:stCondLst>
                              <p:cond delay="0"/>
                            </p:stCondLst>
                            <p:childTnLst>
                              <p:par>
                                <p:cTn id="343" presetID="2" presetClass="entr" presetSubtype="4" fill="hold" nodeType="clickEffect">
                                  <p:stCondLst>
                                    <p:cond delay="0"/>
                                  </p:stCondLst>
                                  <p:childTnLst>
                                    <p:set>
                                      <p:cBhvr>
                                        <p:cTn id="344" dur="1" fill="hold">
                                          <p:stCondLst>
                                            <p:cond delay="0"/>
                                          </p:stCondLst>
                                        </p:cTn>
                                        <p:tgtEl>
                                          <p:spTgt spid="15"/>
                                        </p:tgtEl>
                                        <p:attrNameLst>
                                          <p:attrName>style.visibility</p:attrName>
                                        </p:attrNameLst>
                                      </p:cBhvr>
                                      <p:to>
                                        <p:strVal val="visible"/>
                                      </p:to>
                                    </p:set>
                                    <p:anim calcmode="lin" valueType="num">
                                      <p:cBhvr additive="base">
                                        <p:cTn id="345" dur="500" fill="hold"/>
                                        <p:tgtEl>
                                          <p:spTgt spid="15"/>
                                        </p:tgtEl>
                                        <p:attrNameLst>
                                          <p:attrName>ppt_x</p:attrName>
                                        </p:attrNameLst>
                                      </p:cBhvr>
                                      <p:tavLst>
                                        <p:tav tm="0">
                                          <p:val>
                                            <p:strVal val="#ppt_x"/>
                                          </p:val>
                                        </p:tav>
                                        <p:tav tm="100000">
                                          <p:val>
                                            <p:strVal val="#ppt_x"/>
                                          </p:val>
                                        </p:tav>
                                      </p:tavLst>
                                    </p:anim>
                                    <p:anim calcmode="lin" valueType="num">
                                      <p:cBhvr additive="base">
                                        <p:cTn id="346" dur="500" fill="hold"/>
                                        <p:tgtEl>
                                          <p:spTgt spid="15"/>
                                        </p:tgtEl>
                                        <p:attrNameLst>
                                          <p:attrName>ppt_y</p:attrName>
                                        </p:attrNameLst>
                                      </p:cBhvr>
                                      <p:tavLst>
                                        <p:tav tm="0">
                                          <p:val>
                                            <p:strVal val="1+#ppt_h/2"/>
                                          </p:val>
                                        </p:tav>
                                        <p:tav tm="100000">
                                          <p:val>
                                            <p:strVal val="#ppt_y"/>
                                          </p:val>
                                        </p:tav>
                                      </p:tavLst>
                                    </p:anim>
                                  </p:childTnLst>
                                </p:cTn>
                              </p:par>
                              <p:par>
                                <p:cTn id="347" presetID="1" presetClass="exit" presetSubtype="0" fill="hold" nodeType="withEffect">
                                  <p:stCondLst>
                                    <p:cond delay="0"/>
                                  </p:stCondLst>
                                  <p:childTnLst>
                                    <p:set>
                                      <p:cBhvr>
                                        <p:cTn id="348"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74" grpId="0"/>
      <p:bldP spid="74" grpId="1"/>
      <p:bldP spid="77" grpId="0"/>
      <p:bldP spid="77" grpId="1"/>
      <p:bldP spid="80" grpId="0"/>
      <p:bldP spid="80" grpId="1"/>
      <p:bldP spid="83" grpId="0"/>
      <p:bldP spid="83" grpId="1"/>
      <p:bldP spid="86" grpId="0"/>
      <p:bldP spid="8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112" y="893929"/>
            <a:ext cx="4086225" cy="5086350"/>
          </a:xfrm>
          <a:prstGeom prst="rect">
            <a:avLst/>
          </a:prstGeom>
        </p:spPr>
      </p:pic>
    </p:spTree>
    <p:extLst>
      <p:ext uri="{BB962C8B-B14F-4D97-AF65-F5344CB8AC3E}">
        <p14:creationId xmlns:p14="http://schemas.microsoft.com/office/powerpoint/2010/main" val="44304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Isosceles Triangle 194">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Rectangle 197">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Isosceles Triangle 200">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drawing of a face&#10;&#10;Description automatically generated">
            <a:extLst>
              <a:ext uri="{FF2B5EF4-FFF2-40B4-BE49-F238E27FC236}">
                <a16:creationId xmlns:a16="http://schemas.microsoft.com/office/drawing/2014/main" id="{EBE9E41C-344C-43B9-A691-2B28CD814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0782" y="2659960"/>
            <a:ext cx="4591108" cy="180861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125" y="240171"/>
            <a:ext cx="2224652" cy="222053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9853" y="4449983"/>
            <a:ext cx="2153239" cy="2149251"/>
          </a:xfrm>
          <a:prstGeom prst="rect">
            <a:avLst/>
          </a:prstGeom>
        </p:spPr>
      </p:pic>
    </p:spTree>
    <p:extLst>
      <p:ext uri="{BB962C8B-B14F-4D97-AF65-F5344CB8AC3E}">
        <p14:creationId xmlns:p14="http://schemas.microsoft.com/office/powerpoint/2010/main" val="63028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195" y="55511"/>
            <a:ext cx="6488482" cy="6788298"/>
          </a:xfrm>
          <a:prstGeom prst="rect">
            <a:avLst/>
          </a:prstGeom>
        </p:spPr>
      </p:pic>
    </p:spTree>
    <p:extLst>
      <p:ext uri="{BB962C8B-B14F-4D97-AF65-F5344CB8AC3E}">
        <p14:creationId xmlns:p14="http://schemas.microsoft.com/office/powerpoint/2010/main" val="277569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D05C26-2330-48FC-8DD1-1B1CDBF2F978}"/>
              </a:ext>
            </a:extLst>
          </p:cNvPr>
          <p:cNvSpPr txBox="1"/>
          <p:nvPr/>
        </p:nvSpPr>
        <p:spPr>
          <a:xfrm>
            <a:off x="4296822" y="4419284"/>
            <a:ext cx="2541080" cy="1446550"/>
          </a:xfrm>
          <a:prstGeom prst="rect">
            <a:avLst/>
          </a:prstGeom>
          <a:noFill/>
        </p:spPr>
        <p:txBody>
          <a:bodyPr wrap="none" rtlCol="0">
            <a:spAutoFit/>
          </a:bodyPr>
          <a:lstStyle/>
          <a:p>
            <a:r>
              <a:rPr lang="en-US" sz="8800" dirty="0">
                <a:solidFill>
                  <a:srgbClr val="FF0000"/>
                </a:solidFill>
                <a:latin typeface=".VnAvant" panose="020B7200000000000000" pitchFamily="34" charset="0"/>
              </a:rPr>
              <a:t>N</a:t>
            </a:r>
            <a:r>
              <a:rPr lang="en-US" sz="8800" dirty="0">
                <a:latin typeface=".VnAvant" panose="020B7200000000000000" pitchFamily="34" charset="0"/>
              </a:rPr>
              <a:t>ick</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6886" y="0"/>
            <a:ext cx="4086225" cy="5086350"/>
          </a:xfrm>
          <a:prstGeom prst="rect">
            <a:avLst/>
          </a:prstGeom>
        </p:spPr>
      </p:pic>
      <p:pic>
        <p:nvPicPr>
          <p:cNvPr id="5" name="Ni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64480" y="5710462"/>
            <a:ext cx="345122" cy="345122"/>
          </a:xfrm>
          <a:prstGeom prst="rect">
            <a:avLst/>
          </a:prstGeom>
        </p:spPr>
      </p:pic>
    </p:spTree>
    <p:extLst>
      <p:ext uri="{BB962C8B-B14F-4D97-AF65-F5344CB8AC3E}">
        <p14:creationId xmlns:p14="http://schemas.microsoft.com/office/powerpoint/2010/main" val="1114801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B7CB8-2D01-4FED-ACC3-D3B4B81DA3F1}"/>
              </a:ext>
            </a:extLst>
          </p:cNvPr>
          <p:cNvSpPr txBox="1"/>
          <p:nvPr/>
        </p:nvSpPr>
        <p:spPr>
          <a:xfrm>
            <a:off x="4156612" y="4415770"/>
            <a:ext cx="4543231" cy="1446550"/>
          </a:xfrm>
          <a:prstGeom prst="rect">
            <a:avLst/>
          </a:prstGeom>
          <a:noFill/>
        </p:spPr>
        <p:txBody>
          <a:bodyPr wrap="none" rtlCol="0">
            <a:spAutoFit/>
          </a:bodyPr>
          <a:lstStyle/>
          <a:p>
            <a:r>
              <a:rPr lang="en-US" sz="8800" dirty="0">
                <a:solidFill>
                  <a:srgbClr val="FF0000"/>
                </a:solidFill>
                <a:latin typeface=".VnAvant" panose="020B7200000000000000" pitchFamily="34" charset="0"/>
              </a:rPr>
              <a:t>n</a:t>
            </a:r>
            <a:r>
              <a:rPr lang="en-US" sz="8800" dirty="0">
                <a:latin typeface=".VnAvant" panose="020B7200000000000000" pitchFamily="34" charset="0"/>
              </a:rPr>
              <a:t>oodles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559" y="990109"/>
            <a:ext cx="4825921" cy="3710141"/>
          </a:xfrm>
          <a:prstGeom prst="rect">
            <a:avLst/>
          </a:prstGeom>
        </p:spPr>
      </p:pic>
      <p:pic>
        <p:nvPicPr>
          <p:cNvPr id="5" name="noodl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84546" y="5618639"/>
            <a:ext cx="436722" cy="436722"/>
          </a:xfrm>
          <a:prstGeom prst="rect">
            <a:avLst/>
          </a:prstGeom>
        </p:spPr>
      </p:pic>
    </p:spTree>
    <p:extLst>
      <p:ext uri="{BB962C8B-B14F-4D97-AF65-F5344CB8AC3E}">
        <p14:creationId xmlns:p14="http://schemas.microsoft.com/office/powerpoint/2010/main" val="3826334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161A3-9218-43B9-BF9D-D9EF29BEE2A5}"/>
              </a:ext>
            </a:extLst>
          </p:cNvPr>
          <p:cNvSpPr txBox="1"/>
          <p:nvPr/>
        </p:nvSpPr>
        <p:spPr>
          <a:xfrm>
            <a:off x="5313012" y="3825295"/>
            <a:ext cx="2372765" cy="1446550"/>
          </a:xfrm>
          <a:prstGeom prst="rect">
            <a:avLst/>
          </a:prstGeom>
          <a:noFill/>
        </p:spPr>
        <p:txBody>
          <a:bodyPr wrap="none" rtlCol="0">
            <a:spAutoFit/>
          </a:bodyPr>
          <a:lstStyle/>
          <a:p>
            <a:r>
              <a:rPr lang="en-US" sz="8800" dirty="0">
                <a:solidFill>
                  <a:srgbClr val="FF0000"/>
                </a:solidFill>
                <a:latin typeface=".VnAvant" panose="020B7200000000000000" pitchFamily="34" charset="0"/>
              </a:rPr>
              <a:t>n</a:t>
            </a:r>
            <a:r>
              <a:rPr lang="en-US" sz="8800" dirty="0">
                <a:latin typeface=".VnAvant" panose="020B7200000000000000" pitchFamily="34" charset="0"/>
              </a:rPr>
              <a:t>uts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5958" y="691552"/>
            <a:ext cx="3506874" cy="3357263"/>
          </a:xfrm>
          <a:prstGeom prst="rect">
            <a:avLst/>
          </a:prstGeom>
        </p:spPr>
      </p:pic>
      <p:pic>
        <p:nvPicPr>
          <p:cNvPr id="5" name="nu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99394" y="5083595"/>
            <a:ext cx="327649" cy="327649"/>
          </a:xfrm>
          <a:prstGeom prst="rect">
            <a:avLst/>
          </a:prstGeom>
        </p:spPr>
      </p:pic>
    </p:spTree>
    <p:extLst>
      <p:ext uri="{BB962C8B-B14F-4D97-AF65-F5344CB8AC3E}">
        <p14:creationId xmlns:p14="http://schemas.microsoft.com/office/powerpoint/2010/main" val="3799057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3C4CDB-4204-467D-BE45-6E312D9635FD}"/>
              </a:ext>
            </a:extLst>
          </p:cNvPr>
          <p:cNvSpPr txBox="1"/>
          <p:nvPr/>
        </p:nvSpPr>
        <p:spPr>
          <a:xfrm>
            <a:off x="3832357" y="3957837"/>
            <a:ext cx="5080237" cy="1446550"/>
          </a:xfrm>
          <a:prstGeom prst="rect">
            <a:avLst/>
          </a:prstGeom>
          <a:noFill/>
        </p:spPr>
        <p:txBody>
          <a:bodyPr wrap="none" rtlCol="0">
            <a:spAutoFit/>
          </a:bodyPr>
          <a:lstStyle/>
          <a:p>
            <a:r>
              <a:rPr lang="en-US" sz="8800" dirty="0">
                <a:latin typeface=".VnAvant" panose="020B7200000000000000" pitchFamily="34" charset="0"/>
              </a:rPr>
              <a:t>ba</a:t>
            </a:r>
            <a:r>
              <a:rPr lang="en-US" sz="8800" dirty="0">
                <a:solidFill>
                  <a:srgbClr val="FF0000"/>
                </a:solidFill>
                <a:latin typeface=".VnAvant" panose="020B7200000000000000" pitchFamily="34" charset="0"/>
              </a:rPr>
              <a:t>n</a:t>
            </a:r>
            <a:r>
              <a:rPr lang="en-US" sz="8800" dirty="0">
                <a:latin typeface=".VnAvant" panose="020B7200000000000000" pitchFamily="34" charset="0"/>
              </a:rPr>
              <a:t>anas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8935" y="535470"/>
            <a:ext cx="5894076" cy="3422367"/>
          </a:xfrm>
          <a:prstGeom prst="rect">
            <a:avLst/>
          </a:prstGeom>
        </p:spPr>
      </p:pic>
      <p:pic>
        <p:nvPicPr>
          <p:cNvPr id="5" name="bana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63430" y="5266241"/>
            <a:ext cx="276291" cy="276291"/>
          </a:xfrm>
          <a:prstGeom prst="rect">
            <a:avLst/>
          </a:prstGeom>
        </p:spPr>
      </p:pic>
    </p:spTree>
    <p:extLst>
      <p:ext uri="{BB962C8B-B14F-4D97-AF65-F5344CB8AC3E}">
        <p14:creationId xmlns:p14="http://schemas.microsoft.com/office/powerpoint/2010/main" val="4157896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74246"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Isosceles Triangle 142">
            <a:extLst>
              <a:ext uri="{FF2B5EF4-FFF2-40B4-BE49-F238E27FC236}">
                <a16:creationId xmlns:a16="http://schemas.microsoft.com/office/drawing/2014/main" id="{87C2FC73-590A-4674-99D6-20F721EC0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771095" y="-1"/>
            <a:ext cx="1420906" cy="1420906"/>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EC670BA9-9210-4C80-B65D-9B495E00C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1288401" y="49497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31604" y="2087467"/>
            <a:ext cx="825632" cy="82563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9018" y="1986315"/>
            <a:ext cx="337222" cy="33722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drawing&#10;&#10;Description automatically generated">
            <a:extLst>
              <a:ext uri="{FF2B5EF4-FFF2-40B4-BE49-F238E27FC236}">
                <a16:creationId xmlns:a16="http://schemas.microsoft.com/office/drawing/2014/main" id="{BE9AB285-33DB-4406-9CD9-32D2DAAD4B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1404" y="2942576"/>
            <a:ext cx="4147112" cy="1952374"/>
          </a:xfrm>
          <a:prstGeom prst="rect">
            <a:avLst/>
          </a:prstGeom>
        </p:spPr>
      </p:pic>
      <p:sp>
        <p:nvSpPr>
          <p:cNvPr id="11" name="Title 10">
            <a:extLst>
              <a:ext uri="{FF2B5EF4-FFF2-40B4-BE49-F238E27FC236}">
                <a16:creationId xmlns:a16="http://schemas.microsoft.com/office/drawing/2014/main" id="{2AC30B93-6D19-4AE1-87F6-4E5BACBB6E40}"/>
              </a:ext>
            </a:extLst>
          </p:cNvPr>
          <p:cNvSpPr>
            <a:spLocks noGrp="1"/>
          </p:cNvSpPr>
          <p:nvPr>
            <p:ph type="title"/>
          </p:nvPr>
        </p:nvSpPr>
        <p:spPr/>
        <p:txBody>
          <a:bodyPr/>
          <a:lstStyle/>
          <a:p>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5417" y="3154957"/>
            <a:ext cx="1849034" cy="184560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5337" y="5000566"/>
            <a:ext cx="1765784" cy="1765784"/>
          </a:xfrm>
          <a:prstGeom prst="rect">
            <a:avLst/>
          </a:prstGeom>
        </p:spPr>
      </p:pic>
    </p:spTree>
    <p:extLst>
      <p:ext uri="{BB962C8B-B14F-4D97-AF65-F5344CB8AC3E}">
        <p14:creationId xmlns:p14="http://schemas.microsoft.com/office/powerpoint/2010/main" val="187369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pass the cards game for kids">
            <a:extLst>
              <a:ext uri="{FF2B5EF4-FFF2-40B4-BE49-F238E27FC236}">
                <a16:creationId xmlns:a16="http://schemas.microsoft.com/office/drawing/2014/main" id="{7C76A120-FC29-42FF-805F-13BAC962E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95300"/>
            <a:ext cx="117348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273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797</Words>
  <Application>Microsoft Office PowerPoint</Application>
  <PresentationFormat>Màn hình rộng</PresentationFormat>
  <Paragraphs>101</Paragraphs>
  <Slides>13</Slides>
  <Notes>12</Notes>
  <HiddenSlides>0</HiddenSlides>
  <MMClips>4</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13</vt:i4>
      </vt:variant>
    </vt:vector>
  </HeadingPairs>
  <TitlesOfParts>
    <vt:vector size="19" baseType="lpstr">
      <vt:lpstr>.VnAvant</vt:lpstr>
      <vt:lpstr>Arial</vt:lpstr>
      <vt:lpstr>Calibri</vt:lpstr>
      <vt:lpstr>Calibri Light</vt:lpstr>
      <vt:lpstr>UTM Colossalis</vt:lpstr>
      <vt:lpstr>Office Theme</vt:lpstr>
      <vt:lpstr>Unit 13 In the school canteen  Lesson 1</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Quynh Tran</dc:creator>
  <cp:lastModifiedBy>Hi</cp:lastModifiedBy>
  <cp:revision>83</cp:revision>
  <dcterms:created xsi:type="dcterms:W3CDTF">2020-02-18T03:54:09Z</dcterms:created>
  <dcterms:modified xsi:type="dcterms:W3CDTF">2026-02-23T07:20:57Z</dcterms:modified>
</cp:coreProperties>
</file>