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5"/>
  </p:notesMasterIdLst>
  <p:sldIdLst>
    <p:sldId id="279" r:id="rId2"/>
    <p:sldId id="258" r:id="rId3"/>
    <p:sldId id="260" r:id="rId4"/>
    <p:sldId id="316" r:id="rId5"/>
    <p:sldId id="317" r:id="rId6"/>
    <p:sldId id="322" r:id="rId7"/>
    <p:sldId id="318" r:id="rId8"/>
    <p:sldId id="323" r:id="rId9"/>
    <p:sldId id="326" r:id="rId10"/>
    <p:sldId id="320" r:id="rId11"/>
    <p:sldId id="321" r:id="rId12"/>
    <p:sldId id="319" r:id="rId13"/>
    <p:sldId id="324" r:id="rId14"/>
    <p:sldId id="325" r:id="rId15"/>
    <p:sldId id="286" r:id="rId16"/>
    <p:sldId id="327" r:id="rId17"/>
    <p:sldId id="297" r:id="rId18"/>
    <p:sldId id="261" r:id="rId19"/>
    <p:sldId id="301" r:id="rId20"/>
    <p:sldId id="329" r:id="rId21"/>
    <p:sldId id="328" r:id="rId22"/>
    <p:sldId id="305" r:id="rId23"/>
    <p:sldId id="334" r:id="rId24"/>
  </p:sldIdLst>
  <p:sldSz cx="9144000" cy="5143500" type="screen16x9"/>
  <p:notesSz cx="6858000" cy="9144000"/>
  <p:embeddedFontLst>
    <p:embeddedFont>
      <p:font typeface="#9Slide07 IcielCrocante" panose="020B0604020202020204" charset="0"/>
      <p:regular r:id="rId26"/>
    </p:embeddedFont>
    <p:embeddedFont>
      <p:font typeface="Barlow" panose="00000500000000000000" pitchFamily="2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Impact" panose="020B0806030902050204" pitchFamily="34" charset="0"/>
      <p:regular r:id="rId35"/>
    </p:embeddedFont>
    <p:embeddedFont>
      <p:font typeface="Londrina Solid" panose="020B0604020202020204" charset="0"/>
      <p:regular r:id="rId36"/>
    </p:embeddedFont>
    <p:embeddedFont>
      <p:font typeface="Script MT Bold" panose="03040602040607080904" pitchFamily="66" charset="0"/>
      <p:bold r:id="rId37"/>
    </p:embeddedFont>
    <p:embeddedFont>
      <p:font typeface="Sport Day" panose="020B0604020202020204" charset="0"/>
      <p:regular r:id="rId38"/>
      <p:bold r:id="rId39"/>
      <p:italic r:id="rId40"/>
      <p:boldItalic r:id="rId41"/>
    </p:embeddedFont>
    <p:embeddedFont>
      <p:font typeface="Sylfaen" panose="010A0502050306030303" pitchFamily="18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0951" autoAdjust="0"/>
  </p:normalViewPr>
  <p:slideViewPr>
    <p:cSldViewPr snapToGrid="0">
      <p:cViewPr varScale="1">
        <p:scale>
          <a:sx n="77" d="100"/>
          <a:sy n="77" d="100"/>
        </p:scale>
        <p:origin x="9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91653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Create a class display of doll’s houses and have pupils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vote for the best decorated 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01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Giáo</a:t>
            </a:r>
            <a:r>
              <a:rPr lang="en-US" baseline="0" dirty="0"/>
              <a:t> viên chuẩn bị các câu hỏi liên quan đến bài học. </a:t>
            </a:r>
          </a:p>
          <a:p>
            <a:r>
              <a:rPr lang="en-US" baseline="0" dirty="0"/>
              <a:t>Chia lớp thành 2 nhóm. </a:t>
            </a:r>
          </a:p>
          <a:p>
            <a:r>
              <a:rPr lang="en-US" baseline="0" dirty="0"/>
              <a:t>Nếu học sinh trả lời </a:t>
            </a:r>
            <a:r>
              <a:rPr lang="en-US" baseline="0"/>
              <a:t>đúng sẽ được chọn </a:t>
            </a:r>
            <a:r>
              <a:rPr lang="en-US" baseline="0" dirty="0"/>
              <a:t>1 ô.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6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215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114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- Divide the class into 3 teams.</a:t>
            </a:r>
          </a:p>
          <a:p>
            <a:pPr marL="158750" indent="0">
              <a:buNone/>
            </a:pPr>
            <a:r>
              <a:rPr lang="en-US" dirty="0"/>
              <a:t>- Each team takes turn</a:t>
            </a:r>
            <a:r>
              <a:rPr lang="en-US" baseline="0" dirty="0"/>
              <a:t> choosing a number.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21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7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6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73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049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32"/>
          <p:cNvGrpSpPr/>
          <p:nvPr/>
        </p:nvGrpSpPr>
        <p:grpSpPr>
          <a:xfrm rot="5400000">
            <a:off x="1777433" y="-728054"/>
            <a:ext cx="3964900" cy="6705455"/>
            <a:chOff x="872085" y="-316506"/>
            <a:chExt cx="3036376" cy="5135132"/>
          </a:xfrm>
        </p:grpSpPr>
        <p:sp>
          <p:nvSpPr>
            <p:cNvPr id="692" name="Google Shape;692;p32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32"/>
          <p:cNvSpPr/>
          <p:nvPr/>
        </p:nvSpPr>
        <p:spPr>
          <a:xfrm flipH="1">
            <a:off x="1573307" y="13755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8219183" y="31427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3" name="Google Shape;70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54575" y="3704926"/>
            <a:ext cx="1963225" cy="103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75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9" r:id="rId5"/>
    <p:sldLayoutId id="214748367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18.gif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9.jpeg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3.xml"/><Relationship Id="rId18" Type="http://schemas.openxmlformats.org/officeDocument/2006/relationships/image" Target="../media/image15.png"/><Relationship Id="rId3" Type="http://schemas.openxmlformats.org/officeDocument/2006/relationships/slide" Target="slide12.xml"/><Relationship Id="rId7" Type="http://schemas.openxmlformats.org/officeDocument/2006/relationships/slide" Target="slide11.xml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20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14.xml"/><Relationship Id="rId10" Type="http://schemas.openxmlformats.org/officeDocument/2006/relationships/image" Target="../media/image10.png"/><Relationship Id="rId19" Type="http://schemas.openxmlformats.org/officeDocument/2006/relationships/slide" Target="slide15.xml"/><Relationship Id="rId4" Type="http://schemas.openxmlformats.org/officeDocument/2006/relationships/image" Target="../media/image7.png"/><Relationship Id="rId9" Type="http://schemas.openxmlformats.org/officeDocument/2006/relationships/slide" Target="slide8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slide" Target="slide4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388459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402077" y="3843773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3 - PERIOD 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sofa?</a:t>
            </a:r>
            <a:endParaRPr lang="en-US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between the lamps.</a:t>
            </a:r>
            <a:endParaRPr lang="en-US" sz="4800" dirty="0"/>
          </a:p>
        </p:txBody>
      </p:sp>
      <p:pic>
        <p:nvPicPr>
          <p:cNvPr id="6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7" y="1935052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41" y="1850951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4" b="7925"/>
          <a:stretch/>
        </p:blipFill>
        <p:spPr>
          <a:xfrm>
            <a:off x="3984818" y="1343673"/>
            <a:ext cx="3886973" cy="228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TV?</a:t>
            </a:r>
            <a:endParaRPr lang="en-US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in the living room.</a:t>
            </a:r>
            <a:endParaRPr lang="en-US" sz="4800" dirty="0"/>
          </a:p>
        </p:txBody>
      </p:sp>
      <p:pic>
        <p:nvPicPr>
          <p:cNvPr id="6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" y="1421834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24" y="1041407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06" y="2670598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5" y="2693685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02" y="1843049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pring interior of living room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40" y="1421835"/>
            <a:ext cx="4707907" cy="205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7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are the tables?</a:t>
            </a:r>
            <a:endParaRPr lang="en-US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They are in the kitchen.</a:t>
            </a:r>
            <a:endParaRPr lang="en-US" sz="4800" dirty="0"/>
          </a:p>
        </p:txBody>
      </p:sp>
      <p:pic>
        <p:nvPicPr>
          <p:cNvPr id="6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7" y="1766849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99" y="2714591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80" y="1712754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75" y="1354735"/>
            <a:ext cx="3772496" cy="226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kitchen?</a:t>
            </a:r>
            <a:endParaRPr lang="en-US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there.</a:t>
            </a:r>
            <a:endParaRPr lang="en-US" sz="4800" dirty="0"/>
          </a:p>
        </p:txBody>
      </p:sp>
      <p:pic>
        <p:nvPicPr>
          <p:cNvPr id="9220" name="Picture 4" descr="GHETO STUDIO (breezeboycreativity) - Profile | Pinteres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" y="1634596"/>
            <a:ext cx="22479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6" y="1381433"/>
            <a:ext cx="3540685" cy="221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2608807" y="3132438"/>
            <a:ext cx="1022810" cy="5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bathroom?</a:t>
            </a:r>
            <a:endParaRPr lang="en-US" sz="4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here.</a:t>
            </a:r>
            <a:endParaRPr lang="en-US" sz="4800" dirty="0"/>
          </a:p>
        </p:txBody>
      </p:sp>
      <p:pic>
        <p:nvPicPr>
          <p:cNvPr id="7" name="Picture 4" descr="Star Glitter Gif - ClipArt Bes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9" y="1844797"/>
            <a:ext cx="2330273" cy="21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odern bathroom interior with furniture cartoon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31" y="1429725"/>
            <a:ext cx="4330491" cy="216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934722" y="2661738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6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Read and complete. 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3098" y="2685133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3347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375" y="796966"/>
            <a:ext cx="9144000" cy="4200525"/>
          </a:xfrm>
          <a:prstGeom prst="rect">
            <a:avLst/>
          </a:prstGeom>
        </p:spPr>
      </p:pic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 flipV="1">
            <a:off x="1877280" y="2214614"/>
            <a:ext cx="3436851" cy="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40220" y="2704042"/>
            <a:ext cx="852774" cy="14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80732" y="1425154"/>
            <a:ext cx="2179356" cy="453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8873" y="3032716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847015" y="1390709"/>
            <a:ext cx="1800446" cy="453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055458" y="1831472"/>
            <a:ext cx="2176723" cy="453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1631664" y="2286022"/>
            <a:ext cx="1800446" cy="453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43274" y="3009431"/>
            <a:ext cx="17694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bedroom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542986" y="3538060"/>
            <a:ext cx="14237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kitchen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811313" y="4071545"/>
            <a:ext cx="14237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kitchen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146495" y="4582761"/>
            <a:ext cx="11673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table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61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4" grpId="0" animBg="1"/>
      <p:bldP spid="115" grpId="0" animBg="1"/>
      <p:bldP spid="116" grpId="0" animBg="1"/>
      <p:bldP spid="18" grpId="0"/>
      <p:bldP spid="120" grpId="0"/>
      <p:bldP spid="121" grpId="0"/>
      <p:bldP spid="1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200" b="1" dirty="0"/>
              <a:t>Let’s write.</a:t>
            </a:r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0747"/>
            <a:ext cx="9151024" cy="3455310"/>
          </a:xfrm>
          <a:prstGeom prst="rect">
            <a:avLst/>
          </a:prstGeom>
        </p:spPr>
      </p:pic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870197" y="164689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Rectangle 88"/>
          <p:cNvSpPr/>
          <p:nvPr/>
        </p:nvSpPr>
        <p:spPr>
          <a:xfrm>
            <a:off x="534831" y="2599280"/>
            <a:ext cx="12634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next to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333149" y="3122500"/>
            <a:ext cx="5854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369085" y="3594774"/>
            <a:ext cx="18854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the bed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200" b="1" dirty="0"/>
              <a:t>Project</a:t>
            </a:r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810" y="1049484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Warm-up and review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052658" y="108789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Read and complete. </a:t>
            </a:r>
            <a:endParaRPr dirty="0"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914198" y="2791211"/>
            <a:ext cx="186300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Let’s write. 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1379" name="Google Shape;1379;p30"/>
          <p:cNvSpPr txBox="1">
            <a:spLocks noGrp="1"/>
          </p:cNvSpPr>
          <p:nvPr>
            <p:ph type="title" idx="9"/>
          </p:nvPr>
        </p:nvSpPr>
        <p:spPr>
          <a:xfrm>
            <a:off x="6092823" y="2841201"/>
            <a:ext cx="1863000" cy="564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Project</a:t>
            </a:r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906810" y="4358186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dirty="0"/>
              <a:t>Fun corner and wrap-up</a:t>
            </a:r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/>
              <a:t>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599"/>
            <a:ext cx="9081843" cy="458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7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ts showtime gif 4 » GIF Images Downloa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6" y="7749"/>
            <a:ext cx="9043261" cy="512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58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51586" y="3049298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 corner and wrap-up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04" name="WordArt 20"/>
          <p:cNvSpPr>
            <a:spLocks noChangeArrowheads="1" noChangeShapeType="1" noTextEdit="1"/>
          </p:cNvSpPr>
          <p:nvPr/>
        </p:nvSpPr>
        <p:spPr bwMode="auto">
          <a:xfrm>
            <a:off x="7144941" y="1783556"/>
            <a:ext cx="608409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+2</a:t>
            </a:r>
          </a:p>
        </p:txBody>
      </p:sp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2478883" y="1694260"/>
            <a:ext cx="5522119" cy="344924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21254" name="Rectangle 70"/>
          <p:cNvSpPr>
            <a:spLocks noChangeArrowheads="1"/>
          </p:cNvSpPr>
          <p:nvPr/>
        </p:nvSpPr>
        <p:spPr bwMode="auto">
          <a:xfrm>
            <a:off x="6911578" y="1684735"/>
            <a:ext cx="1079897" cy="675084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pic>
        <p:nvPicPr>
          <p:cNvPr id="221187" name="Picture 3" descr="bom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t="6720" r="17934" b="11885"/>
          <a:stretch>
            <a:fillRect/>
          </a:stretch>
        </p:blipFill>
        <p:spPr bwMode="auto">
          <a:xfrm>
            <a:off x="6081714" y="4496992"/>
            <a:ext cx="522685" cy="60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89" name="Picture 5" descr="bom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t="6720" r="17934" b="11885"/>
          <a:stretch>
            <a:fillRect/>
          </a:stretch>
        </p:blipFill>
        <p:spPr bwMode="auto">
          <a:xfrm>
            <a:off x="7190185" y="2415780"/>
            <a:ext cx="522684" cy="60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91" name="Picture 7" descr="bom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t="6720" r="17934" b="11885"/>
          <a:stretch>
            <a:fillRect/>
          </a:stretch>
        </p:blipFill>
        <p:spPr bwMode="auto">
          <a:xfrm>
            <a:off x="4983958" y="1734742"/>
            <a:ext cx="522685" cy="60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90" name="Picture 6" descr="bom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t="6720" r="17934" b="11885"/>
          <a:stretch>
            <a:fillRect/>
          </a:stretch>
        </p:blipFill>
        <p:spPr bwMode="auto">
          <a:xfrm>
            <a:off x="2829501" y="3795944"/>
            <a:ext cx="522684" cy="60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88" name="Picture 4" descr="bom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t="6720" r="17934" b="11885"/>
          <a:stretch>
            <a:fillRect/>
          </a:stretch>
        </p:blipFill>
        <p:spPr bwMode="auto">
          <a:xfrm>
            <a:off x="3889772" y="2412208"/>
            <a:ext cx="522684" cy="60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201" name="WordArt 17"/>
          <p:cNvSpPr>
            <a:spLocks noChangeArrowheads="1" noChangeShapeType="1" noTextEdit="1"/>
          </p:cNvSpPr>
          <p:nvPr/>
        </p:nvSpPr>
        <p:spPr bwMode="auto">
          <a:xfrm>
            <a:off x="7144941" y="4557713"/>
            <a:ext cx="608409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+4</a:t>
            </a:r>
          </a:p>
        </p:txBody>
      </p:sp>
      <p:sp>
        <p:nvSpPr>
          <p:cNvPr id="221209" name="WordArt 25"/>
          <p:cNvSpPr>
            <a:spLocks noChangeArrowheads="1" noChangeShapeType="1" noTextEdit="1"/>
          </p:cNvSpPr>
          <p:nvPr/>
        </p:nvSpPr>
        <p:spPr bwMode="auto">
          <a:xfrm>
            <a:off x="7144941" y="3868341"/>
            <a:ext cx="608409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+3</a:t>
            </a:r>
          </a:p>
        </p:txBody>
      </p:sp>
      <p:sp>
        <p:nvSpPr>
          <p:cNvPr id="221192" name="WordArt 8"/>
          <p:cNvSpPr>
            <a:spLocks noChangeArrowheads="1" noChangeShapeType="1" noTextEdit="1"/>
          </p:cNvSpPr>
          <p:nvPr/>
        </p:nvSpPr>
        <p:spPr bwMode="auto">
          <a:xfrm>
            <a:off x="6042422" y="3164681"/>
            <a:ext cx="608409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+1</a:t>
            </a:r>
          </a:p>
        </p:txBody>
      </p:sp>
      <p:sp>
        <p:nvSpPr>
          <p:cNvPr id="221193" name="WordArt 9"/>
          <p:cNvSpPr>
            <a:spLocks noChangeArrowheads="1" noChangeShapeType="1" noTextEdit="1"/>
          </p:cNvSpPr>
          <p:nvPr/>
        </p:nvSpPr>
        <p:spPr bwMode="auto">
          <a:xfrm>
            <a:off x="4938714" y="4557713"/>
            <a:ext cx="60841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+1</a:t>
            </a:r>
          </a:p>
        </p:txBody>
      </p:sp>
      <p:sp>
        <p:nvSpPr>
          <p:cNvPr id="221194" name="WordArt 10"/>
          <p:cNvSpPr>
            <a:spLocks noChangeArrowheads="1" noChangeShapeType="1" noTextEdit="1"/>
          </p:cNvSpPr>
          <p:nvPr/>
        </p:nvSpPr>
        <p:spPr bwMode="auto">
          <a:xfrm>
            <a:off x="4938714" y="2465785"/>
            <a:ext cx="60841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+2</a:t>
            </a:r>
          </a:p>
        </p:txBody>
      </p:sp>
      <p:sp>
        <p:nvSpPr>
          <p:cNvPr id="221196" name="WordArt 12"/>
          <p:cNvSpPr>
            <a:spLocks noChangeArrowheads="1" noChangeShapeType="1" noTextEdit="1"/>
          </p:cNvSpPr>
          <p:nvPr/>
        </p:nvSpPr>
        <p:spPr bwMode="auto">
          <a:xfrm>
            <a:off x="6042422" y="2465785"/>
            <a:ext cx="608409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+4</a:t>
            </a:r>
          </a:p>
        </p:txBody>
      </p:sp>
      <p:sp>
        <p:nvSpPr>
          <p:cNvPr id="221199" name="WordArt 15"/>
          <p:cNvSpPr>
            <a:spLocks noChangeArrowheads="1" noChangeShapeType="1" noTextEdit="1"/>
          </p:cNvSpPr>
          <p:nvPr/>
        </p:nvSpPr>
        <p:spPr bwMode="auto">
          <a:xfrm>
            <a:off x="3843339" y="1783556"/>
            <a:ext cx="60841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+2</a:t>
            </a:r>
          </a:p>
        </p:txBody>
      </p:sp>
      <p:sp>
        <p:nvSpPr>
          <p:cNvPr id="221200" name="WordArt 16"/>
          <p:cNvSpPr>
            <a:spLocks noChangeArrowheads="1" noChangeShapeType="1" noTextEdit="1"/>
          </p:cNvSpPr>
          <p:nvPr/>
        </p:nvSpPr>
        <p:spPr bwMode="auto">
          <a:xfrm>
            <a:off x="6042422" y="1790700"/>
            <a:ext cx="608409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+3</a:t>
            </a:r>
          </a:p>
        </p:txBody>
      </p:sp>
      <p:sp>
        <p:nvSpPr>
          <p:cNvPr id="221202" name="WordArt 18"/>
          <p:cNvSpPr>
            <a:spLocks noChangeArrowheads="1" noChangeShapeType="1" noTextEdit="1"/>
          </p:cNvSpPr>
          <p:nvPr/>
        </p:nvSpPr>
        <p:spPr bwMode="auto">
          <a:xfrm>
            <a:off x="7144941" y="3171825"/>
            <a:ext cx="608409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+5</a:t>
            </a:r>
          </a:p>
        </p:txBody>
      </p:sp>
      <p:sp>
        <p:nvSpPr>
          <p:cNvPr id="221205" name="WordArt 21"/>
          <p:cNvSpPr>
            <a:spLocks noChangeArrowheads="1" noChangeShapeType="1" noTextEdit="1"/>
          </p:cNvSpPr>
          <p:nvPr/>
        </p:nvSpPr>
        <p:spPr bwMode="auto">
          <a:xfrm>
            <a:off x="4941096" y="3163491"/>
            <a:ext cx="60841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+3</a:t>
            </a:r>
          </a:p>
        </p:txBody>
      </p:sp>
      <p:sp>
        <p:nvSpPr>
          <p:cNvPr id="221206" name="WordArt 22"/>
          <p:cNvSpPr>
            <a:spLocks noChangeArrowheads="1" noChangeShapeType="1" noTextEdit="1"/>
          </p:cNvSpPr>
          <p:nvPr/>
        </p:nvSpPr>
        <p:spPr bwMode="auto">
          <a:xfrm>
            <a:off x="6042422" y="3868341"/>
            <a:ext cx="608409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+4</a:t>
            </a:r>
          </a:p>
        </p:txBody>
      </p:sp>
      <p:sp>
        <p:nvSpPr>
          <p:cNvPr id="221207" name="WordArt 23"/>
          <p:cNvSpPr>
            <a:spLocks noChangeArrowheads="1" noChangeShapeType="1" noTextEdit="1"/>
          </p:cNvSpPr>
          <p:nvPr/>
        </p:nvSpPr>
        <p:spPr bwMode="auto">
          <a:xfrm>
            <a:off x="3843339" y="3178969"/>
            <a:ext cx="60841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+5</a:t>
            </a:r>
          </a:p>
        </p:txBody>
      </p:sp>
      <p:sp>
        <p:nvSpPr>
          <p:cNvPr id="221208" name="WordArt 24"/>
          <p:cNvSpPr>
            <a:spLocks noChangeArrowheads="1" noChangeShapeType="1" noTextEdit="1"/>
          </p:cNvSpPr>
          <p:nvPr/>
        </p:nvSpPr>
        <p:spPr bwMode="auto">
          <a:xfrm>
            <a:off x="4999480" y="3868341"/>
            <a:ext cx="60841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+5</a:t>
            </a:r>
          </a:p>
        </p:txBody>
      </p:sp>
      <p:sp>
        <p:nvSpPr>
          <p:cNvPr id="221210" name="WordArt 26"/>
          <p:cNvSpPr>
            <a:spLocks noChangeArrowheads="1" noChangeShapeType="1" noTextEdit="1"/>
          </p:cNvSpPr>
          <p:nvPr/>
        </p:nvSpPr>
        <p:spPr bwMode="auto">
          <a:xfrm>
            <a:off x="3846910" y="4557713"/>
            <a:ext cx="608409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+4</a:t>
            </a:r>
          </a:p>
        </p:txBody>
      </p:sp>
      <p:sp>
        <p:nvSpPr>
          <p:cNvPr id="221195" name="WordArt 11"/>
          <p:cNvSpPr>
            <a:spLocks noChangeArrowheads="1" noChangeShapeType="1" noTextEdit="1"/>
          </p:cNvSpPr>
          <p:nvPr/>
        </p:nvSpPr>
        <p:spPr bwMode="auto">
          <a:xfrm>
            <a:off x="2749154" y="3178969"/>
            <a:ext cx="608409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+3</a:t>
            </a:r>
          </a:p>
        </p:txBody>
      </p:sp>
      <p:sp>
        <p:nvSpPr>
          <p:cNvPr id="221197" name="WordArt 13"/>
          <p:cNvSpPr>
            <a:spLocks noChangeArrowheads="1" noChangeShapeType="1" noTextEdit="1"/>
          </p:cNvSpPr>
          <p:nvPr/>
        </p:nvSpPr>
        <p:spPr bwMode="auto">
          <a:xfrm>
            <a:off x="2749154" y="2465785"/>
            <a:ext cx="608409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+5</a:t>
            </a:r>
          </a:p>
        </p:txBody>
      </p:sp>
      <p:sp>
        <p:nvSpPr>
          <p:cNvPr id="221198" name="WordArt 14"/>
          <p:cNvSpPr>
            <a:spLocks noChangeArrowheads="1" noChangeShapeType="1" noTextEdit="1"/>
          </p:cNvSpPr>
          <p:nvPr/>
        </p:nvSpPr>
        <p:spPr bwMode="auto">
          <a:xfrm>
            <a:off x="2749154" y="1790700"/>
            <a:ext cx="608409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+1</a:t>
            </a:r>
          </a:p>
        </p:txBody>
      </p:sp>
      <p:sp>
        <p:nvSpPr>
          <p:cNvPr id="221203" name="WordArt 19"/>
          <p:cNvSpPr>
            <a:spLocks noChangeArrowheads="1" noChangeShapeType="1" noTextEdit="1"/>
          </p:cNvSpPr>
          <p:nvPr/>
        </p:nvSpPr>
        <p:spPr bwMode="auto">
          <a:xfrm>
            <a:off x="3787719" y="3868341"/>
            <a:ext cx="608409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+1</a:t>
            </a:r>
          </a:p>
        </p:txBody>
      </p:sp>
      <p:sp>
        <p:nvSpPr>
          <p:cNvPr id="221211" name="WordArt 27"/>
          <p:cNvSpPr>
            <a:spLocks noChangeArrowheads="1" noChangeShapeType="1" noTextEdit="1"/>
          </p:cNvSpPr>
          <p:nvPr/>
        </p:nvSpPr>
        <p:spPr bwMode="auto">
          <a:xfrm>
            <a:off x="2749154" y="4560094"/>
            <a:ext cx="608409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+2</a:t>
            </a:r>
          </a:p>
        </p:txBody>
      </p:sp>
      <p:sp>
        <p:nvSpPr>
          <p:cNvPr id="221212" name="Rectangle 28"/>
          <p:cNvSpPr>
            <a:spLocks noChangeArrowheads="1"/>
          </p:cNvSpPr>
          <p:nvPr/>
        </p:nvSpPr>
        <p:spPr bwMode="auto">
          <a:xfrm>
            <a:off x="4706541" y="2378870"/>
            <a:ext cx="1079897" cy="675085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13" name="Rectangle 29"/>
          <p:cNvSpPr>
            <a:spLocks noChangeArrowheads="1"/>
          </p:cNvSpPr>
          <p:nvPr/>
        </p:nvSpPr>
        <p:spPr bwMode="auto">
          <a:xfrm>
            <a:off x="4699993" y="4452219"/>
            <a:ext cx="1079897" cy="675084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14" name="Rectangle 30"/>
          <p:cNvSpPr>
            <a:spLocks noChangeArrowheads="1"/>
          </p:cNvSpPr>
          <p:nvPr/>
        </p:nvSpPr>
        <p:spPr bwMode="auto">
          <a:xfrm>
            <a:off x="2507458" y="1684735"/>
            <a:ext cx="1079897" cy="675084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15" name="Rectangle 31"/>
          <p:cNvSpPr>
            <a:spLocks noChangeArrowheads="1"/>
          </p:cNvSpPr>
          <p:nvPr/>
        </p:nvSpPr>
        <p:spPr bwMode="auto">
          <a:xfrm>
            <a:off x="3607596" y="1684735"/>
            <a:ext cx="1079897" cy="675084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16" name="Rectangle 32"/>
          <p:cNvSpPr>
            <a:spLocks noChangeArrowheads="1"/>
          </p:cNvSpPr>
          <p:nvPr/>
        </p:nvSpPr>
        <p:spPr bwMode="auto">
          <a:xfrm>
            <a:off x="4706541" y="1684735"/>
            <a:ext cx="1079897" cy="675084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17" name="Rectangle 33"/>
          <p:cNvSpPr>
            <a:spLocks noChangeArrowheads="1"/>
          </p:cNvSpPr>
          <p:nvPr/>
        </p:nvSpPr>
        <p:spPr bwMode="auto">
          <a:xfrm>
            <a:off x="5806678" y="1684735"/>
            <a:ext cx="1079897" cy="675084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18" name="Rectangle 34"/>
          <p:cNvSpPr>
            <a:spLocks noChangeArrowheads="1"/>
          </p:cNvSpPr>
          <p:nvPr/>
        </p:nvSpPr>
        <p:spPr bwMode="auto">
          <a:xfrm>
            <a:off x="2507458" y="2378870"/>
            <a:ext cx="1079897" cy="675085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19" name="Rectangle 35"/>
          <p:cNvSpPr>
            <a:spLocks noChangeArrowheads="1"/>
          </p:cNvSpPr>
          <p:nvPr/>
        </p:nvSpPr>
        <p:spPr bwMode="auto">
          <a:xfrm>
            <a:off x="3607596" y="2378870"/>
            <a:ext cx="1079897" cy="675085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20" name="Rectangle 36"/>
          <p:cNvSpPr>
            <a:spLocks noChangeArrowheads="1"/>
          </p:cNvSpPr>
          <p:nvPr/>
        </p:nvSpPr>
        <p:spPr bwMode="auto">
          <a:xfrm>
            <a:off x="5806678" y="2378870"/>
            <a:ext cx="1079897" cy="675085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21" name="Rectangle 37"/>
          <p:cNvSpPr>
            <a:spLocks noChangeArrowheads="1"/>
          </p:cNvSpPr>
          <p:nvPr/>
        </p:nvSpPr>
        <p:spPr bwMode="auto">
          <a:xfrm>
            <a:off x="6911578" y="2378870"/>
            <a:ext cx="1079897" cy="675085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22" name="Rectangle 38"/>
          <p:cNvSpPr>
            <a:spLocks noChangeArrowheads="1"/>
          </p:cNvSpPr>
          <p:nvPr/>
        </p:nvSpPr>
        <p:spPr bwMode="auto">
          <a:xfrm>
            <a:off x="2507458" y="3074195"/>
            <a:ext cx="1079897" cy="675085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23" name="Rectangle 39"/>
          <p:cNvSpPr>
            <a:spLocks noChangeArrowheads="1"/>
          </p:cNvSpPr>
          <p:nvPr/>
        </p:nvSpPr>
        <p:spPr bwMode="auto">
          <a:xfrm>
            <a:off x="3607596" y="3074195"/>
            <a:ext cx="1079897" cy="675085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24" name="Rectangle 40"/>
          <p:cNvSpPr>
            <a:spLocks noChangeArrowheads="1"/>
          </p:cNvSpPr>
          <p:nvPr/>
        </p:nvSpPr>
        <p:spPr bwMode="auto">
          <a:xfrm>
            <a:off x="4706541" y="3074195"/>
            <a:ext cx="1079897" cy="675085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25" name="Rectangle 41"/>
          <p:cNvSpPr>
            <a:spLocks noChangeArrowheads="1"/>
          </p:cNvSpPr>
          <p:nvPr/>
        </p:nvSpPr>
        <p:spPr bwMode="auto">
          <a:xfrm>
            <a:off x="5806678" y="3074195"/>
            <a:ext cx="1079897" cy="675085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26" name="Rectangle 42"/>
          <p:cNvSpPr>
            <a:spLocks noChangeArrowheads="1"/>
          </p:cNvSpPr>
          <p:nvPr/>
        </p:nvSpPr>
        <p:spPr bwMode="auto">
          <a:xfrm>
            <a:off x="6911578" y="3074195"/>
            <a:ext cx="1079897" cy="675085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27" name="Rectangle 43"/>
          <p:cNvSpPr>
            <a:spLocks noChangeArrowheads="1"/>
          </p:cNvSpPr>
          <p:nvPr/>
        </p:nvSpPr>
        <p:spPr bwMode="auto">
          <a:xfrm>
            <a:off x="3601907" y="3777854"/>
            <a:ext cx="1079897" cy="675084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28" name="Rectangle 44"/>
          <p:cNvSpPr>
            <a:spLocks noChangeArrowheads="1"/>
          </p:cNvSpPr>
          <p:nvPr/>
        </p:nvSpPr>
        <p:spPr bwMode="auto">
          <a:xfrm>
            <a:off x="2507458" y="3768329"/>
            <a:ext cx="1079897" cy="675084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29" name="Rectangle 45"/>
          <p:cNvSpPr>
            <a:spLocks noChangeArrowheads="1"/>
          </p:cNvSpPr>
          <p:nvPr/>
        </p:nvSpPr>
        <p:spPr bwMode="auto">
          <a:xfrm>
            <a:off x="5806678" y="3777854"/>
            <a:ext cx="1079897" cy="675084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30" name="Rectangle 46"/>
          <p:cNvSpPr>
            <a:spLocks noChangeArrowheads="1"/>
          </p:cNvSpPr>
          <p:nvPr/>
        </p:nvSpPr>
        <p:spPr bwMode="auto">
          <a:xfrm>
            <a:off x="6911578" y="3777854"/>
            <a:ext cx="1079897" cy="675084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31" name="Rectangle 47"/>
          <p:cNvSpPr>
            <a:spLocks noChangeArrowheads="1"/>
          </p:cNvSpPr>
          <p:nvPr/>
        </p:nvSpPr>
        <p:spPr bwMode="auto">
          <a:xfrm>
            <a:off x="2507458" y="4471989"/>
            <a:ext cx="1079897" cy="675085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32" name="Rectangle 48"/>
          <p:cNvSpPr>
            <a:spLocks noChangeArrowheads="1"/>
          </p:cNvSpPr>
          <p:nvPr/>
        </p:nvSpPr>
        <p:spPr bwMode="auto">
          <a:xfrm>
            <a:off x="3607596" y="4471989"/>
            <a:ext cx="1079897" cy="675085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33" name="Rectangle 49"/>
          <p:cNvSpPr>
            <a:spLocks noChangeArrowheads="1"/>
          </p:cNvSpPr>
          <p:nvPr/>
        </p:nvSpPr>
        <p:spPr bwMode="auto">
          <a:xfrm>
            <a:off x="4702970" y="3769690"/>
            <a:ext cx="1079897" cy="675085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34" name="Rectangle 50"/>
          <p:cNvSpPr>
            <a:spLocks noChangeArrowheads="1"/>
          </p:cNvSpPr>
          <p:nvPr/>
        </p:nvSpPr>
        <p:spPr bwMode="auto">
          <a:xfrm>
            <a:off x="5806678" y="4471989"/>
            <a:ext cx="1079897" cy="675085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35" name="Rectangle 51"/>
          <p:cNvSpPr>
            <a:spLocks noChangeArrowheads="1"/>
          </p:cNvSpPr>
          <p:nvPr/>
        </p:nvSpPr>
        <p:spPr bwMode="auto">
          <a:xfrm>
            <a:off x="6911578" y="4471989"/>
            <a:ext cx="1079897" cy="675085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50"/>
          </a:p>
        </p:txBody>
      </p:sp>
      <p:sp>
        <p:nvSpPr>
          <p:cNvPr id="221237" name="Rectangle 53"/>
          <p:cNvSpPr>
            <a:spLocks noChangeArrowheads="1"/>
          </p:cNvSpPr>
          <p:nvPr/>
        </p:nvSpPr>
        <p:spPr bwMode="auto">
          <a:xfrm>
            <a:off x="1143002" y="0"/>
            <a:ext cx="1335881" cy="1647826"/>
          </a:xfrm>
          <a:prstGeom prst="rect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21238" name="Rectangle 54"/>
          <p:cNvSpPr>
            <a:spLocks noChangeArrowheads="1"/>
          </p:cNvSpPr>
          <p:nvPr/>
        </p:nvSpPr>
        <p:spPr bwMode="auto">
          <a:xfrm>
            <a:off x="1143000" y="4468416"/>
            <a:ext cx="1339454" cy="675084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latin typeface="Sylfaen" pitchFamily="18" charset="0"/>
              </a:rPr>
              <a:t>e</a:t>
            </a:r>
          </a:p>
        </p:txBody>
      </p:sp>
      <p:sp>
        <p:nvSpPr>
          <p:cNvPr id="221239" name="Rectangle 55"/>
          <p:cNvSpPr>
            <a:spLocks noChangeArrowheads="1"/>
          </p:cNvSpPr>
          <p:nvPr/>
        </p:nvSpPr>
        <p:spPr bwMode="auto">
          <a:xfrm>
            <a:off x="6921103" y="1"/>
            <a:ext cx="1079897" cy="1666875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latin typeface="Sylfaen" pitchFamily="18" charset="0"/>
              </a:rPr>
              <a:t>5</a:t>
            </a:r>
          </a:p>
        </p:txBody>
      </p:sp>
      <p:sp>
        <p:nvSpPr>
          <p:cNvPr id="221240" name="Rectangle 56"/>
          <p:cNvSpPr>
            <a:spLocks noChangeArrowheads="1"/>
          </p:cNvSpPr>
          <p:nvPr/>
        </p:nvSpPr>
        <p:spPr bwMode="auto">
          <a:xfrm>
            <a:off x="1143000" y="3768329"/>
            <a:ext cx="1339454" cy="675084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latin typeface="Sylfaen" pitchFamily="18" charset="0"/>
              </a:rPr>
              <a:t>d</a:t>
            </a:r>
          </a:p>
        </p:txBody>
      </p:sp>
      <p:sp>
        <p:nvSpPr>
          <p:cNvPr id="221241" name="Rectangle 57"/>
          <p:cNvSpPr>
            <a:spLocks noChangeArrowheads="1"/>
          </p:cNvSpPr>
          <p:nvPr/>
        </p:nvSpPr>
        <p:spPr bwMode="auto">
          <a:xfrm>
            <a:off x="1143000" y="3073004"/>
            <a:ext cx="1339454" cy="675084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latin typeface="Sylfaen" pitchFamily="18" charset="0"/>
              </a:rPr>
              <a:t>c</a:t>
            </a:r>
          </a:p>
        </p:txBody>
      </p:sp>
      <p:sp>
        <p:nvSpPr>
          <p:cNvPr id="221242" name="Rectangle 58"/>
          <p:cNvSpPr>
            <a:spLocks noChangeArrowheads="1"/>
          </p:cNvSpPr>
          <p:nvPr/>
        </p:nvSpPr>
        <p:spPr bwMode="auto">
          <a:xfrm>
            <a:off x="1143000" y="2382441"/>
            <a:ext cx="1339454" cy="675084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latin typeface="Sylfaen" pitchFamily="18" charset="0"/>
              </a:rPr>
              <a:t>b</a:t>
            </a:r>
          </a:p>
        </p:txBody>
      </p:sp>
      <p:sp>
        <p:nvSpPr>
          <p:cNvPr id="221243" name="Rectangle 59"/>
          <p:cNvSpPr>
            <a:spLocks noChangeArrowheads="1"/>
          </p:cNvSpPr>
          <p:nvPr/>
        </p:nvSpPr>
        <p:spPr bwMode="auto">
          <a:xfrm>
            <a:off x="1143000" y="1647826"/>
            <a:ext cx="1339454" cy="710804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latin typeface="Sylfaen" pitchFamily="18" charset="0"/>
              </a:rPr>
              <a:t>a</a:t>
            </a:r>
          </a:p>
        </p:txBody>
      </p:sp>
      <p:sp>
        <p:nvSpPr>
          <p:cNvPr id="221244" name="Rectangle 60"/>
          <p:cNvSpPr>
            <a:spLocks noChangeArrowheads="1"/>
          </p:cNvSpPr>
          <p:nvPr/>
        </p:nvSpPr>
        <p:spPr bwMode="auto">
          <a:xfrm>
            <a:off x="5816203" y="1"/>
            <a:ext cx="1079897" cy="1666875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latin typeface="Sylfaen" pitchFamily="18" charset="0"/>
              </a:rPr>
              <a:t>4</a:t>
            </a:r>
          </a:p>
        </p:txBody>
      </p:sp>
      <p:sp>
        <p:nvSpPr>
          <p:cNvPr id="221245" name="Rectangle 61"/>
          <p:cNvSpPr>
            <a:spLocks noChangeArrowheads="1"/>
          </p:cNvSpPr>
          <p:nvPr/>
        </p:nvSpPr>
        <p:spPr bwMode="auto">
          <a:xfrm>
            <a:off x="4706541" y="1"/>
            <a:ext cx="1079897" cy="1666875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latin typeface="Sylfaen" pitchFamily="18" charset="0"/>
              </a:rPr>
              <a:t>3</a:t>
            </a:r>
          </a:p>
        </p:txBody>
      </p:sp>
      <p:sp>
        <p:nvSpPr>
          <p:cNvPr id="221246" name="Rectangle 62"/>
          <p:cNvSpPr>
            <a:spLocks noChangeArrowheads="1"/>
          </p:cNvSpPr>
          <p:nvPr/>
        </p:nvSpPr>
        <p:spPr bwMode="auto">
          <a:xfrm>
            <a:off x="3602833" y="1"/>
            <a:ext cx="1079897" cy="1666875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latin typeface="Sylfaen" pitchFamily="18" charset="0"/>
              </a:rPr>
              <a:t>2</a:t>
            </a:r>
          </a:p>
        </p:txBody>
      </p:sp>
      <p:sp>
        <p:nvSpPr>
          <p:cNvPr id="221247" name="Rectangle 63"/>
          <p:cNvSpPr>
            <a:spLocks noChangeArrowheads="1"/>
          </p:cNvSpPr>
          <p:nvPr/>
        </p:nvSpPr>
        <p:spPr bwMode="auto">
          <a:xfrm>
            <a:off x="2497933" y="1"/>
            <a:ext cx="1079897" cy="1666875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latin typeface="Sylfaen" pitchFamily="18" charset="0"/>
              </a:rPr>
              <a:t>1</a:t>
            </a:r>
          </a:p>
        </p:txBody>
      </p:sp>
      <p:sp>
        <p:nvSpPr>
          <p:cNvPr id="221249" name="AutoShape 65" descr="Picture1"/>
          <p:cNvSpPr>
            <a:spLocks noChangeArrowheads="1"/>
          </p:cNvSpPr>
          <p:nvPr/>
        </p:nvSpPr>
        <p:spPr bwMode="auto">
          <a:xfrm rot="13770054">
            <a:off x="4498183" y="1160862"/>
            <a:ext cx="1350169" cy="1607344"/>
          </a:xfrm>
          <a:prstGeom prst="irregularSeal2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21250" name="AutoShape 66" descr="Picture1"/>
          <p:cNvSpPr>
            <a:spLocks noChangeArrowheads="1"/>
          </p:cNvSpPr>
          <p:nvPr/>
        </p:nvSpPr>
        <p:spPr bwMode="auto">
          <a:xfrm rot="2402195">
            <a:off x="2466144" y="3299866"/>
            <a:ext cx="1350169" cy="1607344"/>
          </a:xfrm>
          <a:prstGeom prst="irregularSeal2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21251" name="AutoShape 67" descr="Picture1"/>
          <p:cNvSpPr>
            <a:spLocks noChangeArrowheads="1"/>
          </p:cNvSpPr>
          <p:nvPr/>
        </p:nvSpPr>
        <p:spPr bwMode="auto">
          <a:xfrm rot="14193903">
            <a:off x="6782993" y="1902621"/>
            <a:ext cx="1350169" cy="1607344"/>
          </a:xfrm>
          <a:prstGeom prst="irregularSeal2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21252" name="AutoShape 68" descr="Picture1"/>
          <p:cNvSpPr>
            <a:spLocks noChangeArrowheads="1"/>
          </p:cNvSpPr>
          <p:nvPr/>
        </p:nvSpPr>
        <p:spPr bwMode="auto">
          <a:xfrm rot="3234498">
            <a:off x="5713812" y="4011218"/>
            <a:ext cx="1350169" cy="1607344"/>
          </a:xfrm>
          <a:prstGeom prst="irregularSeal2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21253" name="AutoShape 69" descr="Picture1"/>
          <p:cNvSpPr>
            <a:spLocks noChangeArrowheads="1"/>
          </p:cNvSpPr>
          <p:nvPr/>
        </p:nvSpPr>
        <p:spPr bwMode="auto">
          <a:xfrm rot="2402195">
            <a:off x="3492105" y="1964532"/>
            <a:ext cx="1350169" cy="1607344"/>
          </a:xfrm>
          <a:prstGeom prst="irregularSeal2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" name="TextBox 1"/>
          <p:cNvSpPr txBox="1"/>
          <p:nvPr/>
        </p:nvSpPr>
        <p:spPr>
          <a:xfrm>
            <a:off x="-571500" y="1055522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6125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1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1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0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1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221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22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212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21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21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1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1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221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1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221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1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000"/>
                                        <p:tgtEl>
                                          <p:spTgt spid="221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1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000"/>
                                        <p:tgtEl>
                                          <p:spTgt spid="221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000"/>
                                        <p:tgtEl>
                                          <p:spTgt spid="22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212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21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221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21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1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0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1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00"/>
                                        <p:tgtEl>
                                          <p:spTgt spid="221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1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1000"/>
                                        <p:tgtEl>
                                          <p:spTgt spid="221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1000"/>
                                        <p:tgtEl>
                                          <p:spTgt spid="22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212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22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22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21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1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1000"/>
                                        <p:tgtEl>
                                          <p:spTgt spid="221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1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1000"/>
                                        <p:tgtEl>
                                          <p:spTgt spid="221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2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1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1000"/>
                                        <p:tgtEl>
                                          <p:spTgt spid="221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1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1000"/>
                                        <p:tgtEl>
                                          <p:spTgt spid="221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1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000"/>
                                        <p:tgtEl>
                                          <p:spTgt spid="221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1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1000"/>
                                        <p:tgtEl>
                                          <p:spTgt spid="221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2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1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1000"/>
                                        <p:tgtEl>
                                          <p:spTgt spid="221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1000"/>
                                        <p:tgtEl>
                                          <p:spTgt spid="22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221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22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22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21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21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10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1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21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1000"/>
                                        <p:tgtEl>
                                          <p:spTgt spid="221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21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1000"/>
                                        <p:tgtEl>
                                          <p:spTgt spid="221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21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1000"/>
                                        <p:tgtEl>
                                          <p:spTgt spid="221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21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1000"/>
                                        <p:tgtEl>
                                          <p:spTgt spid="221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1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1000"/>
                                        <p:tgtEl>
                                          <p:spTgt spid="221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21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2" dur="1000"/>
                                        <p:tgtEl>
                                          <p:spTgt spid="221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7" dur="1000"/>
                                        <p:tgtEl>
                                          <p:spTgt spid="22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221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2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2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221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3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21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1000"/>
                                        <p:tgtEl>
                                          <p:spTgt spid="221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ning_horn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35"/>
                  </p:tgtEl>
                </p:cond>
              </p:nextCondLst>
            </p:seq>
          </p:childTnLst>
        </p:cTn>
      </p:par>
    </p:tnLst>
    <p:bldLst>
      <p:bldP spid="221254" grpId="0" animBg="1"/>
      <p:bldP spid="221212" grpId="0" animBg="1"/>
      <p:bldP spid="221213" grpId="0" animBg="1"/>
      <p:bldP spid="221214" grpId="0" animBg="1"/>
      <p:bldP spid="221215" grpId="0" animBg="1"/>
      <p:bldP spid="221216" grpId="0" animBg="1"/>
      <p:bldP spid="221217" grpId="0" animBg="1"/>
      <p:bldP spid="221218" grpId="0" animBg="1"/>
      <p:bldP spid="221219" grpId="0" animBg="1"/>
      <p:bldP spid="221220" grpId="0" animBg="1"/>
      <p:bldP spid="221221" grpId="0" animBg="1"/>
      <p:bldP spid="221222" grpId="0" animBg="1"/>
      <p:bldP spid="221223" grpId="0" animBg="1"/>
      <p:bldP spid="221224" grpId="0" animBg="1"/>
      <p:bldP spid="221225" grpId="0" animBg="1"/>
      <p:bldP spid="221226" grpId="0" animBg="1"/>
      <p:bldP spid="221227" grpId="0" animBg="1"/>
      <p:bldP spid="221228" grpId="0" animBg="1"/>
      <p:bldP spid="221229" grpId="0" animBg="1"/>
      <p:bldP spid="221230" grpId="0" animBg="1"/>
      <p:bldP spid="221231" grpId="0" animBg="1"/>
      <p:bldP spid="221232" grpId="0" animBg="1"/>
      <p:bldP spid="221233" grpId="0" animBg="1"/>
      <p:bldP spid="221234" grpId="0" animBg="1"/>
      <p:bldP spid="221235" grpId="0" animBg="1"/>
      <p:bldP spid="221249" grpId="0" animBg="1"/>
      <p:bldP spid="221249" grpId="1" animBg="1"/>
      <p:bldP spid="221249" grpId="2" animBg="1"/>
      <p:bldP spid="221250" grpId="0" animBg="1"/>
      <p:bldP spid="221250" grpId="1" animBg="1"/>
      <p:bldP spid="221250" grpId="2" animBg="1"/>
      <p:bldP spid="221251" grpId="0" animBg="1"/>
      <p:bldP spid="221251" grpId="1" animBg="1"/>
      <p:bldP spid="221251" grpId="2" animBg="1"/>
      <p:bldP spid="221252" grpId="0" animBg="1"/>
      <p:bldP spid="221252" grpId="1" animBg="1"/>
      <p:bldP spid="221252" grpId="2" animBg="1"/>
      <p:bldP spid="221253" grpId="0" animBg="1"/>
      <p:bldP spid="221253" grpId="1" animBg="1"/>
      <p:bldP spid="22125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69556" y="3117075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Warm-up 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85" y="444608"/>
            <a:ext cx="1845754" cy="1420057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4061" y="444609"/>
            <a:ext cx="1852698" cy="1399690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r="19947"/>
          <a:stretch/>
        </p:blipFill>
        <p:spPr>
          <a:xfrm>
            <a:off x="4711969" y="444608"/>
            <a:ext cx="1874326" cy="1399691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/>
          <a:srcRect l="3599" t="2634" r="5642" b="8437"/>
          <a:stretch/>
        </p:blipFill>
        <p:spPr>
          <a:xfrm>
            <a:off x="592885" y="2055934"/>
            <a:ext cx="1845754" cy="1390030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5179" y="2055934"/>
            <a:ext cx="1916232" cy="1397631"/>
          </a:xfrm>
          <a:prstGeom prst="rect">
            <a:avLst/>
          </a:prstGeom>
        </p:spPr>
      </p:pic>
      <p:pic>
        <p:nvPicPr>
          <p:cNvPr id="7" name="Picture 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/>
          <a:srcRect l="2614" t="6397" r="3480" b="5291"/>
          <a:stretch/>
        </p:blipFill>
        <p:spPr>
          <a:xfrm>
            <a:off x="4727951" y="2055934"/>
            <a:ext cx="1906292" cy="1383120"/>
          </a:xfrm>
          <a:prstGeom prst="rect">
            <a:avLst/>
          </a:prstGeom>
        </p:spPr>
      </p:pic>
      <p:pic>
        <p:nvPicPr>
          <p:cNvPr id="8" name="Picture 7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/>
          <a:srcRect l="1790" t="4117" r="6811" b="2997"/>
          <a:stretch/>
        </p:blipFill>
        <p:spPr>
          <a:xfrm>
            <a:off x="602241" y="3572359"/>
            <a:ext cx="1836398" cy="1397779"/>
          </a:xfrm>
          <a:prstGeom prst="rect">
            <a:avLst/>
          </a:prstGeom>
        </p:spPr>
      </p:pic>
      <p:pic>
        <p:nvPicPr>
          <p:cNvPr id="9" name="Picture 8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7"/>
          <a:srcRect l="3317" t="2215" r="7966"/>
          <a:stretch/>
        </p:blipFill>
        <p:spPr>
          <a:xfrm>
            <a:off x="2625180" y="3572359"/>
            <a:ext cx="1916232" cy="1397779"/>
          </a:xfrm>
          <a:prstGeom prst="rect">
            <a:avLst/>
          </a:prstGeom>
        </p:spPr>
      </p:pic>
      <p:pic>
        <p:nvPicPr>
          <p:cNvPr id="10" name="Picture 9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8"/>
          <a:srcRect l="3307" t="3952" r="6977" b="3485"/>
          <a:stretch/>
        </p:blipFill>
        <p:spPr>
          <a:xfrm>
            <a:off x="4711969" y="3572359"/>
            <a:ext cx="1922274" cy="139777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87184" y="381110"/>
            <a:ext cx="1508746" cy="58477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cielCrocante" panose="02000000000000000000" pitchFamily="2" charset="0"/>
              </a:rPr>
              <a:t>TEAM 1</a:t>
            </a:r>
            <a:endParaRPr lang="en-US" sz="32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IcielCrocante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53521" y="1524788"/>
            <a:ext cx="1576072" cy="58477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cielCrocante" panose="02000000000000000000" pitchFamily="2" charset="0"/>
              </a:rPr>
              <a:t>TEAM 2</a:t>
            </a:r>
            <a:endParaRPr lang="en-US" sz="32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IcielCrocante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53521" y="2668466"/>
            <a:ext cx="1653818" cy="58477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cielCrocante" panose="02000000000000000000" pitchFamily="2" charset="0"/>
              </a:rPr>
              <a:t>TEAM 3 </a:t>
            </a:r>
            <a:endParaRPr lang="en-US" sz="32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IcielCrocante" panose="02000000000000000000" pitchFamily="2" charset="0"/>
            </a:endParaRPr>
          </a:p>
        </p:txBody>
      </p:sp>
      <p:pic>
        <p:nvPicPr>
          <p:cNvPr id="2054" name="Picture 6" descr="kids pizza maker by mehran - App Lab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05" y="4118949"/>
            <a:ext cx="1492234" cy="75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8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5" y="710209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93943" y="1022980"/>
            <a:ext cx="382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 10 points</a:t>
            </a:r>
          </a:p>
        </p:txBody>
      </p:sp>
      <p:pic>
        <p:nvPicPr>
          <p:cNvPr id="4" name="Picture 4" descr="GHETO STUDIO (breezeboycreativity) - Profile | Pinteres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34" y="2007126"/>
            <a:ext cx="1271333" cy="13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3467" y="2414900"/>
            <a:ext cx="4243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 - 20 points</a:t>
            </a:r>
          </a:p>
        </p:txBody>
      </p:sp>
      <p:pic>
        <p:nvPicPr>
          <p:cNvPr id="6" name="Picture 4" descr="Star Glitter Gif - ClipArt Bes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0" y="3338230"/>
            <a:ext cx="1717918" cy="161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65062" y="3685194"/>
            <a:ext cx="382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 50 points</a:t>
            </a:r>
          </a:p>
        </p:txBody>
      </p:sp>
      <p:pic>
        <p:nvPicPr>
          <p:cNvPr id="8" name="Picture 2" descr="Home GIFs - Get the best GIF on GIPHY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20" y="3303088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teddy bear?</a:t>
            </a:r>
            <a:endParaRPr lang="en-US" sz="4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on the bed.</a:t>
            </a:r>
            <a:endParaRPr lang="en-US" sz="4800" dirty="0"/>
          </a:p>
        </p:txBody>
      </p:sp>
      <p:pic>
        <p:nvPicPr>
          <p:cNvPr id="7172" name="Picture 4" descr="Star Glitter Gif - ClipArt Bes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9" y="1844797"/>
            <a:ext cx="2330273" cy="21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5"/>
          <a:stretch/>
        </p:blipFill>
        <p:spPr>
          <a:xfrm>
            <a:off x="3916442" y="1417271"/>
            <a:ext cx="3753374" cy="21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are the chairs?</a:t>
            </a:r>
            <a:endParaRPr lang="en-US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They’re next to the table.</a:t>
            </a:r>
            <a:endParaRPr lang="en-US" sz="4800" dirty="0"/>
          </a:p>
        </p:txBody>
      </p:sp>
      <p:pic>
        <p:nvPicPr>
          <p:cNvPr id="3076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766849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1"/>
          <a:stretch/>
        </p:blipFill>
        <p:spPr>
          <a:xfrm>
            <a:off x="4197622" y="1387819"/>
            <a:ext cx="3038065" cy="21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bed?</a:t>
            </a:r>
            <a:endParaRPr lang="en-US" sz="4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in the bedroom.</a:t>
            </a:r>
            <a:endParaRPr lang="en-US" sz="4800" dirty="0"/>
          </a:p>
        </p:txBody>
      </p:sp>
      <p:pic>
        <p:nvPicPr>
          <p:cNvPr id="8196" name="Picture 4" descr="GHETO STUDIO (breezeboycreativity) - Profile | Pinteres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7" y="1658660"/>
            <a:ext cx="22479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877" y="1409527"/>
            <a:ext cx="3833052" cy="215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bedroom?</a:t>
            </a:r>
            <a:endParaRPr lang="en-US" sz="48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here.</a:t>
            </a:r>
            <a:endParaRPr lang="en-US" sz="4800" dirty="0"/>
          </a:p>
        </p:txBody>
      </p:sp>
      <p:pic>
        <p:nvPicPr>
          <p:cNvPr id="5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7" y="1935052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41" y="1850951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08" y="1451596"/>
            <a:ext cx="3772900" cy="212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953988" y="2793684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284</Words>
  <Application>Microsoft Office PowerPoint</Application>
  <PresentationFormat>Trình chiếu Trên màn hình (16:9)</PresentationFormat>
  <Paragraphs>91</Paragraphs>
  <Slides>23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33" baseType="lpstr">
      <vt:lpstr>Impact</vt:lpstr>
      <vt:lpstr>Sylfaen</vt:lpstr>
      <vt:lpstr>Londrina Solid</vt:lpstr>
      <vt:lpstr>Sport Day</vt:lpstr>
      <vt:lpstr>Barlow</vt:lpstr>
      <vt:lpstr>Comic Sans MS</vt:lpstr>
      <vt:lpstr>Script MT Bold</vt:lpstr>
      <vt:lpstr>#9Slide07 IcielCrocante</vt:lpstr>
      <vt:lpstr>Arial</vt:lpstr>
      <vt:lpstr>Economics Lesson for Pre-K by Slidesgo</vt:lpstr>
      <vt:lpstr>Bản trình bày PowerPoint</vt:lpstr>
      <vt:lpstr>Warm-up and review</vt:lpstr>
      <vt:lpstr>Warm-up and review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Read and complete. </vt:lpstr>
      <vt:lpstr>Bản trình bày PowerPoint</vt:lpstr>
      <vt:lpstr>Let’s write.</vt:lpstr>
      <vt:lpstr>Bản trình bày PowerPoint</vt:lpstr>
      <vt:lpstr>Project</vt:lpstr>
      <vt:lpstr>Bản trình bày PowerPoint</vt:lpstr>
      <vt:lpstr>Bản trình bày PowerPoint</vt:lpstr>
      <vt:lpstr>Fun corner and wrap-up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Hi</cp:lastModifiedBy>
  <cp:revision>56</cp:revision>
  <dcterms:modified xsi:type="dcterms:W3CDTF">2026-02-09T02:11:53Z</dcterms:modified>
</cp:coreProperties>
</file>