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69" r:id="rId2"/>
    <p:sldId id="370" r:id="rId3"/>
    <p:sldId id="367" r:id="rId4"/>
    <p:sldId id="377" r:id="rId5"/>
    <p:sldId id="378" r:id="rId6"/>
    <p:sldId id="380" r:id="rId7"/>
    <p:sldId id="381" r:id="rId8"/>
    <p:sldId id="382" r:id="rId9"/>
    <p:sldId id="383" r:id="rId10"/>
    <p:sldId id="384" r:id="rId11"/>
  </p:sldIdLst>
  <p:sldSz cx="18288000" cy="10287000"/>
  <p:notesSz cx="6858000" cy="9144000"/>
  <p:embeddedFontLst>
    <p:embeddedFont>
      <p:font typeface="Arial Rounded MT Bold" panose="020F0704030504030204" pitchFamily="34" charset="0"/>
      <p:regular r:id="rId13"/>
    </p:embeddedFont>
    <p:embeddedFont>
      <p:font typeface="Berlin Sans FB Demi" panose="020E0802020502020306" pitchFamily="34" charset="0"/>
      <p:bold r:id="rId14"/>
    </p:embeddedFont>
    <p:embeddedFont>
      <p:font typeface="Cascadia Code" panose="020B060402020202020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oper Black" panose="0208090404030B020404" pitchFamily="18" charset="0"/>
      <p:regular r:id="rId23"/>
    </p:embeddedFont>
    <p:embeddedFont>
      <p:font typeface="Eras Bold ITC" panose="020B0907030504020204" pitchFamily="34" charset="0"/>
      <p:regular r:id="rId24"/>
    </p:embeddedFont>
    <p:embeddedFont>
      <p:font typeface="Franklin Gothic Heavy" panose="020B0903020102020204" pitchFamily="34" charset="0"/>
      <p:regular r:id="rId25"/>
      <p:italic r:id="rId26"/>
    </p:embeddedFont>
    <p:embeddedFont>
      <p:font typeface="Ravie" panose="04040805050809020602" pitchFamily="82" charset="0"/>
      <p:regular r:id="rId27"/>
    </p:embeddedFont>
    <p:embeddedFont>
      <p:font typeface="Showcard Gothic" panose="04020904020102020604" pitchFamily="82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99"/>
    <a:srgbClr val="FF0066"/>
    <a:srgbClr val="0000FF"/>
    <a:srgbClr val="FF00FF"/>
    <a:srgbClr val="66FF99"/>
    <a:srgbClr val="00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4" autoAdjust="0"/>
    <p:restoredTop sz="86318" autoAdjust="0"/>
  </p:normalViewPr>
  <p:slideViewPr>
    <p:cSldViewPr>
      <p:cViewPr varScale="1">
        <p:scale>
          <a:sx n="37" d="100"/>
          <a:sy n="37" d="100"/>
        </p:scale>
        <p:origin x="98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2B505-E953-4370-BA3E-0E5DB5EB949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A2EDB-99F7-4A1B-9B48-B1B5541D2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2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26" Type="http://schemas.openxmlformats.org/officeDocument/2006/relationships/image" Target="../media/image67.png"/><Relationship Id="rId3" Type="http://schemas.openxmlformats.org/officeDocument/2006/relationships/image" Target="../media/image39.jpeg"/><Relationship Id="rId21" Type="http://schemas.openxmlformats.org/officeDocument/2006/relationships/image" Target="../media/image60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5" Type="http://schemas.openxmlformats.org/officeDocument/2006/relationships/image" Target="../media/image64.sv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24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51.svg"/><Relationship Id="rId23" Type="http://schemas.openxmlformats.org/officeDocument/2006/relationships/image" Target="../media/image62.svg"/><Relationship Id="rId10" Type="http://schemas.openxmlformats.org/officeDocument/2006/relationships/image" Target="../media/image46.png"/><Relationship Id="rId19" Type="http://schemas.openxmlformats.org/officeDocument/2006/relationships/image" Target="../media/image55.svg"/><Relationship Id="rId4" Type="http://schemas.openxmlformats.org/officeDocument/2006/relationships/image" Target="../media/image57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Relationship Id="rId22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22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3" Type="http://schemas.openxmlformats.org/officeDocument/2006/relationships/image" Target="../media/image39.jpe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" Type="http://schemas.openxmlformats.org/officeDocument/2006/relationships/audio" Target="../media/audio2.wav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51.svg"/><Relationship Id="rId10" Type="http://schemas.openxmlformats.org/officeDocument/2006/relationships/image" Target="../media/image46.png"/><Relationship Id="rId19" Type="http://schemas.openxmlformats.org/officeDocument/2006/relationships/image" Target="../media/image55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26" Type="http://schemas.openxmlformats.org/officeDocument/2006/relationships/image" Target="../media/image65.png"/><Relationship Id="rId3" Type="http://schemas.openxmlformats.org/officeDocument/2006/relationships/image" Target="../media/image39.jpeg"/><Relationship Id="rId21" Type="http://schemas.openxmlformats.org/officeDocument/2006/relationships/image" Target="../media/image60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5" Type="http://schemas.openxmlformats.org/officeDocument/2006/relationships/image" Target="../media/image64.sv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24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51.svg"/><Relationship Id="rId23" Type="http://schemas.openxmlformats.org/officeDocument/2006/relationships/image" Target="../media/image62.svg"/><Relationship Id="rId10" Type="http://schemas.openxmlformats.org/officeDocument/2006/relationships/image" Target="../media/image46.png"/><Relationship Id="rId19" Type="http://schemas.openxmlformats.org/officeDocument/2006/relationships/image" Target="../media/image55.svg"/><Relationship Id="rId4" Type="http://schemas.openxmlformats.org/officeDocument/2006/relationships/image" Target="../media/image57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Relationship Id="rId22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26" Type="http://schemas.openxmlformats.org/officeDocument/2006/relationships/image" Target="../media/image65.png"/><Relationship Id="rId3" Type="http://schemas.openxmlformats.org/officeDocument/2006/relationships/image" Target="../media/image39.jpeg"/><Relationship Id="rId21" Type="http://schemas.openxmlformats.org/officeDocument/2006/relationships/image" Target="../media/image60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5" Type="http://schemas.openxmlformats.org/officeDocument/2006/relationships/image" Target="../media/image64.sv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24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51.svg"/><Relationship Id="rId23" Type="http://schemas.openxmlformats.org/officeDocument/2006/relationships/image" Target="../media/image62.svg"/><Relationship Id="rId10" Type="http://schemas.openxmlformats.org/officeDocument/2006/relationships/image" Target="../media/image46.png"/><Relationship Id="rId19" Type="http://schemas.openxmlformats.org/officeDocument/2006/relationships/image" Target="../media/image55.svg"/><Relationship Id="rId4" Type="http://schemas.openxmlformats.org/officeDocument/2006/relationships/image" Target="../media/image57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Relationship Id="rId22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26" Type="http://schemas.openxmlformats.org/officeDocument/2006/relationships/image" Target="../media/image66.png"/><Relationship Id="rId3" Type="http://schemas.openxmlformats.org/officeDocument/2006/relationships/image" Target="../media/image39.jpeg"/><Relationship Id="rId21" Type="http://schemas.openxmlformats.org/officeDocument/2006/relationships/image" Target="../media/image60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5" Type="http://schemas.openxmlformats.org/officeDocument/2006/relationships/image" Target="../media/image64.sv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24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51.svg"/><Relationship Id="rId23" Type="http://schemas.openxmlformats.org/officeDocument/2006/relationships/image" Target="../media/image62.svg"/><Relationship Id="rId10" Type="http://schemas.openxmlformats.org/officeDocument/2006/relationships/image" Target="../media/image46.png"/><Relationship Id="rId19" Type="http://schemas.openxmlformats.org/officeDocument/2006/relationships/image" Target="../media/image55.svg"/><Relationship Id="rId4" Type="http://schemas.openxmlformats.org/officeDocument/2006/relationships/image" Target="../media/image57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Relationship Id="rId22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26" Type="http://schemas.openxmlformats.org/officeDocument/2006/relationships/image" Target="../media/image66.png"/><Relationship Id="rId3" Type="http://schemas.openxmlformats.org/officeDocument/2006/relationships/image" Target="../media/image39.jpeg"/><Relationship Id="rId21" Type="http://schemas.openxmlformats.org/officeDocument/2006/relationships/image" Target="../media/image60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5" Type="http://schemas.openxmlformats.org/officeDocument/2006/relationships/image" Target="../media/image64.sv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24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51.svg"/><Relationship Id="rId23" Type="http://schemas.openxmlformats.org/officeDocument/2006/relationships/image" Target="../media/image62.svg"/><Relationship Id="rId10" Type="http://schemas.openxmlformats.org/officeDocument/2006/relationships/image" Target="../media/image46.png"/><Relationship Id="rId19" Type="http://schemas.openxmlformats.org/officeDocument/2006/relationships/image" Target="../media/image55.svg"/><Relationship Id="rId4" Type="http://schemas.openxmlformats.org/officeDocument/2006/relationships/image" Target="../media/image57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Relationship Id="rId22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26" Type="http://schemas.openxmlformats.org/officeDocument/2006/relationships/image" Target="../media/image67.png"/><Relationship Id="rId3" Type="http://schemas.openxmlformats.org/officeDocument/2006/relationships/image" Target="../media/image39.jpeg"/><Relationship Id="rId21" Type="http://schemas.openxmlformats.org/officeDocument/2006/relationships/image" Target="../media/image60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5" Type="http://schemas.openxmlformats.org/officeDocument/2006/relationships/image" Target="../media/image64.sv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24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51.svg"/><Relationship Id="rId23" Type="http://schemas.openxmlformats.org/officeDocument/2006/relationships/image" Target="../media/image62.svg"/><Relationship Id="rId10" Type="http://schemas.openxmlformats.org/officeDocument/2006/relationships/image" Target="../media/image46.png"/><Relationship Id="rId19" Type="http://schemas.openxmlformats.org/officeDocument/2006/relationships/image" Target="../media/image55.svg"/><Relationship Id="rId4" Type="http://schemas.openxmlformats.org/officeDocument/2006/relationships/image" Target="../media/image57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Relationship Id="rId22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0" y="6110137"/>
            <a:ext cx="18288000" cy="4176863"/>
          </a:xfrm>
          <a:custGeom>
            <a:avLst/>
            <a:gdLst/>
            <a:ahLst/>
            <a:cxnLst/>
            <a:rect l="l" t="t" r="r" b="b"/>
            <a:pathLst>
              <a:path w="19436938" h="5407003">
                <a:moveTo>
                  <a:pt x="0" y="0"/>
                </a:moveTo>
                <a:lnTo>
                  <a:pt x="19436937" y="0"/>
                </a:lnTo>
                <a:lnTo>
                  <a:pt x="19436937" y="5407003"/>
                </a:lnTo>
                <a:lnTo>
                  <a:pt x="0" y="5407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896677" y="1028700"/>
            <a:ext cx="7362623" cy="7770579"/>
          </a:xfrm>
          <a:custGeom>
            <a:avLst/>
            <a:gdLst/>
            <a:ahLst/>
            <a:cxnLst/>
            <a:rect l="l" t="t" r="r" b="b"/>
            <a:pathLst>
              <a:path w="7362623" h="7770579">
                <a:moveTo>
                  <a:pt x="0" y="0"/>
                </a:moveTo>
                <a:lnTo>
                  <a:pt x="7362623" y="0"/>
                </a:lnTo>
                <a:lnTo>
                  <a:pt x="7362623" y="7770579"/>
                </a:lnTo>
                <a:lnTo>
                  <a:pt x="0" y="77705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564931" y="7668568"/>
            <a:ext cx="2945006" cy="2693342"/>
          </a:xfrm>
          <a:custGeom>
            <a:avLst/>
            <a:gdLst/>
            <a:ahLst/>
            <a:cxnLst/>
            <a:rect l="l" t="t" r="r" b="b"/>
            <a:pathLst>
              <a:path w="2945006" h="2693342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509937" y="7657346"/>
            <a:ext cx="2945006" cy="2693342"/>
          </a:xfrm>
          <a:custGeom>
            <a:avLst/>
            <a:gdLst/>
            <a:ahLst/>
            <a:cxnLst/>
            <a:rect l="l" t="t" r="r" b="b"/>
            <a:pathLst>
              <a:path w="2945006" h="2693342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454943" y="7657346"/>
            <a:ext cx="2945006" cy="2693342"/>
          </a:xfrm>
          <a:custGeom>
            <a:avLst/>
            <a:gdLst/>
            <a:ahLst/>
            <a:cxnLst/>
            <a:rect l="l" t="t" r="r" b="b"/>
            <a:pathLst>
              <a:path w="2945006" h="2693342">
                <a:moveTo>
                  <a:pt x="0" y="0"/>
                </a:moveTo>
                <a:lnTo>
                  <a:pt x="2945006" y="0"/>
                </a:lnTo>
                <a:lnTo>
                  <a:pt x="2945006" y="2693342"/>
                </a:lnTo>
                <a:lnTo>
                  <a:pt x="0" y="26933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38200" y="4913988"/>
            <a:ext cx="6400800" cy="4420511"/>
          </a:xfrm>
          <a:custGeom>
            <a:avLst/>
            <a:gdLst/>
            <a:ahLst/>
            <a:cxnLst/>
            <a:rect l="l" t="t" r="r" b="b"/>
            <a:pathLst>
              <a:path w="4867067" h="3752066">
                <a:moveTo>
                  <a:pt x="0" y="0"/>
                </a:moveTo>
                <a:lnTo>
                  <a:pt x="4867067" y="0"/>
                </a:lnTo>
                <a:lnTo>
                  <a:pt x="4867067" y="3752067"/>
                </a:lnTo>
                <a:lnTo>
                  <a:pt x="0" y="37520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310644" y="5274636"/>
            <a:ext cx="3671556" cy="5012364"/>
          </a:xfrm>
          <a:custGeom>
            <a:avLst/>
            <a:gdLst/>
            <a:ahLst/>
            <a:cxnLst/>
            <a:rect l="l" t="t" r="r" b="b"/>
            <a:pathLst>
              <a:path w="3671556" h="5012364">
                <a:moveTo>
                  <a:pt x="0" y="0"/>
                </a:moveTo>
                <a:lnTo>
                  <a:pt x="3671557" y="0"/>
                </a:lnTo>
                <a:lnTo>
                  <a:pt x="3671557" y="5012364"/>
                </a:lnTo>
                <a:lnTo>
                  <a:pt x="0" y="50123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5788" y="1866900"/>
            <a:ext cx="8819612" cy="3667577"/>
          </a:xfrm>
          <a:custGeom>
            <a:avLst/>
            <a:gdLst/>
            <a:ahLst/>
            <a:cxnLst/>
            <a:rect l="l" t="t" r="r" b="b"/>
            <a:pathLst>
              <a:path w="7315200" h="2999232">
                <a:moveTo>
                  <a:pt x="0" y="0"/>
                </a:moveTo>
                <a:lnTo>
                  <a:pt x="7315200" y="0"/>
                </a:lnTo>
                <a:lnTo>
                  <a:pt x="7315200" y="2999232"/>
                </a:lnTo>
                <a:lnTo>
                  <a:pt x="0" y="29992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68325" y="38100"/>
            <a:ext cx="6874539" cy="1584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58"/>
              </a:lnSpc>
            </a:pPr>
            <a:r>
              <a:rPr lang="en-US" sz="9541" dirty="0">
                <a:solidFill>
                  <a:sysClr val="windowText" lastClr="0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Unit 14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5594" y="2324100"/>
            <a:ext cx="762000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rgbClr val="C00000"/>
                </a:solidFill>
                <a:latin typeface="Showcard Gothic" panose="04020904020102020604" pitchFamily="82" charset="0"/>
              </a:rPr>
              <a:t>AT HOME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1792381" y="5055394"/>
            <a:ext cx="449243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931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17" r="-33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508970">
            <a:off x="4594242" y="-1801842"/>
            <a:ext cx="9099516" cy="14456477"/>
          </a:xfrm>
          <a:custGeom>
            <a:avLst/>
            <a:gdLst/>
            <a:ahLst/>
            <a:cxnLst/>
            <a:rect l="l" t="t" r="r" b="b"/>
            <a:pathLst>
              <a:path w="9099516" h="12999309">
                <a:moveTo>
                  <a:pt x="0" y="0"/>
                </a:moveTo>
                <a:lnTo>
                  <a:pt x="9099516" y="0"/>
                </a:lnTo>
                <a:lnTo>
                  <a:pt x="9099516" y="12999309"/>
                </a:lnTo>
                <a:lnTo>
                  <a:pt x="0" y="12999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9627182">
            <a:off x="16856794" y="-1133719"/>
            <a:ext cx="1676781" cy="41148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9627182">
            <a:off x="14976130" y="-1467924"/>
            <a:ext cx="1196358" cy="2935848"/>
          </a:xfrm>
          <a:custGeom>
            <a:avLst/>
            <a:gdLst/>
            <a:ahLst/>
            <a:cxnLst/>
            <a:rect l="l" t="t" r="r" b="b"/>
            <a:pathLst>
              <a:path w="1196358" h="2935848">
                <a:moveTo>
                  <a:pt x="0" y="0"/>
                </a:moveTo>
                <a:lnTo>
                  <a:pt x="1196358" y="0"/>
                </a:lnTo>
                <a:lnTo>
                  <a:pt x="1196358" y="2935848"/>
                </a:lnTo>
                <a:lnTo>
                  <a:pt x="0" y="2935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7819832">
            <a:off x="17326836" y="3608663"/>
            <a:ext cx="1462634" cy="3589286"/>
          </a:xfrm>
          <a:custGeom>
            <a:avLst/>
            <a:gdLst/>
            <a:ahLst/>
            <a:cxnLst/>
            <a:rect l="l" t="t" r="r" b="b"/>
            <a:pathLst>
              <a:path w="1462634" h="3589286">
                <a:moveTo>
                  <a:pt x="0" y="0"/>
                </a:moveTo>
                <a:lnTo>
                  <a:pt x="1462634" y="0"/>
                </a:lnTo>
                <a:lnTo>
                  <a:pt x="1462634" y="3589286"/>
                </a:lnTo>
                <a:lnTo>
                  <a:pt x="0" y="35892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 flipH="1">
            <a:off x="15688919" y="8753353"/>
            <a:ext cx="3098277" cy="1533647"/>
          </a:xfrm>
          <a:custGeom>
            <a:avLst/>
            <a:gdLst/>
            <a:ahLst/>
            <a:cxnLst/>
            <a:rect l="l" t="t" r="r" b="b"/>
            <a:pathLst>
              <a:path w="3098277" h="1533647">
                <a:moveTo>
                  <a:pt x="3098277" y="0"/>
                </a:moveTo>
                <a:lnTo>
                  <a:pt x="0" y="0"/>
                </a:lnTo>
                <a:lnTo>
                  <a:pt x="0" y="1533647"/>
                </a:lnTo>
                <a:lnTo>
                  <a:pt x="3098277" y="1533647"/>
                </a:lnTo>
                <a:lnTo>
                  <a:pt x="309827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9383884">
            <a:off x="-1219199" y="4636483"/>
            <a:ext cx="3098277" cy="1533647"/>
          </a:xfrm>
          <a:custGeom>
            <a:avLst/>
            <a:gdLst/>
            <a:ahLst/>
            <a:cxnLst/>
            <a:rect l="l" t="t" r="r" b="b"/>
            <a:pathLst>
              <a:path w="3098277" h="1533647">
                <a:moveTo>
                  <a:pt x="0" y="0"/>
                </a:moveTo>
                <a:lnTo>
                  <a:pt x="3098277" y="0"/>
                </a:lnTo>
                <a:lnTo>
                  <a:pt x="3098277" y="1533647"/>
                </a:lnTo>
                <a:lnTo>
                  <a:pt x="0" y="15336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6617500">
            <a:off x="-1027616" y="-779473"/>
            <a:ext cx="3195034" cy="3007326"/>
          </a:xfrm>
          <a:custGeom>
            <a:avLst/>
            <a:gdLst/>
            <a:ahLst/>
            <a:cxnLst/>
            <a:rect l="l" t="t" r="r" b="b"/>
            <a:pathLst>
              <a:path w="3195034" h="3007326">
                <a:moveTo>
                  <a:pt x="0" y="0"/>
                </a:moveTo>
                <a:lnTo>
                  <a:pt x="3195034" y="0"/>
                </a:lnTo>
                <a:lnTo>
                  <a:pt x="3195034" y="3007326"/>
                </a:lnTo>
                <a:lnTo>
                  <a:pt x="0" y="30073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-520438" y="2744033"/>
            <a:ext cx="2023727" cy="1419138"/>
          </a:xfrm>
          <a:custGeom>
            <a:avLst/>
            <a:gdLst/>
            <a:ahLst/>
            <a:cxnLst/>
            <a:rect l="l" t="t" r="r" b="b"/>
            <a:pathLst>
              <a:path w="2023727" h="1419138">
                <a:moveTo>
                  <a:pt x="0" y="0"/>
                </a:moveTo>
                <a:lnTo>
                  <a:pt x="2023727" y="0"/>
                </a:lnTo>
                <a:lnTo>
                  <a:pt x="2023727" y="1419139"/>
                </a:lnTo>
                <a:lnTo>
                  <a:pt x="0" y="1419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951404" flipH="1" flipV="1">
            <a:off x="-417765" y="8156264"/>
            <a:ext cx="2892931" cy="2824223"/>
          </a:xfrm>
          <a:custGeom>
            <a:avLst/>
            <a:gdLst/>
            <a:ahLst/>
            <a:cxnLst/>
            <a:rect l="l" t="t" r="r" b="b"/>
            <a:pathLst>
              <a:path w="2892931" h="2824223">
                <a:moveTo>
                  <a:pt x="2892930" y="2824224"/>
                </a:moveTo>
                <a:lnTo>
                  <a:pt x="0" y="2824224"/>
                </a:lnTo>
                <a:lnTo>
                  <a:pt x="0" y="0"/>
                </a:lnTo>
                <a:lnTo>
                  <a:pt x="2892930" y="0"/>
                </a:lnTo>
                <a:lnTo>
                  <a:pt x="2892930" y="2824224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0553502">
            <a:off x="17184289" y="7243753"/>
            <a:ext cx="1747728" cy="1509600"/>
          </a:xfrm>
          <a:custGeom>
            <a:avLst/>
            <a:gdLst/>
            <a:ahLst/>
            <a:cxnLst/>
            <a:rect l="l" t="t" r="r" b="b"/>
            <a:pathLst>
              <a:path w="1747728" h="1509600">
                <a:moveTo>
                  <a:pt x="0" y="0"/>
                </a:moveTo>
                <a:lnTo>
                  <a:pt x="1747728" y="0"/>
                </a:lnTo>
                <a:lnTo>
                  <a:pt x="1747728" y="1509600"/>
                </a:lnTo>
                <a:lnTo>
                  <a:pt x="0" y="15096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045500" y="724190"/>
            <a:ext cx="10197001" cy="1988415"/>
          </a:xfrm>
          <a:custGeom>
            <a:avLst/>
            <a:gdLst/>
            <a:ahLst/>
            <a:cxnLst/>
            <a:rect l="l" t="t" r="r" b="b"/>
            <a:pathLst>
              <a:path w="10197001" h="1988415">
                <a:moveTo>
                  <a:pt x="0" y="0"/>
                </a:moveTo>
                <a:lnTo>
                  <a:pt x="10197000" y="0"/>
                </a:lnTo>
                <a:lnTo>
                  <a:pt x="10197000" y="1988415"/>
                </a:lnTo>
                <a:lnTo>
                  <a:pt x="0" y="19884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849404" y="1061583"/>
            <a:ext cx="8589193" cy="1313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321"/>
              </a:lnSpc>
              <a:spcBef>
                <a:spcPct val="0"/>
              </a:spcBef>
            </a:pPr>
            <a:r>
              <a:rPr lang="en-US" sz="8086" b="1" dirty="0">
                <a:latin typeface="Berlin Sans FB Demi" panose="020E0802020502020306" pitchFamily="34" charset="0"/>
              </a:rPr>
              <a:t>FIND THE WORD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21836" y="4083794"/>
            <a:ext cx="5919713" cy="84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/>
              <a:t>The answer is ...</a:t>
            </a:r>
          </a:p>
        </p:txBody>
      </p:sp>
      <p:sp>
        <p:nvSpPr>
          <p:cNvPr id="23" name="Freeform 23"/>
          <p:cNvSpPr/>
          <p:nvPr/>
        </p:nvSpPr>
        <p:spPr>
          <a:xfrm>
            <a:off x="2174094" y="1711789"/>
            <a:ext cx="1200600" cy="1459696"/>
          </a:xfrm>
          <a:custGeom>
            <a:avLst/>
            <a:gdLst/>
            <a:ahLst/>
            <a:cxnLst/>
            <a:rect l="l" t="t" r="r" b="b"/>
            <a:pathLst>
              <a:path w="1200600" h="1459696">
                <a:moveTo>
                  <a:pt x="0" y="0"/>
                </a:moveTo>
                <a:lnTo>
                  <a:pt x="1200600" y="0"/>
                </a:lnTo>
                <a:lnTo>
                  <a:pt x="1200600" y="1459697"/>
                </a:lnTo>
                <a:lnTo>
                  <a:pt x="0" y="145969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629324" y="1711789"/>
            <a:ext cx="1200600" cy="1459696"/>
          </a:xfrm>
          <a:custGeom>
            <a:avLst/>
            <a:gdLst/>
            <a:ahLst/>
            <a:cxnLst/>
            <a:rect l="l" t="t" r="r" b="b"/>
            <a:pathLst>
              <a:path w="1200600" h="1459696">
                <a:moveTo>
                  <a:pt x="0" y="0"/>
                </a:moveTo>
                <a:lnTo>
                  <a:pt x="1200601" y="0"/>
                </a:lnTo>
                <a:lnTo>
                  <a:pt x="1200601" y="1459697"/>
                </a:lnTo>
                <a:lnTo>
                  <a:pt x="0" y="145969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flipH="1">
            <a:off x="2461901" y="2007999"/>
            <a:ext cx="471044" cy="599708"/>
          </a:xfrm>
          <a:custGeom>
            <a:avLst/>
            <a:gdLst/>
            <a:ahLst/>
            <a:cxnLst/>
            <a:rect l="l" t="t" r="r" b="b"/>
            <a:pathLst>
              <a:path w="471044" h="599708">
                <a:moveTo>
                  <a:pt x="471044" y="0"/>
                </a:moveTo>
                <a:lnTo>
                  <a:pt x="0" y="0"/>
                </a:lnTo>
                <a:lnTo>
                  <a:pt x="0" y="599708"/>
                </a:lnTo>
                <a:lnTo>
                  <a:pt x="471044" y="599708"/>
                </a:lnTo>
                <a:lnTo>
                  <a:pt x="471044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084215" y="2007999"/>
            <a:ext cx="471044" cy="599708"/>
          </a:xfrm>
          <a:custGeom>
            <a:avLst/>
            <a:gdLst/>
            <a:ahLst/>
            <a:cxnLst/>
            <a:rect l="l" t="t" r="r" b="b"/>
            <a:pathLst>
              <a:path w="471044" h="599708">
                <a:moveTo>
                  <a:pt x="0" y="0"/>
                </a:moveTo>
                <a:lnTo>
                  <a:pt x="471044" y="0"/>
                </a:lnTo>
                <a:lnTo>
                  <a:pt x="471044" y="599708"/>
                </a:lnTo>
                <a:lnTo>
                  <a:pt x="0" y="59970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079705">
            <a:off x="2247012" y="3448656"/>
            <a:ext cx="4328535" cy="486503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9468044" y="5435918"/>
            <a:ext cx="4027296" cy="1615827"/>
            <a:chOff x="7861618" y="5435918"/>
            <a:chExt cx="4027296" cy="1615827"/>
          </a:xfrm>
        </p:grpSpPr>
        <p:sp>
          <p:nvSpPr>
            <p:cNvPr id="42" name="TextBox 18"/>
            <p:cNvSpPr txBox="1"/>
            <p:nvPr/>
          </p:nvSpPr>
          <p:spPr>
            <a:xfrm>
              <a:off x="7861618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B</a:t>
              </a:r>
            </a:p>
          </p:txBody>
        </p:sp>
        <p:sp>
          <p:nvSpPr>
            <p:cNvPr id="43" name="TextBox 20"/>
            <p:cNvSpPr txBox="1"/>
            <p:nvPr/>
          </p:nvSpPr>
          <p:spPr>
            <a:xfrm>
              <a:off x="9184894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C00000"/>
                  </a:solidFill>
                  <a:latin typeface="Eras Bold ITC" panose="020B0907030504020204" pitchFamily="34" charset="0"/>
                </a:rPr>
                <a:t>O</a:t>
              </a:r>
            </a:p>
          </p:txBody>
        </p:sp>
        <p:sp>
          <p:nvSpPr>
            <p:cNvPr id="44" name="TextBox 21"/>
            <p:cNvSpPr txBox="1"/>
            <p:nvPr/>
          </p:nvSpPr>
          <p:spPr>
            <a:xfrm>
              <a:off x="10508170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26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9" name="Group 2"/>
          <p:cNvGrpSpPr/>
          <p:nvPr/>
        </p:nvGrpSpPr>
        <p:grpSpPr>
          <a:xfrm>
            <a:off x="1510918" y="935199"/>
            <a:ext cx="15266164" cy="8416602"/>
            <a:chOff x="0" y="0"/>
            <a:chExt cx="4020718" cy="2002816"/>
          </a:xfrm>
        </p:grpSpPr>
        <p:sp>
          <p:nvSpPr>
            <p:cNvPr id="30" name="Freeform 3"/>
            <p:cNvSpPr/>
            <p:nvPr/>
          </p:nvSpPr>
          <p:spPr>
            <a:xfrm>
              <a:off x="0" y="0"/>
              <a:ext cx="4020718" cy="2002816"/>
            </a:xfrm>
            <a:custGeom>
              <a:avLst/>
              <a:gdLst/>
              <a:ahLst/>
              <a:cxnLst/>
              <a:rect l="l" t="t" r="r" b="b"/>
              <a:pathLst>
                <a:path w="4020718" h="2002816">
                  <a:moveTo>
                    <a:pt x="3817518" y="0"/>
                  </a:moveTo>
                  <a:lnTo>
                    <a:pt x="0" y="0"/>
                  </a:lnTo>
                  <a:lnTo>
                    <a:pt x="203200" y="2002816"/>
                  </a:lnTo>
                  <a:lnTo>
                    <a:pt x="4020718" y="2002816"/>
                  </a:lnTo>
                  <a:lnTo>
                    <a:pt x="3817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101600" y="-38100"/>
              <a:ext cx="3817518" cy="20409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" name="Freeform 4"/>
          <p:cNvSpPr/>
          <p:nvPr/>
        </p:nvSpPr>
        <p:spPr>
          <a:xfrm>
            <a:off x="15963955" y="5911741"/>
            <a:ext cx="2324045" cy="4767272"/>
          </a:xfrm>
          <a:custGeom>
            <a:avLst/>
            <a:gdLst/>
            <a:ahLst/>
            <a:cxnLst/>
            <a:rect l="l" t="t" r="r" b="b"/>
            <a:pathLst>
              <a:path w="2324045" h="4767272">
                <a:moveTo>
                  <a:pt x="0" y="0"/>
                </a:moveTo>
                <a:lnTo>
                  <a:pt x="2324045" y="0"/>
                </a:lnTo>
                <a:lnTo>
                  <a:pt x="2324045" y="4767272"/>
                </a:lnTo>
                <a:lnTo>
                  <a:pt x="0" y="4767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5744703"/>
            <a:ext cx="4378715" cy="4730410"/>
            <a:chOff x="15038174" y="5744703"/>
            <a:chExt cx="4378715" cy="4730410"/>
          </a:xfrm>
        </p:grpSpPr>
        <p:sp>
          <p:nvSpPr>
            <p:cNvPr id="3" name="Freeform 3"/>
            <p:cNvSpPr/>
            <p:nvPr/>
          </p:nvSpPr>
          <p:spPr>
            <a:xfrm>
              <a:off x="15038174" y="5744703"/>
              <a:ext cx="3506417" cy="4730410"/>
            </a:xfrm>
            <a:custGeom>
              <a:avLst/>
              <a:gdLst/>
              <a:ahLst/>
              <a:cxnLst/>
              <a:rect l="l" t="t" r="r" b="b"/>
              <a:pathLst>
                <a:path w="3506417" h="4730410">
                  <a:moveTo>
                    <a:pt x="0" y="0"/>
                  </a:moveTo>
                  <a:lnTo>
                    <a:pt x="3506417" y="0"/>
                  </a:lnTo>
                  <a:lnTo>
                    <a:pt x="3506417" y="4730411"/>
                  </a:lnTo>
                  <a:lnTo>
                    <a:pt x="0" y="4730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6211584" y="6064678"/>
              <a:ext cx="3205305" cy="4368388"/>
            </a:xfrm>
            <a:custGeom>
              <a:avLst/>
              <a:gdLst/>
              <a:ahLst/>
              <a:cxnLst/>
              <a:rect l="l" t="t" r="r" b="b"/>
              <a:pathLst>
                <a:path w="3205305" h="4368388">
                  <a:moveTo>
                    <a:pt x="0" y="0"/>
                  </a:moveTo>
                  <a:lnTo>
                    <a:pt x="3205304" y="0"/>
                  </a:lnTo>
                  <a:lnTo>
                    <a:pt x="3205304" y="4368388"/>
                  </a:lnTo>
                  <a:lnTo>
                    <a:pt x="0" y="4368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791145">
            <a:off x="579308" y="456912"/>
            <a:ext cx="898785" cy="853028"/>
          </a:xfrm>
          <a:custGeom>
            <a:avLst/>
            <a:gdLst/>
            <a:ahLst/>
            <a:cxnLst/>
            <a:rect l="l" t="t" r="r" b="b"/>
            <a:pathLst>
              <a:path w="898785" h="853028">
                <a:moveTo>
                  <a:pt x="0" y="0"/>
                </a:moveTo>
                <a:lnTo>
                  <a:pt x="898784" y="0"/>
                </a:lnTo>
                <a:lnTo>
                  <a:pt x="898784" y="853028"/>
                </a:lnTo>
                <a:lnTo>
                  <a:pt x="0" y="8530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527083">
            <a:off x="597011" y="2771924"/>
            <a:ext cx="898785" cy="853028"/>
          </a:xfrm>
          <a:custGeom>
            <a:avLst/>
            <a:gdLst/>
            <a:ahLst/>
            <a:cxnLst/>
            <a:rect l="l" t="t" r="r" b="b"/>
            <a:pathLst>
              <a:path w="898785" h="853028">
                <a:moveTo>
                  <a:pt x="0" y="0"/>
                </a:moveTo>
                <a:lnTo>
                  <a:pt x="898785" y="0"/>
                </a:lnTo>
                <a:lnTo>
                  <a:pt x="898785" y="853028"/>
                </a:lnTo>
                <a:lnTo>
                  <a:pt x="0" y="8530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91145">
            <a:off x="17185799" y="3672857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791145">
            <a:off x="1103947" y="1984247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791145">
            <a:off x="154684" y="4507554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791145">
            <a:off x="13102285" y="111432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1226193">
            <a:off x="8970704" y="247480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71784">
            <a:off x="11036020" y="237758"/>
            <a:ext cx="475640" cy="451426"/>
          </a:xfrm>
          <a:custGeom>
            <a:avLst/>
            <a:gdLst/>
            <a:ahLst/>
            <a:cxnLst/>
            <a:rect l="l" t="t" r="r" b="b"/>
            <a:pathLst>
              <a:path w="475640" h="451426">
                <a:moveTo>
                  <a:pt x="0" y="0"/>
                </a:moveTo>
                <a:lnTo>
                  <a:pt x="475640" y="0"/>
                </a:lnTo>
                <a:lnTo>
                  <a:pt x="475640" y="451425"/>
                </a:lnTo>
                <a:lnTo>
                  <a:pt x="0" y="4514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791145">
            <a:off x="4252216" y="247480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8" y="0"/>
                </a:lnTo>
                <a:lnTo>
                  <a:pt x="605298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985828">
            <a:off x="13808131" y="320048"/>
            <a:ext cx="452376" cy="429346"/>
          </a:xfrm>
          <a:custGeom>
            <a:avLst/>
            <a:gdLst/>
            <a:ahLst/>
            <a:cxnLst/>
            <a:rect l="l" t="t" r="r" b="b"/>
            <a:pathLst>
              <a:path w="452376" h="429346">
                <a:moveTo>
                  <a:pt x="0" y="0"/>
                </a:moveTo>
                <a:lnTo>
                  <a:pt x="452376" y="0"/>
                </a:lnTo>
                <a:lnTo>
                  <a:pt x="452376" y="429346"/>
                </a:lnTo>
                <a:lnTo>
                  <a:pt x="0" y="4293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71784">
            <a:off x="4988676" y="410270"/>
            <a:ext cx="475640" cy="451426"/>
          </a:xfrm>
          <a:custGeom>
            <a:avLst/>
            <a:gdLst/>
            <a:ahLst/>
            <a:cxnLst/>
            <a:rect l="l" t="t" r="r" b="b"/>
            <a:pathLst>
              <a:path w="475640" h="451426">
                <a:moveTo>
                  <a:pt x="0" y="0"/>
                </a:moveTo>
                <a:lnTo>
                  <a:pt x="475640" y="0"/>
                </a:lnTo>
                <a:lnTo>
                  <a:pt x="475640" y="451426"/>
                </a:lnTo>
                <a:lnTo>
                  <a:pt x="0" y="4514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952231">
            <a:off x="7357443" y="211214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1226193">
            <a:off x="16956651" y="4856259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8" y="0"/>
                </a:lnTo>
                <a:lnTo>
                  <a:pt x="605298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44782">
            <a:off x="5556541" y="9497705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1431538">
            <a:off x="7706125" y="9456733"/>
            <a:ext cx="464697" cy="441039"/>
          </a:xfrm>
          <a:custGeom>
            <a:avLst/>
            <a:gdLst/>
            <a:ahLst/>
            <a:cxnLst/>
            <a:rect l="l" t="t" r="r" b="b"/>
            <a:pathLst>
              <a:path w="464697" h="441039">
                <a:moveTo>
                  <a:pt x="0" y="0"/>
                </a:moveTo>
                <a:lnTo>
                  <a:pt x="464697" y="0"/>
                </a:lnTo>
                <a:lnTo>
                  <a:pt x="464697" y="441040"/>
                </a:lnTo>
                <a:lnTo>
                  <a:pt x="0" y="4410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1226193">
            <a:off x="8457456" y="9422596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1226193">
            <a:off x="13070102" y="9422596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8" y="0"/>
                </a:lnTo>
                <a:lnTo>
                  <a:pt x="605298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2073487">
            <a:off x="11923225" y="9455991"/>
            <a:ext cx="605297" cy="574482"/>
          </a:xfrm>
          <a:custGeom>
            <a:avLst/>
            <a:gdLst/>
            <a:ahLst/>
            <a:cxnLst/>
            <a:rect l="l" t="t" r="r" b="b"/>
            <a:pathLst>
              <a:path w="605297" h="574482">
                <a:moveTo>
                  <a:pt x="0" y="0"/>
                </a:moveTo>
                <a:lnTo>
                  <a:pt x="605297" y="0"/>
                </a:lnTo>
                <a:lnTo>
                  <a:pt x="605297" y="574482"/>
                </a:lnTo>
                <a:lnTo>
                  <a:pt x="0" y="574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1510318">
            <a:off x="10382161" y="9456733"/>
            <a:ext cx="464697" cy="441039"/>
          </a:xfrm>
          <a:custGeom>
            <a:avLst/>
            <a:gdLst/>
            <a:ahLst/>
            <a:cxnLst/>
            <a:rect l="l" t="t" r="r" b="b"/>
            <a:pathLst>
              <a:path w="464697" h="441039">
                <a:moveTo>
                  <a:pt x="0" y="0"/>
                </a:moveTo>
                <a:lnTo>
                  <a:pt x="464697" y="0"/>
                </a:lnTo>
                <a:lnTo>
                  <a:pt x="464697" y="441040"/>
                </a:lnTo>
                <a:lnTo>
                  <a:pt x="0" y="4410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2"/>
          <p:cNvSpPr txBox="1"/>
          <p:nvPr/>
        </p:nvSpPr>
        <p:spPr>
          <a:xfrm>
            <a:off x="3371539" y="800100"/>
            <a:ext cx="11544923" cy="1138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6600" dirty="0">
                <a:latin typeface="Ravie" panose="04040805050809020602" pitchFamily="82" charset="0"/>
              </a:rPr>
              <a:t>Table of contents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9493" y="2019300"/>
            <a:ext cx="1601907" cy="16987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4148" y="3898900"/>
            <a:ext cx="1605941" cy="16987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7493" y="7658100"/>
            <a:ext cx="1601907" cy="16987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12837" y="5778500"/>
            <a:ext cx="1601907" cy="1698747"/>
          </a:xfrm>
          <a:prstGeom prst="rect">
            <a:avLst/>
          </a:prstGeom>
        </p:spPr>
      </p:pic>
      <p:sp>
        <p:nvSpPr>
          <p:cNvPr id="39" name="TextBox 8"/>
          <p:cNvSpPr txBox="1"/>
          <p:nvPr/>
        </p:nvSpPr>
        <p:spPr>
          <a:xfrm>
            <a:off x="3780219" y="2499341"/>
            <a:ext cx="68776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/>
            <a:r>
              <a:rPr lang="en-US" sz="4800" b="1" spc="163" dirty="0">
                <a:solidFill>
                  <a:srgbClr val="0070C0"/>
                </a:solidFill>
                <a:latin typeface="Comic Sans MS" panose="030F0702030302020204" pitchFamily="66" charset="0"/>
              </a:rPr>
              <a:t>Warm-up and review.</a:t>
            </a:r>
            <a:endParaRPr lang="en-US" sz="4800" b="1" u="none" spc="163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4794874" y="4378941"/>
            <a:ext cx="68776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/>
            <a:r>
              <a:rPr lang="en-US" sz="4800" b="1" spc="163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repeat.</a:t>
            </a:r>
            <a:endParaRPr lang="en-US" sz="4800" b="1" u="none" spc="163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5813563" y="6258541"/>
            <a:ext cx="68776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/>
            <a:r>
              <a:rPr lang="en-US" sz="4800" b="1" spc="163" dirty="0">
                <a:solidFill>
                  <a:srgbClr val="0070C0"/>
                </a:solidFill>
                <a:latin typeface="Comic Sans MS" panose="030F0702030302020204" pitchFamily="66" charset="0"/>
              </a:rPr>
              <a:t>Point and say.</a:t>
            </a:r>
            <a:endParaRPr lang="en-US" sz="4800" b="1" u="none" spc="163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6828219" y="8138141"/>
            <a:ext cx="841178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/>
            <a:r>
              <a:rPr lang="en-US" sz="4800" b="1" spc="163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wrap-up.</a:t>
            </a:r>
            <a:endParaRPr lang="en-US" sz="4800" b="1" u="none" spc="163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6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7440147">
            <a:off x="13306363" y="7128269"/>
            <a:ext cx="6453203" cy="6905178"/>
          </a:xfrm>
          <a:custGeom>
            <a:avLst/>
            <a:gdLst/>
            <a:ahLst/>
            <a:cxnLst/>
            <a:rect l="l" t="t" r="r" b="b"/>
            <a:pathLst>
              <a:path w="6453203" h="6905178">
                <a:moveTo>
                  <a:pt x="0" y="0"/>
                </a:moveTo>
                <a:lnTo>
                  <a:pt x="6453203" y="0"/>
                </a:lnTo>
                <a:lnTo>
                  <a:pt x="6453203" y="6905178"/>
                </a:lnTo>
                <a:lnTo>
                  <a:pt x="0" y="6905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805293" y="6819488"/>
            <a:ext cx="1235364" cy="1607259"/>
          </a:xfrm>
          <a:custGeom>
            <a:avLst/>
            <a:gdLst/>
            <a:ahLst/>
            <a:cxnLst/>
            <a:rect l="l" t="t" r="r" b="b"/>
            <a:pathLst>
              <a:path w="518177" h="742906">
                <a:moveTo>
                  <a:pt x="0" y="0"/>
                </a:moveTo>
                <a:lnTo>
                  <a:pt x="518177" y="0"/>
                </a:lnTo>
                <a:lnTo>
                  <a:pt x="518177" y="742906"/>
                </a:lnTo>
                <a:lnTo>
                  <a:pt x="0" y="7429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579839" y="8505517"/>
            <a:ext cx="778193" cy="1313406"/>
          </a:xfrm>
          <a:custGeom>
            <a:avLst/>
            <a:gdLst/>
            <a:ahLst/>
            <a:cxnLst/>
            <a:rect l="l" t="t" r="r" b="b"/>
            <a:pathLst>
              <a:path w="359696" h="607082">
                <a:moveTo>
                  <a:pt x="0" y="0"/>
                </a:moveTo>
                <a:lnTo>
                  <a:pt x="359696" y="0"/>
                </a:lnTo>
                <a:lnTo>
                  <a:pt x="359696" y="607081"/>
                </a:lnTo>
                <a:lnTo>
                  <a:pt x="0" y="6070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700000">
            <a:off x="-3118282" y="-3834916"/>
            <a:ext cx="7167806" cy="7669832"/>
          </a:xfrm>
          <a:custGeom>
            <a:avLst/>
            <a:gdLst/>
            <a:ahLst/>
            <a:cxnLst/>
            <a:rect l="l" t="t" r="r" b="b"/>
            <a:pathLst>
              <a:path w="7167806" h="7669832">
                <a:moveTo>
                  <a:pt x="0" y="0"/>
                </a:moveTo>
                <a:lnTo>
                  <a:pt x="7167807" y="0"/>
                </a:lnTo>
                <a:lnTo>
                  <a:pt x="7167807" y="7669832"/>
                </a:lnTo>
                <a:lnTo>
                  <a:pt x="0" y="7669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582652" y="272896"/>
            <a:ext cx="780374" cy="1317089"/>
          </a:xfrm>
          <a:custGeom>
            <a:avLst/>
            <a:gdLst/>
            <a:ahLst/>
            <a:cxnLst/>
            <a:rect l="l" t="t" r="r" b="b"/>
            <a:pathLst>
              <a:path w="360704" h="608784">
                <a:moveTo>
                  <a:pt x="0" y="0"/>
                </a:moveTo>
                <a:lnTo>
                  <a:pt x="360705" y="0"/>
                </a:lnTo>
                <a:lnTo>
                  <a:pt x="360705" y="608784"/>
                </a:lnTo>
                <a:lnTo>
                  <a:pt x="0" y="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41965" y="1307420"/>
            <a:ext cx="1271617" cy="1626163"/>
          </a:xfrm>
          <a:custGeom>
            <a:avLst/>
            <a:gdLst/>
            <a:ahLst/>
            <a:cxnLst/>
            <a:rect l="l" t="t" r="r" b="b"/>
            <a:pathLst>
              <a:path w="587766" h="751644">
                <a:moveTo>
                  <a:pt x="0" y="0"/>
                </a:moveTo>
                <a:lnTo>
                  <a:pt x="587766" y="0"/>
                </a:lnTo>
                <a:lnTo>
                  <a:pt x="587766" y="751644"/>
                </a:lnTo>
                <a:lnTo>
                  <a:pt x="0" y="7516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45999" b="-1525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392152">
            <a:off x="-1968164" y="6484799"/>
            <a:ext cx="9562453" cy="6335125"/>
          </a:xfrm>
          <a:custGeom>
            <a:avLst/>
            <a:gdLst/>
            <a:ahLst/>
            <a:cxnLst/>
            <a:rect l="l" t="t" r="r" b="b"/>
            <a:pathLst>
              <a:path w="9562453" h="6335125">
                <a:moveTo>
                  <a:pt x="0" y="0"/>
                </a:moveTo>
                <a:lnTo>
                  <a:pt x="9562453" y="0"/>
                </a:lnTo>
                <a:lnTo>
                  <a:pt x="9562453" y="6335125"/>
                </a:lnTo>
                <a:lnTo>
                  <a:pt x="0" y="63351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353796" flipV="1">
            <a:off x="465622" y="8185894"/>
            <a:ext cx="5732819" cy="1770008"/>
          </a:xfrm>
          <a:custGeom>
            <a:avLst/>
            <a:gdLst/>
            <a:ahLst/>
            <a:cxnLst/>
            <a:rect l="l" t="t" r="r" b="b"/>
            <a:pathLst>
              <a:path w="5732819" h="1770008">
                <a:moveTo>
                  <a:pt x="0" y="1770008"/>
                </a:moveTo>
                <a:lnTo>
                  <a:pt x="5732819" y="1770008"/>
                </a:lnTo>
                <a:lnTo>
                  <a:pt x="5732819" y="0"/>
                </a:lnTo>
                <a:lnTo>
                  <a:pt x="0" y="0"/>
                </a:lnTo>
                <a:lnTo>
                  <a:pt x="0" y="1770008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62018" y="7040771"/>
            <a:ext cx="1251076" cy="1263058"/>
          </a:xfrm>
          <a:custGeom>
            <a:avLst/>
            <a:gdLst/>
            <a:ahLst/>
            <a:cxnLst/>
            <a:rect l="l" t="t" r="r" b="b"/>
            <a:pathLst>
              <a:path w="407207" h="583810">
                <a:moveTo>
                  <a:pt x="0" y="0"/>
                </a:moveTo>
                <a:lnTo>
                  <a:pt x="407207" y="0"/>
                </a:lnTo>
                <a:lnTo>
                  <a:pt x="407207" y="583810"/>
                </a:lnTo>
                <a:lnTo>
                  <a:pt x="0" y="5838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0458865" flipH="1">
            <a:off x="12116724" y="-1703721"/>
            <a:ext cx="8248819" cy="5464843"/>
          </a:xfrm>
          <a:custGeom>
            <a:avLst/>
            <a:gdLst/>
            <a:ahLst/>
            <a:cxnLst/>
            <a:rect l="l" t="t" r="r" b="b"/>
            <a:pathLst>
              <a:path w="8248819" h="5464843">
                <a:moveTo>
                  <a:pt x="8248819" y="0"/>
                </a:moveTo>
                <a:lnTo>
                  <a:pt x="0" y="0"/>
                </a:lnTo>
                <a:lnTo>
                  <a:pt x="0" y="5464842"/>
                </a:lnTo>
                <a:lnTo>
                  <a:pt x="8248819" y="5464842"/>
                </a:lnTo>
                <a:lnTo>
                  <a:pt x="8248819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805293" y="2020655"/>
            <a:ext cx="1128928" cy="1443692"/>
          </a:xfrm>
          <a:custGeom>
            <a:avLst/>
            <a:gdLst/>
            <a:ahLst/>
            <a:cxnLst/>
            <a:rect l="l" t="t" r="r" b="b"/>
            <a:pathLst>
              <a:path w="752879" h="962794">
                <a:moveTo>
                  <a:pt x="0" y="0"/>
                </a:moveTo>
                <a:lnTo>
                  <a:pt x="752880" y="0"/>
                </a:lnTo>
                <a:lnTo>
                  <a:pt x="752880" y="962794"/>
                </a:lnTo>
                <a:lnTo>
                  <a:pt x="0" y="9627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45999" b="-1525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2638159" y="419916"/>
            <a:ext cx="4880230" cy="1506771"/>
          </a:xfrm>
          <a:custGeom>
            <a:avLst/>
            <a:gdLst/>
            <a:ahLst/>
            <a:cxnLst/>
            <a:rect l="l" t="t" r="r" b="b"/>
            <a:pathLst>
              <a:path w="4880230" h="1506771">
                <a:moveTo>
                  <a:pt x="4880230" y="0"/>
                </a:moveTo>
                <a:lnTo>
                  <a:pt x="0" y="0"/>
                </a:lnTo>
                <a:lnTo>
                  <a:pt x="0" y="1506771"/>
                </a:lnTo>
                <a:lnTo>
                  <a:pt x="4880230" y="1506771"/>
                </a:lnTo>
                <a:lnTo>
                  <a:pt x="488023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8685" y="1257300"/>
            <a:ext cx="2410630" cy="25563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14218" y="5524500"/>
            <a:ext cx="1505956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spc="608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Warm-up and Review.</a:t>
            </a:r>
          </a:p>
        </p:txBody>
      </p:sp>
    </p:spTree>
    <p:extLst>
      <p:ext uri="{BB962C8B-B14F-4D97-AF65-F5344CB8AC3E}">
        <p14:creationId xmlns:p14="http://schemas.microsoft.com/office/powerpoint/2010/main" val="12539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17" r="-33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533400" y="779190"/>
            <a:ext cx="14047728" cy="8364256"/>
          </a:xfrm>
          <a:custGeom>
            <a:avLst/>
            <a:gdLst/>
            <a:ahLst/>
            <a:cxnLst/>
            <a:rect l="l" t="t" r="r" b="b"/>
            <a:pathLst>
              <a:path w="10554266" h="8364256">
                <a:moveTo>
                  <a:pt x="0" y="0"/>
                </a:moveTo>
                <a:lnTo>
                  <a:pt x="10554265" y="0"/>
                </a:lnTo>
                <a:lnTo>
                  <a:pt x="10554265" y="8364255"/>
                </a:lnTo>
                <a:lnTo>
                  <a:pt x="0" y="8364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8853436">
            <a:off x="16797728" y="712659"/>
            <a:ext cx="1676781" cy="41148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8949328">
            <a:off x="16753996" y="1744661"/>
            <a:ext cx="1462634" cy="3589286"/>
          </a:xfrm>
          <a:custGeom>
            <a:avLst/>
            <a:gdLst/>
            <a:ahLst/>
            <a:cxnLst/>
            <a:rect l="l" t="t" r="r" b="b"/>
            <a:pathLst>
              <a:path w="1462634" h="3589286">
                <a:moveTo>
                  <a:pt x="0" y="0"/>
                </a:moveTo>
                <a:lnTo>
                  <a:pt x="1462634" y="0"/>
                </a:lnTo>
                <a:lnTo>
                  <a:pt x="1462634" y="3589286"/>
                </a:lnTo>
                <a:lnTo>
                  <a:pt x="0" y="35892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980167">
            <a:off x="-731317" y="313255"/>
            <a:ext cx="1462634" cy="3589286"/>
          </a:xfrm>
          <a:custGeom>
            <a:avLst/>
            <a:gdLst/>
            <a:ahLst/>
            <a:cxnLst/>
            <a:rect l="l" t="t" r="r" b="b"/>
            <a:pathLst>
              <a:path w="1462634" h="3589286">
                <a:moveTo>
                  <a:pt x="0" y="0"/>
                </a:moveTo>
                <a:lnTo>
                  <a:pt x="1462634" y="0"/>
                </a:lnTo>
                <a:lnTo>
                  <a:pt x="1462634" y="3589286"/>
                </a:lnTo>
                <a:lnTo>
                  <a:pt x="0" y="35892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-520438" y="-398425"/>
            <a:ext cx="3098277" cy="1533647"/>
          </a:xfrm>
          <a:custGeom>
            <a:avLst/>
            <a:gdLst/>
            <a:ahLst/>
            <a:cxnLst/>
            <a:rect l="l" t="t" r="r" b="b"/>
            <a:pathLst>
              <a:path w="3098277" h="1533647">
                <a:moveTo>
                  <a:pt x="3098276" y="0"/>
                </a:moveTo>
                <a:lnTo>
                  <a:pt x="0" y="0"/>
                </a:lnTo>
                <a:lnTo>
                  <a:pt x="0" y="1533647"/>
                </a:lnTo>
                <a:lnTo>
                  <a:pt x="3098276" y="1533647"/>
                </a:lnTo>
                <a:lnTo>
                  <a:pt x="309827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710162" y="-189497"/>
            <a:ext cx="3098277" cy="1533647"/>
          </a:xfrm>
          <a:custGeom>
            <a:avLst/>
            <a:gdLst/>
            <a:ahLst/>
            <a:cxnLst/>
            <a:rect l="l" t="t" r="r" b="b"/>
            <a:pathLst>
              <a:path w="3098277" h="1533647">
                <a:moveTo>
                  <a:pt x="0" y="0"/>
                </a:moveTo>
                <a:lnTo>
                  <a:pt x="3098276" y="0"/>
                </a:lnTo>
                <a:lnTo>
                  <a:pt x="3098276" y="1533647"/>
                </a:lnTo>
                <a:lnTo>
                  <a:pt x="0" y="15336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2471718">
            <a:off x="583196" y="7502958"/>
            <a:ext cx="3195034" cy="3007326"/>
          </a:xfrm>
          <a:custGeom>
            <a:avLst/>
            <a:gdLst/>
            <a:ahLst/>
            <a:cxnLst/>
            <a:rect l="l" t="t" r="r" b="b"/>
            <a:pathLst>
              <a:path w="3195034" h="3007326">
                <a:moveTo>
                  <a:pt x="0" y="0"/>
                </a:moveTo>
                <a:lnTo>
                  <a:pt x="3195034" y="0"/>
                </a:lnTo>
                <a:lnTo>
                  <a:pt x="3195034" y="3007326"/>
                </a:lnTo>
                <a:lnTo>
                  <a:pt x="0" y="30073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739378" y="9258300"/>
            <a:ext cx="2023727" cy="1419138"/>
          </a:xfrm>
          <a:custGeom>
            <a:avLst/>
            <a:gdLst/>
            <a:ahLst/>
            <a:cxnLst/>
            <a:rect l="l" t="t" r="r" b="b"/>
            <a:pathLst>
              <a:path w="2023727" h="1419138">
                <a:moveTo>
                  <a:pt x="0" y="0"/>
                </a:moveTo>
                <a:lnTo>
                  <a:pt x="2023726" y="0"/>
                </a:lnTo>
                <a:lnTo>
                  <a:pt x="2023726" y="1419138"/>
                </a:lnTo>
                <a:lnTo>
                  <a:pt x="0" y="14191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7848595" flipH="1" flipV="1">
            <a:off x="7943628" y="-1043714"/>
            <a:ext cx="2892931" cy="2824223"/>
          </a:xfrm>
          <a:custGeom>
            <a:avLst/>
            <a:gdLst/>
            <a:ahLst/>
            <a:cxnLst/>
            <a:rect l="l" t="t" r="r" b="b"/>
            <a:pathLst>
              <a:path w="2892931" h="2824223">
                <a:moveTo>
                  <a:pt x="2892931" y="2824224"/>
                </a:moveTo>
                <a:lnTo>
                  <a:pt x="0" y="2824224"/>
                </a:lnTo>
                <a:lnTo>
                  <a:pt x="0" y="0"/>
                </a:lnTo>
                <a:lnTo>
                  <a:pt x="2892931" y="0"/>
                </a:lnTo>
                <a:lnTo>
                  <a:pt x="2892931" y="2824224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753866" y="3043178"/>
            <a:ext cx="2431632" cy="2100322"/>
          </a:xfrm>
          <a:custGeom>
            <a:avLst/>
            <a:gdLst/>
            <a:ahLst/>
            <a:cxnLst/>
            <a:rect l="l" t="t" r="r" b="b"/>
            <a:pathLst>
              <a:path w="2431632" h="2100322">
                <a:moveTo>
                  <a:pt x="0" y="0"/>
                </a:moveTo>
                <a:lnTo>
                  <a:pt x="2431632" y="0"/>
                </a:lnTo>
                <a:lnTo>
                  <a:pt x="2431632" y="2100322"/>
                </a:lnTo>
                <a:lnTo>
                  <a:pt x="0" y="21003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14386" y="3178772"/>
            <a:ext cx="11352156" cy="2603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70"/>
              </a:lnSpc>
              <a:spcBef>
                <a:spcPct val="0"/>
              </a:spcBef>
            </a:pPr>
            <a:r>
              <a:rPr lang="en-US" sz="14478" dirty="0">
                <a:solidFill>
                  <a:srgbClr val="FF0000"/>
                </a:solidFill>
                <a:latin typeface="Berlin Sans FB Demi" panose="020E0802020502020306" pitchFamily="34" charset="0"/>
              </a:rPr>
              <a:t>LET'S PLAY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4386" y="5196743"/>
            <a:ext cx="11352156" cy="191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19"/>
              </a:lnSpc>
              <a:spcBef>
                <a:spcPct val="0"/>
              </a:spcBef>
            </a:pPr>
            <a:r>
              <a:rPr lang="en-US" sz="11656" dirty="0">
                <a:latin typeface="Franklin Gothic Heavy" panose="020B0903020102020204" pitchFamily="34" charset="0"/>
              </a:rPr>
              <a:t>FIND A WORD</a:t>
            </a:r>
          </a:p>
        </p:txBody>
      </p:sp>
      <p:sp>
        <p:nvSpPr>
          <p:cNvPr id="23" name="Freeform 3"/>
          <p:cNvSpPr/>
          <p:nvPr/>
        </p:nvSpPr>
        <p:spPr>
          <a:xfrm>
            <a:off x="11579320" y="3874774"/>
            <a:ext cx="6708680" cy="6412226"/>
          </a:xfrm>
          <a:custGeom>
            <a:avLst/>
            <a:gdLst/>
            <a:ahLst/>
            <a:cxnLst/>
            <a:rect l="l" t="t" r="r" b="b"/>
            <a:pathLst>
              <a:path w="9035242" h="8229600">
                <a:moveTo>
                  <a:pt x="0" y="0"/>
                </a:moveTo>
                <a:lnTo>
                  <a:pt x="9035242" y="0"/>
                </a:lnTo>
                <a:lnTo>
                  <a:pt x="90352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17" r="-33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508970">
            <a:off x="4594242" y="-1801842"/>
            <a:ext cx="9099516" cy="14456477"/>
          </a:xfrm>
          <a:custGeom>
            <a:avLst/>
            <a:gdLst/>
            <a:ahLst/>
            <a:cxnLst/>
            <a:rect l="l" t="t" r="r" b="b"/>
            <a:pathLst>
              <a:path w="9099516" h="12999309">
                <a:moveTo>
                  <a:pt x="0" y="0"/>
                </a:moveTo>
                <a:lnTo>
                  <a:pt x="9099516" y="0"/>
                </a:lnTo>
                <a:lnTo>
                  <a:pt x="9099516" y="12999309"/>
                </a:lnTo>
                <a:lnTo>
                  <a:pt x="0" y="12999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9627182">
            <a:off x="16856794" y="-1133719"/>
            <a:ext cx="1676781" cy="41148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9627182">
            <a:off x="14976130" y="-1467924"/>
            <a:ext cx="1196358" cy="2935848"/>
          </a:xfrm>
          <a:custGeom>
            <a:avLst/>
            <a:gdLst/>
            <a:ahLst/>
            <a:cxnLst/>
            <a:rect l="l" t="t" r="r" b="b"/>
            <a:pathLst>
              <a:path w="1196358" h="2935848">
                <a:moveTo>
                  <a:pt x="0" y="0"/>
                </a:moveTo>
                <a:lnTo>
                  <a:pt x="1196358" y="0"/>
                </a:lnTo>
                <a:lnTo>
                  <a:pt x="1196358" y="2935848"/>
                </a:lnTo>
                <a:lnTo>
                  <a:pt x="0" y="2935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7819832">
            <a:off x="17326836" y="3608663"/>
            <a:ext cx="1462634" cy="3589286"/>
          </a:xfrm>
          <a:custGeom>
            <a:avLst/>
            <a:gdLst/>
            <a:ahLst/>
            <a:cxnLst/>
            <a:rect l="l" t="t" r="r" b="b"/>
            <a:pathLst>
              <a:path w="1462634" h="3589286">
                <a:moveTo>
                  <a:pt x="0" y="0"/>
                </a:moveTo>
                <a:lnTo>
                  <a:pt x="1462634" y="0"/>
                </a:lnTo>
                <a:lnTo>
                  <a:pt x="1462634" y="3589286"/>
                </a:lnTo>
                <a:lnTo>
                  <a:pt x="0" y="35892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 flipH="1">
            <a:off x="15688919" y="8753353"/>
            <a:ext cx="3098277" cy="1533647"/>
          </a:xfrm>
          <a:custGeom>
            <a:avLst/>
            <a:gdLst/>
            <a:ahLst/>
            <a:cxnLst/>
            <a:rect l="l" t="t" r="r" b="b"/>
            <a:pathLst>
              <a:path w="3098277" h="1533647">
                <a:moveTo>
                  <a:pt x="3098277" y="0"/>
                </a:moveTo>
                <a:lnTo>
                  <a:pt x="0" y="0"/>
                </a:lnTo>
                <a:lnTo>
                  <a:pt x="0" y="1533647"/>
                </a:lnTo>
                <a:lnTo>
                  <a:pt x="3098277" y="1533647"/>
                </a:lnTo>
                <a:lnTo>
                  <a:pt x="309827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9383884">
            <a:off x="-1219199" y="4636483"/>
            <a:ext cx="3098277" cy="1533647"/>
          </a:xfrm>
          <a:custGeom>
            <a:avLst/>
            <a:gdLst/>
            <a:ahLst/>
            <a:cxnLst/>
            <a:rect l="l" t="t" r="r" b="b"/>
            <a:pathLst>
              <a:path w="3098277" h="1533647">
                <a:moveTo>
                  <a:pt x="0" y="0"/>
                </a:moveTo>
                <a:lnTo>
                  <a:pt x="3098277" y="0"/>
                </a:lnTo>
                <a:lnTo>
                  <a:pt x="3098277" y="1533647"/>
                </a:lnTo>
                <a:lnTo>
                  <a:pt x="0" y="15336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6617500">
            <a:off x="-1027616" y="-779473"/>
            <a:ext cx="3195034" cy="3007326"/>
          </a:xfrm>
          <a:custGeom>
            <a:avLst/>
            <a:gdLst/>
            <a:ahLst/>
            <a:cxnLst/>
            <a:rect l="l" t="t" r="r" b="b"/>
            <a:pathLst>
              <a:path w="3195034" h="3007326">
                <a:moveTo>
                  <a:pt x="0" y="0"/>
                </a:moveTo>
                <a:lnTo>
                  <a:pt x="3195034" y="0"/>
                </a:lnTo>
                <a:lnTo>
                  <a:pt x="3195034" y="3007326"/>
                </a:lnTo>
                <a:lnTo>
                  <a:pt x="0" y="30073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-520438" y="2744033"/>
            <a:ext cx="2023727" cy="1419138"/>
          </a:xfrm>
          <a:custGeom>
            <a:avLst/>
            <a:gdLst/>
            <a:ahLst/>
            <a:cxnLst/>
            <a:rect l="l" t="t" r="r" b="b"/>
            <a:pathLst>
              <a:path w="2023727" h="1419138">
                <a:moveTo>
                  <a:pt x="0" y="0"/>
                </a:moveTo>
                <a:lnTo>
                  <a:pt x="2023727" y="0"/>
                </a:lnTo>
                <a:lnTo>
                  <a:pt x="2023727" y="1419139"/>
                </a:lnTo>
                <a:lnTo>
                  <a:pt x="0" y="1419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951404" flipH="1" flipV="1">
            <a:off x="-417765" y="8156264"/>
            <a:ext cx="2892931" cy="2824223"/>
          </a:xfrm>
          <a:custGeom>
            <a:avLst/>
            <a:gdLst/>
            <a:ahLst/>
            <a:cxnLst/>
            <a:rect l="l" t="t" r="r" b="b"/>
            <a:pathLst>
              <a:path w="2892931" h="2824223">
                <a:moveTo>
                  <a:pt x="2892930" y="2824224"/>
                </a:moveTo>
                <a:lnTo>
                  <a:pt x="0" y="2824224"/>
                </a:lnTo>
                <a:lnTo>
                  <a:pt x="0" y="0"/>
                </a:lnTo>
                <a:lnTo>
                  <a:pt x="2892930" y="0"/>
                </a:lnTo>
                <a:lnTo>
                  <a:pt x="2892930" y="2824224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0553502">
            <a:off x="17184289" y="7243753"/>
            <a:ext cx="1747728" cy="1509600"/>
          </a:xfrm>
          <a:custGeom>
            <a:avLst/>
            <a:gdLst/>
            <a:ahLst/>
            <a:cxnLst/>
            <a:rect l="l" t="t" r="r" b="b"/>
            <a:pathLst>
              <a:path w="1747728" h="1509600">
                <a:moveTo>
                  <a:pt x="0" y="0"/>
                </a:moveTo>
                <a:lnTo>
                  <a:pt x="1747728" y="0"/>
                </a:lnTo>
                <a:lnTo>
                  <a:pt x="1747728" y="1509600"/>
                </a:lnTo>
                <a:lnTo>
                  <a:pt x="0" y="15096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045500" y="724190"/>
            <a:ext cx="10197001" cy="1988415"/>
          </a:xfrm>
          <a:custGeom>
            <a:avLst/>
            <a:gdLst/>
            <a:ahLst/>
            <a:cxnLst/>
            <a:rect l="l" t="t" r="r" b="b"/>
            <a:pathLst>
              <a:path w="10197001" h="1988415">
                <a:moveTo>
                  <a:pt x="0" y="0"/>
                </a:moveTo>
                <a:lnTo>
                  <a:pt x="10197000" y="0"/>
                </a:lnTo>
                <a:lnTo>
                  <a:pt x="10197000" y="1988415"/>
                </a:lnTo>
                <a:lnTo>
                  <a:pt x="0" y="19884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849404" y="1061583"/>
            <a:ext cx="8589193" cy="1313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321"/>
              </a:lnSpc>
              <a:spcBef>
                <a:spcPct val="0"/>
              </a:spcBef>
            </a:pPr>
            <a:r>
              <a:rPr lang="en-US" sz="8086" b="1" dirty="0">
                <a:latin typeface="Berlin Sans FB Demi" panose="020E0802020502020306" pitchFamily="34" charset="0"/>
              </a:rPr>
              <a:t>FIND THE WORD</a:t>
            </a:r>
          </a:p>
        </p:txBody>
      </p:sp>
      <p:sp>
        <p:nvSpPr>
          <p:cNvPr id="23" name="Freeform 23"/>
          <p:cNvSpPr/>
          <p:nvPr/>
        </p:nvSpPr>
        <p:spPr>
          <a:xfrm>
            <a:off x="2174094" y="1711789"/>
            <a:ext cx="1200600" cy="1459696"/>
          </a:xfrm>
          <a:custGeom>
            <a:avLst/>
            <a:gdLst/>
            <a:ahLst/>
            <a:cxnLst/>
            <a:rect l="l" t="t" r="r" b="b"/>
            <a:pathLst>
              <a:path w="1200600" h="1459696">
                <a:moveTo>
                  <a:pt x="0" y="0"/>
                </a:moveTo>
                <a:lnTo>
                  <a:pt x="1200600" y="0"/>
                </a:lnTo>
                <a:lnTo>
                  <a:pt x="1200600" y="1459697"/>
                </a:lnTo>
                <a:lnTo>
                  <a:pt x="0" y="145969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629324" y="1711789"/>
            <a:ext cx="1200600" cy="1459696"/>
          </a:xfrm>
          <a:custGeom>
            <a:avLst/>
            <a:gdLst/>
            <a:ahLst/>
            <a:cxnLst/>
            <a:rect l="l" t="t" r="r" b="b"/>
            <a:pathLst>
              <a:path w="1200600" h="1459696">
                <a:moveTo>
                  <a:pt x="0" y="0"/>
                </a:moveTo>
                <a:lnTo>
                  <a:pt x="1200601" y="0"/>
                </a:lnTo>
                <a:lnTo>
                  <a:pt x="1200601" y="1459697"/>
                </a:lnTo>
                <a:lnTo>
                  <a:pt x="0" y="145969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flipH="1">
            <a:off x="2461901" y="2007999"/>
            <a:ext cx="471044" cy="599708"/>
          </a:xfrm>
          <a:custGeom>
            <a:avLst/>
            <a:gdLst/>
            <a:ahLst/>
            <a:cxnLst/>
            <a:rect l="l" t="t" r="r" b="b"/>
            <a:pathLst>
              <a:path w="471044" h="599708">
                <a:moveTo>
                  <a:pt x="471044" y="0"/>
                </a:moveTo>
                <a:lnTo>
                  <a:pt x="0" y="0"/>
                </a:lnTo>
                <a:lnTo>
                  <a:pt x="0" y="599708"/>
                </a:lnTo>
                <a:lnTo>
                  <a:pt x="471044" y="599708"/>
                </a:lnTo>
                <a:lnTo>
                  <a:pt x="471044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084215" y="2007999"/>
            <a:ext cx="471044" cy="599708"/>
          </a:xfrm>
          <a:custGeom>
            <a:avLst/>
            <a:gdLst/>
            <a:ahLst/>
            <a:cxnLst/>
            <a:rect l="l" t="t" r="r" b="b"/>
            <a:pathLst>
              <a:path w="471044" h="599708">
                <a:moveTo>
                  <a:pt x="0" y="0"/>
                </a:moveTo>
                <a:lnTo>
                  <a:pt x="471044" y="0"/>
                </a:lnTo>
                <a:lnTo>
                  <a:pt x="471044" y="599708"/>
                </a:lnTo>
                <a:lnTo>
                  <a:pt x="0" y="59970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079705">
            <a:off x="2247012" y="3448656"/>
            <a:ext cx="4328535" cy="486503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7861618" y="5435918"/>
            <a:ext cx="7997125" cy="1615827"/>
            <a:chOff x="7861618" y="5435918"/>
            <a:chExt cx="7997125" cy="1615827"/>
          </a:xfrm>
        </p:grpSpPr>
        <p:sp>
          <p:nvSpPr>
            <p:cNvPr id="18" name="TextBox 18"/>
            <p:cNvSpPr txBox="1"/>
            <p:nvPr/>
          </p:nvSpPr>
          <p:spPr>
            <a:xfrm>
              <a:off x="7861618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M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831446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H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184894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C00000"/>
                  </a:solidFill>
                  <a:latin typeface="Eras Bold ITC" panose="020B0907030504020204" pitchFamily="34" charset="0"/>
                </a:rPr>
                <a:t>?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508170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T</a:t>
              </a: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13154722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C00000"/>
                  </a:solidFill>
                  <a:latin typeface="Eras Bold ITC" panose="020B0907030504020204" pitchFamily="34" charset="0"/>
                </a:rPr>
                <a:t>?</a:t>
              </a:r>
            </a:p>
          </p:txBody>
        </p:sp>
        <p:sp>
          <p:nvSpPr>
            <p:cNvPr id="40" name="TextBox 19"/>
            <p:cNvSpPr txBox="1"/>
            <p:nvPr/>
          </p:nvSpPr>
          <p:spPr>
            <a:xfrm>
              <a:off x="14477999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463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17" r="-33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508970">
            <a:off x="4594242" y="-1801842"/>
            <a:ext cx="9099516" cy="14456477"/>
          </a:xfrm>
          <a:custGeom>
            <a:avLst/>
            <a:gdLst/>
            <a:ahLst/>
            <a:cxnLst/>
            <a:rect l="l" t="t" r="r" b="b"/>
            <a:pathLst>
              <a:path w="9099516" h="12999309">
                <a:moveTo>
                  <a:pt x="0" y="0"/>
                </a:moveTo>
                <a:lnTo>
                  <a:pt x="9099516" y="0"/>
                </a:lnTo>
                <a:lnTo>
                  <a:pt x="9099516" y="12999309"/>
                </a:lnTo>
                <a:lnTo>
                  <a:pt x="0" y="12999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9627182">
            <a:off x="16856794" y="-1133719"/>
            <a:ext cx="1676781" cy="41148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9627182">
            <a:off x="14976130" y="-1467924"/>
            <a:ext cx="1196358" cy="2935848"/>
          </a:xfrm>
          <a:custGeom>
            <a:avLst/>
            <a:gdLst/>
            <a:ahLst/>
            <a:cxnLst/>
            <a:rect l="l" t="t" r="r" b="b"/>
            <a:pathLst>
              <a:path w="1196358" h="2935848">
                <a:moveTo>
                  <a:pt x="0" y="0"/>
                </a:moveTo>
                <a:lnTo>
                  <a:pt x="1196358" y="0"/>
                </a:lnTo>
                <a:lnTo>
                  <a:pt x="1196358" y="2935848"/>
                </a:lnTo>
                <a:lnTo>
                  <a:pt x="0" y="2935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7819832">
            <a:off x="17326836" y="3608663"/>
            <a:ext cx="1462634" cy="3589286"/>
          </a:xfrm>
          <a:custGeom>
            <a:avLst/>
            <a:gdLst/>
            <a:ahLst/>
            <a:cxnLst/>
            <a:rect l="l" t="t" r="r" b="b"/>
            <a:pathLst>
              <a:path w="1462634" h="3589286">
                <a:moveTo>
                  <a:pt x="0" y="0"/>
                </a:moveTo>
                <a:lnTo>
                  <a:pt x="1462634" y="0"/>
                </a:lnTo>
                <a:lnTo>
                  <a:pt x="1462634" y="3589286"/>
                </a:lnTo>
                <a:lnTo>
                  <a:pt x="0" y="35892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 flipH="1">
            <a:off x="15688919" y="8753353"/>
            <a:ext cx="3098277" cy="1533647"/>
          </a:xfrm>
          <a:custGeom>
            <a:avLst/>
            <a:gdLst/>
            <a:ahLst/>
            <a:cxnLst/>
            <a:rect l="l" t="t" r="r" b="b"/>
            <a:pathLst>
              <a:path w="3098277" h="1533647">
                <a:moveTo>
                  <a:pt x="3098277" y="0"/>
                </a:moveTo>
                <a:lnTo>
                  <a:pt x="0" y="0"/>
                </a:lnTo>
                <a:lnTo>
                  <a:pt x="0" y="1533647"/>
                </a:lnTo>
                <a:lnTo>
                  <a:pt x="3098277" y="1533647"/>
                </a:lnTo>
                <a:lnTo>
                  <a:pt x="309827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9383884">
            <a:off x="-1219199" y="4636483"/>
            <a:ext cx="3098277" cy="1533647"/>
          </a:xfrm>
          <a:custGeom>
            <a:avLst/>
            <a:gdLst/>
            <a:ahLst/>
            <a:cxnLst/>
            <a:rect l="l" t="t" r="r" b="b"/>
            <a:pathLst>
              <a:path w="3098277" h="1533647">
                <a:moveTo>
                  <a:pt x="0" y="0"/>
                </a:moveTo>
                <a:lnTo>
                  <a:pt x="3098277" y="0"/>
                </a:lnTo>
                <a:lnTo>
                  <a:pt x="3098277" y="1533647"/>
                </a:lnTo>
                <a:lnTo>
                  <a:pt x="0" y="15336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6617500">
            <a:off x="-1027616" y="-779473"/>
            <a:ext cx="3195034" cy="3007326"/>
          </a:xfrm>
          <a:custGeom>
            <a:avLst/>
            <a:gdLst/>
            <a:ahLst/>
            <a:cxnLst/>
            <a:rect l="l" t="t" r="r" b="b"/>
            <a:pathLst>
              <a:path w="3195034" h="3007326">
                <a:moveTo>
                  <a:pt x="0" y="0"/>
                </a:moveTo>
                <a:lnTo>
                  <a:pt x="3195034" y="0"/>
                </a:lnTo>
                <a:lnTo>
                  <a:pt x="3195034" y="3007326"/>
                </a:lnTo>
                <a:lnTo>
                  <a:pt x="0" y="30073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-520438" y="2744033"/>
            <a:ext cx="2023727" cy="1419138"/>
          </a:xfrm>
          <a:custGeom>
            <a:avLst/>
            <a:gdLst/>
            <a:ahLst/>
            <a:cxnLst/>
            <a:rect l="l" t="t" r="r" b="b"/>
            <a:pathLst>
              <a:path w="2023727" h="1419138">
                <a:moveTo>
                  <a:pt x="0" y="0"/>
                </a:moveTo>
                <a:lnTo>
                  <a:pt x="2023727" y="0"/>
                </a:lnTo>
                <a:lnTo>
                  <a:pt x="2023727" y="1419139"/>
                </a:lnTo>
                <a:lnTo>
                  <a:pt x="0" y="1419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951404" flipH="1" flipV="1">
            <a:off x="-417765" y="8156264"/>
            <a:ext cx="2892931" cy="2824223"/>
          </a:xfrm>
          <a:custGeom>
            <a:avLst/>
            <a:gdLst/>
            <a:ahLst/>
            <a:cxnLst/>
            <a:rect l="l" t="t" r="r" b="b"/>
            <a:pathLst>
              <a:path w="2892931" h="2824223">
                <a:moveTo>
                  <a:pt x="2892930" y="2824224"/>
                </a:moveTo>
                <a:lnTo>
                  <a:pt x="0" y="2824224"/>
                </a:lnTo>
                <a:lnTo>
                  <a:pt x="0" y="0"/>
                </a:lnTo>
                <a:lnTo>
                  <a:pt x="2892930" y="0"/>
                </a:lnTo>
                <a:lnTo>
                  <a:pt x="2892930" y="2824224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0553502">
            <a:off x="17184289" y="7243753"/>
            <a:ext cx="1747728" cy="1509600"/>
          </a:xfrm>
          <a:custGeom>
            <a:avLst/>
            <a:gdLst/>
            <a:ahLst/>
            <a:cxnLst/>
            <a:rect l="l" t="t" r="r" b="b"/>
            <a:pathLst>
              <a:path w="1747728" h="1509600">
                <a:moveTo>
                  <a:pt x="0" y="0"/>
                </a:moveTo>
                <a:lnTo>
                  <a:pt x="1747728" y="0"/>
                </a:lnTo>
                <a:lnTo>
                  <a:pt x="1747728" y="1509600"/>
                </a:lnTo>
                <a:lnTo>
                  <a:pt x="0" y="15096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045500" y="724190"/>
            <a:ext cx="10197001" cy="1988415"/>
          </a:xfrm>
          <a:custGeom>
            <a:avLst/>
            <a:gdLst/>
            <a:ahLst/>
            <a:cxnLst/>
            <a:rect l="l" t="t" r="r" b="b"/>
            <a:pathLst>
              <a:path w="10197001" h="1988415">
                <a:moveTo>
                  <a:pt x="0" y="0"/>
                </a:moveTo>
                <a:lnTo>
                  <a:pt x="10197000" y="0"/>
                </a:lnTo>
                <a:lnTo>
                  <a:pt x="10197000" y="1988415"/>
                </a:lnTo>
                <a:lnTo>
                  <a:pt x="0" y="19884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849404" y="1061583"/>
            <a:ext cx="8589193" cy="1313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321"/>
              </a:lnSpc>
              <a:spcBef>
                <a:spcPct val="0"/>
              </a:spcBef>
            </a:pPr>
            <a:r>
              <a:rPr lang="en-US" sz="8086" b="1" dirty="0">
                <a:latin typeface="Berlin Sans FB Demi" panose="020E0802020502020306" pitchFamily="34" charset="0"/>
              </a:rPr>
              <a:t>FIND THE WORD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21836" y="4083794"/>
            <a:ext cx="5919713" cy="84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/>
              <a:t>The answer is ...</a:t>
            </a:r>
          </a:p>
        </p:txBody>
      </p:sp>
      <p:sp>
        <p:nvSpPr>
          <p:cNvPr id="23" name="Freeform 23"/>
          <p:cNvSpPr/>
          <p:nvPr/>
        </p:nvSpPr>
        <p:spPr>
          <a:xfrm>
            <a:off x="2174094" y="1711789"/>
            <a:ext cx="1200600" cy="1459696"/>
          </a:xfrm>
          <a:custGeom>
            <a:avLst/>
            <a:gdLst/>
            <a:ahLst/>
            <a:cxnLst/>
            <a:rect l="l" t="t" r="r" b="b"/>
            <a:pathLst>
              <a:path w="1200600" h="1459696">
                <a:moveTo>
                  <a:pt x="0" y="0"/>
                </a:moveTo>
                <a:lnTo>
                  <a:pt x="1200600" y="0"/>
                </a:lnTo>
                <a:lnTo>
                  <a:pt x="1200600" y="1459697"/>
                </a:lnTo>
                <a:lnTo>
                  <a:pt x="0" y="145969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629324" y="1711789"/>
            <a:ext cx="1200600" cy="1459696"/>
          </a:xfrm>
          <a:custGeom>
            <a:avLst/>
            <a:gdLst/>
            <a:ahLst/>
            <a:cxnLst/>
            <a:rect l="l" t="t" r="r" b="b"/>
            <a:pathLst>
              <a:path w="1200600" h="1459696">
                <a:moveTo>
                  <a:pt x="0" y="0"/>
                </a:moveTo>
                <a:lnTo>
                  <a:pt x="1200601" y="0"/>
                </a:lnTo>
                <a:lnTo>
                  <a:pt x="1200601" y="1459697"/>
                </a:lnTo>
                <a:lnTo>
                  <a:pt x="0" y="145969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flipH="1">
            <a:off x="2461901" y="2007999"/>
            <a:ext cx="471044" cy="599708"/>
          </a:xfrm>
          <a:custGeom>
            <a:avLst/>
            <a:gdLst/>
            <a:ahLst/>
            <a:cxnLst/>
            <a:rect l="l" t="t" r="r" b="b"/>
            <a:pathLst>
              <a:path w="471044" h="599708">
                <a:moveTo>
                  <a:pt x="471044" y="0"/>
                </a:moveTo>
                <a:lnTo>
                  <a:pt x="0" y="0"/>
                </a:lnTo>
                <a:lnTo>
                  <a:pt x="0" y="599708"/>
                </a:lnTo>
                <a:lnTo>
                  <a:pt x="471044" y="599708"/>
                </a:lnTo>
                <a:lnTo>
                  <a:pt x="471044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084215" y="2007999"/>
            <a:ext cx="471044" cy="599708"/>
          </a:xfrm>
          <a:custGeom>
            <a:avLst/>
            <a:gdLst/>
            <a:ahLst/>
            <a:cxnLst/>
            <a:rect l="l" t="t" r="r" b="b"/>
            <a:pathLst>
              <a:path w="471044" h="599708">
                <a:moveTo>
                  <a:pt x="0" y="0"/>
                </a:moveTo>
                <a:lnTo>
                  <a:pt x="471044" y="0"/>
                </a:lnTo>
                <a:lnTo>
                  <a:pt x="471044" y="599708"/>
                </a:lnTo>
                <a:lnTo>
                  <a:pt x="0" y="59970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079705">
            <a:off x="2247012" y="3448656"/>
            <a:ext cx="4328535" cy="486503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7861618" y="5435918"/>
            <a:ext cx="7997125" cy="1615827"/>
            <a:chOff x="7861618" y="5435918"/>
            <a:chExt cx="7997125" cy="1615827"/>
          </a:xfrm>
        </p:grpSpPr>
        <p:sp>
          <p:nvSpPr>
            <p:cNvPr id="18" name="TextBox 18"/>
            <p:cNvSpPr txBox="1"/>
            <p:nvPr/>
          </p:nvSpPr>
          <p:spPr>
            <a:xfrm>
              <a:off x="7861618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M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831446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H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184894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C00000"/>
                  </a:solidFill>
                  <a:latin typeface="Eras Bold ITC" panose="020B0907030504020204" pitchFamily="34" charset="0"/>
                </a:rPr>
                <a:t>O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508170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T</a:t>
              </a: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13154722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C00000"/>
                  </a:solidFill>
                  <a:latin typeface="Eras Bold ITC" panose="020B0907030504020204" pitchFamily="34" charset="0"/>
                </a:rPr>
                <a:t>E</a:t>
              </a:r>
            </a:p>
          </p:txBody>
        </p:sp>
        <p:sp>
          <p:nvSpPr>
            <p:cNvPr id="40" name="TextBox 19"/>
            <p:cNvSpPr txBox="1"/>
            <p:nvPr/>
          </p:nvSpPr>
          <p:spPr>
            <a:xfrm>
              <a:off x="14477999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15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17" r="-33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508970">
            <a:off x="4594242" y="-1801842"/>
            <a:ext cx="9099516" cy="14456477"/>
          </a:xfrm>
          <a:custGeom>
            <a:avLst/>
            <a:gdLst/>
            <a:ahLst/>
            <a:cxnLst/>
            <a:rect l="l" t="t" r="r" b="b"/>
            <a:pathLst>
              <a:path w="9099516" h="12999309">
                <a:moveTo>
                  <a:pt x="0" y="0"/>
                </a:moveTo>
                <a:lnTo>
                  <a:pt x="9099516" y="0"/>
                </a:lnTo>
                <a:lnTo>
                  <a:pt x="9099516" y="12999309"/>
                </a:lnTo>
                <a:lnTo>
                  <a:pt x="0" y="12999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9627182">
            <a:off x="16856794" y="-1133719"/>
            <a:ext cx="1676781" cy="41148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9627182">
            <a:off x="14976130" y="-1467924"/>
            <a:ext cx="1196358" cy="2935848"/>
          </a:xfrm>
          <a:custGeom>
            <a:avLst/>
            <a:gdLst/>
            <a:ahLst/>
            <a:cxnLst/>
            <a:rect l="l" t="t" r="r" b="b"/>
            <a:pathLst>
              <a:path w="1196358" h="2935848">
                <a:moveTo>
                  <a:pt x="0" y="0"/>
                </a:moveTo>
                <a:lnTo>
                  <a:pt x="1196358" y="0"/>
                </a:lnTo>
                <a:lnTo>
                  <a:pt x="1196358" y="2935848"/>
                </a:lnTo>
                <a:lnTo>
                  <a:pt x="0" y="2935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7819832">
            <a:off x="17326836" y="3608663"/>
            <a:ext cx="1462634" cy="3589286"/>
          </a:xfrm>
          <a:custGeom>
            <a:avLst/>
            <a:gdLst/>
            <a:ahLst/>
            <a:cxnLst/>
            <a:rect l="l" t="t" r="r" b="b"/>
            <a:pathLst>
              <a:path w="1462634" h="3589286">
                <a:moveTo>
                  <a:pt x="0" y="0"/>
                </a:moveTo>
                <a:lnTo>
                  <a:pt x="1462634" y="0"/>
                </a:lnTo>
                <a:lnTo>
                  <a:pt x="1462634" y="3589286"/>
                </a:lnTo>
                <a:lnTo>
                  <a:pt x="0" y="35892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 flipH="1">
            <a:off x="15688919" y="8753353"/>
            <a:ext cx="3098277" cy="1533647"/>
          </a:xfrm>
          <a:custGeom>
            <a:avLst/>
            <a:gdLst/>
            <a:ahLst/>
            <a:cxnLst/>
            <a:rect l="l" t="t" r="r" b="b"/>
            <a:pathLst>
              <a:path w="3098277" h="1533647">
                <a:moveTo>
                  <a:pt x="3098277" y="0"/>
                </a:moveTo>
                <a:lnTo>
                  <a:pt x="0" y="0"/>
                </a:lnTo>
                <a:lnTo>
                  <a:pt x="0" y="1533647"/>
                </a:lnTo>
                <a:lnTo>
                  <a:pt x="3098277" y="1533647"/>
                </a:lnTo>
                <a:lnTo>
                  <a:pt x="309827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9383884">
            <a:off x="-1219199" y="4636483"/>
            <a:ext cx="3098277" cy="1533647"/>
          </a:xfrm>
          <a:custGeom>
            <a:avLst/>
            <a:gdLst/>
            <a:ahLst/>
            <a:cxnLst/>
            <a:rect l="l" t="t" r="r" b="b"/>
            <a:pathLst>
              <a:path w="3098277" h="1533647">
                <a:moveTo>
                  <a:pt x="0" y="0"/>
                </a:moveTo>
                <a:lnTo>
                  <a:pt x="3098277" y="0"/>
                </a:lnTo>
                <a:lnTo>
                  <a:pt x="3098277" y="1533647"/>
                </a:lnTo>
                <a:lnTo>
                  <a:pt x="0" y="15336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6617500">
            <a:off x="-1027616" y="-779473"/>
            <a:ext cx="3195034" cy="3007326"/>
          </a:xfrm>
          <a:custGeom>
            <a:avLst/>
            <a:gdLst/>
            <a:ahLst/>
            <a:cxnLst/>
            <a:rect l="l" t="t" r="r" b="b"/>
            <a:pathLst>
              <a:path w="3195034" h="3007326">
                <a:moveTo>
                  <a:pt x="0" y="0"/>
                </a:moveTo>
                <a:lnTo>
                  <a:pt x="3195034" y="0"/>
                </a:lnTo>
                <a:lnTo>
                  <a:pt x="3195034" y="3007326"/>
                </a:lnTo>
                <a:lnTo>
                  <a:pt x="0" y="30073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-520438" y="2744033"/>
            <a:ext cx="2023727" cy="1419138"/>
          </a:xfrm>
          <a:custGeom>
            <a:avLst/>
            <a:gdLst/>
            <a:ahLst/>
            <a:cxnLst/>
            <a:rect l="l" t="t" r="r" b="b"/>
            <a:pathLst>
              <a:path w="2023727" h="1419138">
                <a:moveTo>
                  <a:pt x="0" y="0"/>
                </a:moveTo>
                <a:lnTo>
                  <a:pt x="2023727" y="0"/>
                </a:lnTo>
                <a:lnTo>
                  <a:pt x="2023727" y="1419139"/>
                </a:lnTo>
                <a:lnTo>
                  <a:pt x="0" y="1419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951404" flipH="1" flipV="1">
            <a:off x="-417765" y="8156264"/>
            <a:ext cx="2892931" cy="2824223"/>
          </a:xfrm>
          <a:custGeom>
            <a:avLst/>
            <a:gdLst/>
            <a:ahLst/>
            <a:cxnLst/>
            <a:rect l="l" t="t" r="r" b="b"/>
            <a:pathLst>
              <a:path w="2892931" h="2824223">
                <a:moveTo>
                  <a:pt x="2892930" y="2824224"/>
                </a:moveTo>
                <a:lnTo>
                  <a:pt x="0" y="2824224"/>
                </a:lnTo>
                <a:lnTo>
                  <a:pt x="0" y="0"/>
                </a:lnTo>
                <a:lnTo>
                  <a:pt x="2892930" y="0"/>
                </a:lnTo>
                <a:lnTo>
                  <a:pt x="2892930" y="2824224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0553502">
            <a:off x="17184289" y="7243753"/>
            <a:ext cx="1747728" cy="1509600"/>
          </a:xfrm>
          <a:custGeom>
            <a:avLst/>
            <a:gdLst/>
            <a:ahLst/>
            <a:cxnLst/>
            <a:rect l="l" t="t" r="r" b="b"/>
            <a:pathLst>
              <a:path w="1747728" h="1509600">
                <a:moveTo>
                  <a:pt x="0" y="0"/>
                </a:moveTo>
                <a:lnTo>
                  <a:pt x="1747728" y="0"/>
                </a:lnTo>
                <a:lnTo>
                  <a:pt x="1747728" y="1509600"/>
                </a:lnTo>
                <a:lnTo>
                  <a:pt x="0" y="15096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045500" y="724190"/>
            <a:ext cx="10197001" cy="1988415"/>
          </a:xfrm>
          <a:custGeom>
            <a:avLst/>
            <a:gdLst/>
            <a:ahLst/>
            <a:cxnLst/>
            <a:rect l="l" t="t" r="r" b="b"/>
            <a:pathLst>
              <a:path w="10197001" h="1988415">
                <a:moveTo>
                  <a:pt x="0" y="0"/>
                </a:moveTo>
                <a:lnTo>
                  <a:pt x="10197000" y="0"/>
                </a:lnTo>
                <a:lnTo>
                  <a:pt x="10197000" y="1988415"/>
                </a:lnTo>
                <a:lnTo>
                  <a:pt x="0" y="19884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849404" y="1061583"/>
            <a:ext cx="8589193" cy="1313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321"/>
              </a:lnSpc>
              <a:spcBef>
                <a:spcPct val="0"/>
              </a:spcBef>
            </a:pPr>
            <a:r>
              <a:rPr lang="en-US" sz="8086" b="1" dirty="0">
                <a:latin typeface="Berlin Sans FB Demi" panose="020E0802020502020306" pitchFamily="34" charset="0"/>
              </a:rPr>
              <a:t>FIND THE WORD</a:t>
            </a:r>
          </a:p>
        </p:txBody>
      </p:sp>
      <p:sp>
        <p:nvSpPr>
          <p:cNvPr id="23" name="Freeform 23"/>
          <p:cNvSpPr/>
          <p:nvPr/>
        </p:nvSpPr>
        <p:spPr>
          <a:xfrm>
            <a:off x="2174094" y="1711789"/>
            <a:ext cx="1200600" cy="1459696"/>
          </a:xfrm>
          <a:custGeom>
            <a:avLst/>
            <a:gdLst/>
            <a:ahLst/>
            <a:cxnLst/>
            <a:rect l="l" t="t" r="r" b="b"/>
            <a:pathLst>
              <a:path w="1200600" h="1459696">
                <a:moveTo>
                  <a:pt x="0" y="0"/>
                </a:moveTo>
                <a:lnTo>
                  <a:pt x="1200600" y="0"/>
                </a:lnTo>
                <a:lnTo>
                  <a:pt x="1200600" y="1459697"/>
                </a:lnTo>
                <a:lnTo>
                  <a:pt x="0" y="145969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629324" y="1711789"/>
            <a:ext cx="1200600" cy="1459696"/>
          </a:xfrm>
          <a:custGeom>
            <a:avLst/>
            <a:gdLst/>
            <a:ahLst/>
            <a:cxnLst/>
            <a:rect l="l" t="t" r="r" b="b"/>
            <a:pathLst>
              <a:path w="1200600" h="1459696">
                <a:moveTo>
                  <a:pt x="0" y="0"/>
                </a:moveTo>
                <a:lnTo>
                  <a:pt x="1200601" y="0"/>
                </a:lnTo>
                <a:lnTo>
                  <a:pt x="1200601" y="1459697"/>
                </a:lnTo>
                <a:lnTo>
                  <a:pt x="0" y="145969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flipH="1">
            <a:off x="2461901" y="2007999"/>
            <a:ext cx="471044" cy="599708"/>
          </a:xfrm>
          <a:custGeom>
            <a:avLst/>
            <a:gdLst/>
            <a:ahLst/>
            <a:cxnLst/>
            <a:rect l="l" t="t" r="r" b="b"/>
            <a:pathLst>
              <a:path w="471044" h="599708">
                <a:moveTo>
                  <a:pt x="471044" y="0"/>
                </a:moveTo>
                <a:lnTo>
                  <a:pt x="0" y="0"/>
                </a:lnTo>
                <a:lnTo>
                  <a:pt x="0" y="599708"/>
                </a:lnTo>
                <a:lnTo>
                  <a:pt x="471044" y="599708"/>
                </a:lnTo>
                <a:lnTo>
                  <a:pt x="471044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084215" y="2007999"/>
            <a:ext cx="471044" cy="599708"/>
          </a:xfrm>
          <a:custGeom>
            <a:avLst/>
            <a:gdLst/>
            <a:ahLst/>
            <a:cxnLst/>
            <a:rect l="l" t="t" r="r" b="b"/>
            <a:pathLst>
              <a:path w="471044" h="599708">
                <a:moveTo>
                  <a:pt x="0" y="0"/>
                </a:moveTo>
                <a:lnTo>
                  <a:pt x="471044" y="0"/>
                </a:lnTo>
                <a:lnTo>
                  <a:pt x="471044" y="599708"/>
                </a:lnTo>
                <a:lnTo>
                  <a:pt x="0" y="59970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079705">
            <a:off x="2247012" y="3448656"/>
            <a:ext cx="4328535" cy="486503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7861618" y="5435918"/>
            <a:ext cx="7997125" cy="1615827"/>
            <a:chOff x="7861618" y="5435918"/>
            <a:chExt cx="7997125" cy="1615827"/>
          </a:xfrm>
        </p:grpSpPr>
        <p:sp>
          <p:nvSpPr>
            <p:cNvPr id="18" name="TextBox 18"/>
            <p:cNvSpPr txBox="1"/>
            <p:nvPr/>
          </p:nvSpPr>
          <p:spPr>
            <a:xfrm>
              <a:off x="7861618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C00000"/>
                  </a:solidFill>
                  <a:latin typeface="Eras Bold ITC" panose="020B0907030504020204" pitchFamily="34" charset="0"/>
                </a:rPr>
                <a:t>?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831446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H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184894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A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508170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T</a:t>
              </a: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13154722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E</a:t>
              </a:r>
            </a:p>
          </p:txBody>
        </p:sp>
        <p:sp>
          <p:nvSpPr>
            <p:cNvPr id="40" name="TextBox 19"/>
            <p:cNvSpPr txBox="1"/>
            <p:nvPr/>
          </p:nvSpPr>
          <p:spPr>
            <a:xfrm>
              <a:off x="14477999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C00000"/>
                  </a:solidFill>
                  <a:latin typeface="Eras Bold ITC" panose="020B0907030504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4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17" r="-33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508970">
            <a:off x="4635135" y="-1792321"/>
            <a:ext cx="9099516" cy="14456477"/>
          </a:xfrm>
          <a:custGeom>
            <a:avLst/>
            <a:gdLst/>
            <a:ahLst/>
            <a:cxnLst/>
            <a:rect l="l" t="t" r="r" b="b"/>
            <a:pathLst>
              <a:path w="9099516" h="12999309">
                <a:moveTo>
                  <a:pt x="0" y="0"/>
                </a:moveTo>
                <a:lnTo>
                  <a:pt x="9099516" y="0"/>
                </a:lnTo>
                <a:lnTo>
                  <a:pt x="9099516" y="12999309"/>
                </a:lnTo>
                <a:lnTo>
                  <a:pt x="0" y="12999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9627182">
            <a:off x="16856794" y="-1133719"/>
            <a:ext cx="1676781" cy="41148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9627182">
            <a:off x="14976130" y="-1467924"/>
            <a:ext cx="1196358" cy="2935848"/>
          </a:xfrm>
          <a:custGeom>
            <a:avLst/>
            <a:gdLst/>
            <a:ahLst/>
            <a:cxnLst/>
            <a:rect l="l" t="t" r="r" b="b"/>
            <a:pathLst>
              <a:path w="1196358" h="2935848">
                <a:moveTo>
                  <a:pt x="0" y="0"/>
                </a:moveTo>
                <a:lnTo>
                  <a:pt x="1196358" y="0"/>
                </a:lnTo>
                <a:lnTo>
                  <a:pt x="1196358" y="2935848"/>
                </a:lnTo>
                <a:lnTo>
                  <a:pt x="0" y="2935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7819832">
            <a:off x="17326836" y="3608663"/>
            <a:ext cx="1462634" cy="3589286"/>
          </a:xfrm>
          <a:custGeom>
            <a:avLst/>
            <a:gdLst/>
            <a:ahLst/>
            <a:cxnLst/>
            <a:rect l="l" t="t" r="r" b="b"/>
            <a:pathLst>
              <a:path w="1462634" h="3589286">
                <a:moveTo>
                  <a:pt x="0" y="0"/>
                </a:moveTo>
                <a:lnTo>
                  <a:pt x="1462634" y="0"/>
                </a:lnTo>
                <a:lnTo>
                  <a:pt x="1462634" y="3589286"/>
                </a:lnTo>
                <a:lnTo>
                  <a:pt x="0" y="35892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 flipH="1">
            <a:off x="15688919" y="8753353"/>
            <a:ext cx="3098277" cy="1533647"/>
          </a:xfrm>
          <a:custGeom>
            <a:avLst/>
            <a:gdLst/>
            <a:ahLst/>
            <a:cxnLst/>
            <a:rect l="l" t="t" r="r" b="b"/>
            <a:pathLst>
              <a:path w="3098277" h="1533647">
                <a:moveTo>
                  <a:pt x="3098277" y="0"/>
                </a:moveTo>
                <a:lnTo>
                  <a:pt x="0" y="0"/>
                </a:lnTo>
                <a:lnTo>
                  <a:pt x="0" y="1533647"/>
                </a:lnTo>
                <a:lnTo>
                  <a:pt x="3098277" y="1533647"/>
                </a:lnTo>
                <a:lnTo>
                  <a:pt x="309827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9383884">
            <a:off x="-1219199" y="4636483"/>
            <a:ext cx="3098277" cy="1533647"/>
          </a:xfrm>
          <a:custGeom>
            <a:avLst/>
            <a:gdLst/>
            <a:ahLst/>
            <a:cxnLst/>
            <a:rect l="l" t="t" r="r" b="b"/>
            <a:pathLst>
              <a:path w="3098277" h="1533647">
                <a:moveTo>
                  <a:pt x="0" y="0"/>
                </a:moveTo>
                <a:lnTo>
                  <a:pt x="3098277" y="0"/>
                </a:lnTo>
                <a:lnTo>
                  <a:pt x="3098277" y="1533647"/>
                </a:lnTo>
                <a:lnTo>
                  <a:pt x="0" y="15336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6617500">
            <a:off x="-1027616" y="-779473"/>
            <a:ext cx="3195034" cy="3007326"/>
          </a:xfrm>
          <a:custGeom>
            <a:avLst/>
            <a:gdLst/>
            <a:ahLst/>
            <a:cxnLst/>
            <a:rect l="l" t="t" r="r" b="b"/>
            <a:pathLst>
              <a:path w="3195034" h="3007326">
                <a:moveTo>
                  <a:pt x="0" y="0"/>
                </a:moveTo>
                <a:lnTo>
                  <a:pt x="3195034" y="0"/>
                </a:lnTo>
                <a:lnTo>
                  <a:pt x="3195034" y="3007326"/>
                </a:lnTo>
                <a:lnTo>
                  <a:pt x="0" y="30073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-520438" y="2744033"/>
            <a:ext cx="2023727" cy="1419138"/>
          </a:xfrm>
          <a:custGeom>
            <a:avLst/>
            <a:gdLst/>
            <a:ahLst/>
            <a:cxnLst/>
            <a:rect l="l" t="t" r="r" b="b"/>
            <a:pathLst>
              <a:path w="2023727" h="1419138">
                <a:moveTo>
                  <a:pt x="0" y="0"/>
                </a:moveTo>
                <a:lnTo>
                  <a:pt x="2023727" y="0"/>
                </a:lnTo>
                <a:lnTo>
                  <a:pt x="2023727" y="1419139"/>
                </a:lnTo>
                <a:lnTo>
                  <a:pt x="0" y="1419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951404" flipH="1" flipV="1">
            <a:off x="-417765" y="8156264"/>
            <a:ext cx="2892931" cy="2824223"/>
          </a:xfrm>
          <a:custGeom>
            <a:avLst/>
            <a:gdLst/>
            <a:ahLst/>
            <a:cxnLst/>
            <a:rect l="l" t="t" r="r" b="b"/>
            <a:pathLst>
              <a:path w="2892931" h="2824223">
                <a:moveTo>
                  <a:pt x="2892930" y="2824224"/>
                </a:moveTo>
                <a:lnTo>
                  <a:pt x="0" y="2824224"/>
                </a:lnTo>
                <a:lnTo>
                  <a:pt x="0" y="0"/>
                </a:lnTo>
                <a:lnTo>
                  <a:pt x="2892930" y="0"/>
                </a:lnTo>
                <a:lnTo>
                  <a:pt x="2892930" y="2824224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0553502">
            <a:off x="17184289" y="7243753"/>
            <a:ext cx="1747728" cy="1509600"/>
          </a:xfrm>
          <a:custGeom>
            <a:avLst/>
            <a:gdLst/>
            <a:ahLst/>
            <a:cxnLst/>
            <a:rect l="l" t="t" r="r" b="b"/>
            <a:pathLst>
              <a:path w="1747728" h="1509600">
                <a:moveTo>
                  <a:pt x="0" y="0"/>
                </a:moveTo>
                <a:lnTo>
                  <a:pt x="1747728" y="0"/>
                </a:lnTo>
                <a:lnTo>
                  <a:pt x="1747728" y="1509600"/>
                </a:lnTo>
                <a:lnTo>
                  <a:pt x="0" y="15096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045500" y="724190"/>
            <a:ext cx="10197001" cy="1988415"/>
          </a:xfrm>
          <a:custGeom>
            <a:avLst/>
            <a:gdLst/>
            <a:ahLst/>
            <a:cxnLst/>
            <a:rect l="l" t="t" r="r" b="b"/>
            <a:pathLst>
              <a:path w="10197001" h="1988415">
                <a:moveTo>
                  <a:pt x="0" y="0"/>
                </a:moveTo>
                <a:lnTo>
                  <a:pt x="10197000" y="0"/>
                </a:lnTo>
                <a:lnTo>
                  <a:pt x="10197000" y="1988415"/>
                </a:lnTo>
                <a:lnTo>
                  <a:pt x="0" y="19884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849404" y="1061583"/>
            <a:ext cx="8589193" cy="1313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321"/>
              </a:lnSpc>
              <a:spcBef>
                <a:spcPct val="0"/>
              </a:spcBef>
            </a:pPr>
            <a:r>
              <a:rPr lang="en-US" sz="8086" b="1" dirty="0">
                <a:latin typeface="Berlin Sans FB Demi" panose="020E0802020502020306" pitchFamily="34" charset="0"/>
              </a:rPr>
              <a:t>FIND THE WORD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21836" y="4083794"/>
            <a:ext cx="5919713" cy="84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/>
              <a:t>The answer is ...</a:t>
            </a:r>
          </a:p>
        </p:txBody>
      </p:sp>
      <p:sp>
        <p:nvSpPr>
          <p:cNvPr id="23" name="Freeform 23"/>
          <p:cNvSpPr/>
          <p:nvPr/>
        </p:nvSpPr>
        <p:spPr>
          <a:xfrm>
            <a:off x="2174094" y="1711789"/>
            <a:ext cx="1200600" cy="1459696"/>
          </a:xfrm>
          <a:custGeom>
            <a:avLst/>
            <a:gdLst/>
            <a:ahLst/>
            <a:cxnLst/>
            <a:rect l="l" t="t" r="r" b="b"/>
            <a:pathLst>
              <a:path w="1200600" h="1459696">
                <a:moveTo>
                  <a:pt x="0" y="0"/>
                </a:moveTo>
                <a:lnTo>
                  <a:pt x="1200600" y="0"/>
                </a:lnTo>
                <a:lnTo>
                  <a:pt x="1200600" y="1459697"/>
                </a:lnTo>
                <a:lnTo>
                  <a:pt x="0" y="145969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629324" y="1711789"/>
            <a:ext cx="1200600" cy="1459696"/>
          </a:xfrm>
          <a:custGeom>
            <a:avLst/>
            <a:gdLst/>
            <a:ahLst/>
            <a:cxnLst/>
            <a:rect l="l" t="t" r="r" b="b"/>
            <a:pathLst>
              <a:path w="1200600" h="1459696">
                <a:moveTo>
                  <a:pt x="0" y="0"/>
                </a:moveTo>
                <a:lnTo>
                  <a:pt x="1200601" y="0"/>
                </a:lnTo>
                <a:lnTo>
                  <a:pt x="1200601" y="1459697"/>
                </a:lnTo>
                <a:lnTo>
                  <a:pt x="0" y="145969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flipH="1">
            <a:off x="2461901" y="2007999"/>
            <a:ext cx="471044" cy="599708"/>
          </a:xfrm>
          <a:custGeom>
            <a:avLst/>
            <a:gdLst/>
            <a:ahLst/>
            <a:cxnLst/>
            <a:rect l="l" t="t" r="r" b="b"/>
            <a:pathLst>
              <a:path w="471044" h="599708">
                <a:moveTo>
                  <a:pt x="471044" y="0"/>
                </a:moveTo>
                <a:lnTo>
                  <a:pt x="0" y="0"/>
                </a:lnTo>
                <a:lnTo>
                  <a:pt x="0" y="599708"/>
                </a:lnTo>
                <a:lnTo>
                  <a:pt x="471044" y="599708"/>
                </a:lnTo>
                <a:lnTo>
                  <a:pt x="471044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084215" y="2007999"/>
            <a:ext cx="471044" cy="599708"/>
          </a:xfrm>
          <a:custGeom>
            <a:avLst/>
            <a:gdLst/>
            <a:ahLst/>
            <a:cxnLst/>
            <a:rect l="l" t="t" r="r" b="b"/>
            <a:pathLst>
              <a:path w="471044" h="599708">
                <a:moveTo>
                  <a:pt x="0" y="0"/>
                </a:moveTo>
                <a:lnTo>
                  <a:pt x="471044" y="0"/>
                </a:lnTo>
                <a:lnTo>
                  <a:pt x="471044" y="599708"/>
                </a:lnTo>
                <a:lnTo>
                  <a:pt x="0" y="59970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079705">
            <a:off x="2247012" y="3448656"/>
            <a:ext cx="4328535" cy="486503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7861618" y="5435918"/>
            <a:ext cx="7997125" cy="1615827"/>
            <a:chOff x="7861618" y="5435918"/>
            <a:chExt cx="7997125" cy="1615827"/>
          </a:xfrm>
        </p:grpSpPr>
        <p:sp>
          <p:nvSpPr>
            <p:cNvPr id="18" name="TextBox 18"/>
            <p:cNvSpPr txBox="1"/>
            <p:nvPr/>
          </p:nvSpPr>
          <p:spPr>
            <a:xfrm>
              <a:off x="7861618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C00000"/>
                  </a:solidFill>
                  <a:latin typeface="Eras Bold ITC" panose="020B0907030504020204" pitchFamily="34" charset="0"/>
                </a:rPr>
                <a:t>F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831446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H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184894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A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508170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T</a:t>
              </a: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13154722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E</a:t>
              </a:r>
            </a:p>
          </p:txBody>
        </p:sp>
        <p:sp>
          <p:nvSpPr>
            <p:cNvPr id="40" name="TextBox 19"/>
            <p:cNvSpPr txBox="1"/>
            <p:nvPr/>
          </p:nvSpPr>
          <p:spPr>
            <a:xfrm>
              <a:off x="14477999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C00000"/>
                  </a:solidFill>
                  <a:latin typeface="Eras Bold ITC" panose="020B0907030504020204" pitchFamily="34" charset="0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62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17" r="-33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508970">
            <a:off x="4594242" y="-1801842"/>
            <a:ext cx="9099516" cy="14456477"/>
          </a:xfrm>
          <a:custGeom>
            <a:avLst/>
            <a:gdLst/>
            <a:ahLst/>
            <a:cxnLst/>
            <a:rect l="l" t="t" r="r" b="b"/>
            <a:pathLst>
              <a:path w="9099516" h="12999309">
                <a:moveTo>
                  <a:pt x="0" y="0"/>
                </a:moveTo>
                <a:lnTo>
                  <a:pt x="9099516" y="0"/>
                </a:lnTo>
                <a:lnTo>
                  <a:pt x="9099516" y="12999309"/>
                </a:lnTo>
                <a:lnTo>
                  <a:pt x="0" y="12999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9627182">
            <a:off x="16856794" y="-1133719"/>
            <a:ext cx="1676781" cy="41148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9627182">
            <a:off x="14976130" y="-1467924"/>
            <a:ext cx="1196358" cy="2935848"/>
          </a:xfrm>
          <a:custGeom>
            <a:avLst/>
            <a:gdLst/>
            <a:ahLst/>
            <a:cxnLst/>
            <a:rect l="l" t="t" r="r" b="b"/>
            <a:pathLst>
              <a:path w="1196358" h="2935848">
                <a:moveTo>
                  <a:pt x="0" y="0"/>
                </a:moveTo>
                <a:lnTo>
                  <a:pt x="1196358" y="0"/>
                </a:lnTo>
                <a:lnTo>
                  <a:pt x="1196358" y="2935848"/>
                </a:lnTo>
                <a:lnTo>
                  <a:pt x="0" y="2935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7819832">
            <a:off x="17326836" y="3608663"/>
            <a:ext cx="1462634" cy="3589286"/>
          </a:xfrm>
          <a:custGeom>
            <a:avLst/>
            <a:gdLst/>
            <a:ahLst/>
            <a:cxnLst/>
            <a:rect l="l" t="t" r="r" b="b"/>
            <a:pathLst>
              <a:path w="1462634" h="3589286">
                <a:moveTo>
                  <a:pt x="0" y="0"/>
                </a:moveTo>
                <a:lnTo>
                  <a:pt x="1462634" y="0"/>
                </a:lnTo>
                <a:lnTo>
                  <a:pt x="1462634" y="3589286"/>
                </a:lnTo>
                <a:lnTo>
                  <a:pt x="0" y="35892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 flipH="1">
            <a:off x="15688919" y="8753353"/>
            <a:ext cx="3098277" cy="1533647"/>
          </a:xfrm>
          <a:custGeom>
            <a:avLst/>
            <a:gdLst/>
            <a:ahLst/>
            <a:cxnLst/>
            <a:rect l="l" t="t" r="r" b="b"/>
            <a:pathLst>
              <a:path w="3098277" h="1533647">
                <a:moveTo>
                  <a:pt x="3098277" y="0"/>
                </a:moveTo>
                <a:lnTo>
                  <a:pt x="0" y="0"/>
                </a:lnTo>
                <a:lnTo>
                  <a:pt x="0" y="1533647"/>
                </a:lnTo>
                <a:lnTo>
                  <a:pt x="3098277" y="1533647"/>
                </a:lnTo>
                <a:lnTo>
                  <a:pt x="309827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9383884">
            <a:off x="-1219199" y="4636483"/>
            <a:ext cx="3098277" cy="1533647"/>
          </a:xfrm>
          <a:custGeom>
            <a:avLst/>
            <a:gdLst/>
            <a:ahLst/>
            <a:cxnLst/>
            <a:rect l="l" t="t" r="r" b="b"/>
            <a:pathLst>
              <a:path w="3098277" h="1533647">
                <a:moveTo>
                  <a:pt x="0" y="0"/>
                </a:moveTo>
                <a:lnTo>
                  <a:pt x="3098277" y="0"/>
                </a:lnTo>
                <a:lnTo>
                  <a:pt x="3098277" y="1533647"/>
                </a:lnTo>
                <a:lnTo>
                  <a:pt x="0" y="15336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6617500">
            <a:off x="-1027616" y="-779473"/>
            <a:ext cx="3195034" cy="3007326"/>
          </a:xfrm>
          <a:custGeom>
            <a:avLst/>
            <a:gdLst/>
            <a:ahLst/>
            <a:cxnLst/>
            <a:rect l="l" t="t" r="r" b="b"/>
            <a:pathLst>
              <a:path w="3195034" h="3007326">
                <a:moveTo>
                  <a:pt x="0" y="0"/>
                </a:moveTo>
                <a:lnTo>
                  <a:pt x="3195034" y="0"/>
                </a:lnTo>
                <a:lnTo>
                  <a:pt x="3195034" y="3007326"/>
                </a:lnTo>
                <a:lnTo>
                  <a:pt x="0" y="30073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-520438" y="2744033"/>
            <a:ext cx="2023727" cy="1419138"/>
          </a:xfrm>
          <a:custGeom>
            <a:avLst/>
            <a:gdLst/>
            <a:ahLst/>
            <a:cxnLst/>
            <a:rect l="l" t="t" r="r" b="b"/>
            <a:pathLst>
              <a:path w="2023727" h="1419138">
                <a:moveTo>
                  <a:pt x="0" y="0"/>
                </a:moveTo>
                <a:lnTo>
                  <a:pt x="2023727" y="0"/>
                </a:lnTo>
                <a:lnTo>
                  <a:pt x="2023727" y="1419139"/>
                </a:lnTo>
                <a:lnTo>
                  <a:pt x="0" y="1419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951404" flipH="1" flipV="1">
            <a:off x="-417765" y="8156264"/>
            <a:ext cx="2892931" cy="2824223"/>
          </a:xfrm>
          <a:custGeom>
            <a:avLst/>
            <a:gdLst/>
            <a:ahLst/>
            <a:cxnLst/>
            <a:rect l="l" t="t" r="r" b="b"/>
            <a:pathLst>
              <a:path w="2892931" h="2824223">
                <a:moveTo>
                  <a:pt x="2892930" y="2824224"/>
                </a:moveTo>
                <a:lnTo>
                  <a:pt x="0" y="2824224"/>
                </a:lnTo>
                <a:lnTo>
                  <a:pt x="0" y="0"/>
                </a:lnTo>
                <a:lnTo>
                  <a:pt x="2892930" y="0"/>
                </a:lnTo>
                <a:lnTo>
                  <a:pt x="2892930" y="2824224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0553502">
            <a:off x="17184289" y="7243753"/>
            <a:ext cx="1747728" cy="1509600"/>
          </a:xfrm>
          <a:custGeom>
            <a:avLst/>
            <a:gdLst/>
            <a:ahLst/>
            <a:cxnLst/>
            <a:rect l="l" t="t" r="r" b="b"/>
            <a:pathLst>
              <a:path w="1747728" h="1509600">
                <a:moveTo>
                  <a:pt x="0" y="0"/>
                </a:moveTo>
                <a:lnTo>
                  <a:pt x="1747728" y="0"/>
                </a:lnTo>
                <a:lnTo>
                  <a:pt x="1747728" y="1509600"/>
                </a:lnTo>
                <a:lnTo>
                  <a:pt x="0" y="15096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045500" y="724190"/>
            <a:ext cx="10197001" cy="1988415"/>
          </a:xfrm>
          <a:custGeom>
            <a:avLst/>
            <a:gdLst/>
            <a:ahLst/>
            <a:cxnLst/>
            <a:rect l="l" t="t" r="r" b="b"/>
            <a:pathLst>
              <a:path w="10197001" h="1988415">
                <a:moveTo>
                  <a:pt x="0" y="0"/>
                </a:moveTo>
                <a:lnTo>
                  <a:pt x="10197000" y="0"/>
                </a:lnTo>
                <a:lnTo>
                  <a:pt x="10197000" y="1988415"/>
                </a:lnTo>
                <a:lnTo>
                  <a:pt x="0" y="19884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849404" y="1061583"/>
            <a:ext cx="8589193" cy="1313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321"/>
              </a:lnSpc>
              <a:spcBef>
                <a:spcPct val="0"/>
              </a:spcBef>
            </a:pPr>
            <a:r>
              <a:rPr lang="en-US" sz="8086" b="1" dirty="0">
                <a:latin typeface="Berlin Sans FB Demi" panose="020E0802020502020306" pitchFamily="34" charset="0"/>
              </a:rPr>
              <a:t>FIND THE WORD</a:t>
            </a:r>
          </a:p>
        </p:txBody>
      </p:sp>
      <p:sp>
        <p:nvSpPr>
          <p:cNvPr id="23" name="Freeform 23"/>
          <p:cNvSpPr/>
          <p:nvPr/>
        </p:nvSpPr>
        <p:spPr>
          <a:xfrm>
            <a:off x="2174094" y="1711789"/>
            <a:ext cx="1200600" cy="1459696"/>
          </a:xfrm>
          <a:custGeom>
            <a:avLst/>
            <a:gdLst/>
            <a:ahLst/>
            <a:cxnLst/>
            <a:rect l="l" t="t" r="r" b="b"/>
            <a:pathLst>
              <a:path w="1200600" h="1459696">
                <a:moveTo>
                  <a:pt x="0" y="0"/>
                </a:moveTo>
                <a:lnTo>
                  <a:pt x="1200600" y="0"/>
                </a:lnTo>
                <a:lnTo>
                  <a:pt x="1200600" y="1459697"/>
                </a:lnTo>
                <a:lnTo>
                  <a:pt x="0" y="145969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629324" y="1711789"/>
            <a:ext cx="1200600" cy="1459696"/>
          </a:xfrm>
          <a:custGeom>
            <a:avLst/>
            <a:gdLst/>
            <a:ahLst/>
            <a:cxnLst/>
            <a:rect l="l" t="t" r="r" b="b"/>
            <a:pathLst>
              <a:path w="1200600" h="1459696">
                <a:moveTo>
                  <a:pt x="0" y="0"/>
                </a:moveTo>
                <a:lnTo>
                  <a:pt x="1200601" y="0"/>
                </a:lnTo>
                <a:lnTo>
                  <a:pt x="1200601" y="1459697"/>
                </a:lnTo>
                <a:lnTo>
                  <a:pt x="0" y="145969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flipH="1">
            <a:off x="2461901" y="2007999"/>
            <a:ext cx="471044" cy="599708"/>
          </a:xfrm>
          <a:custGeom>
            <a:avLst/>
            <a:gdLst/>
            <a:ahLst/>
            <a:cxnLst/>
            <a:rect l="l" t="t" r="r" b="b"/>
            <a:pathLst>
              <a:path w="471044" h="599708">
                <a:moveTo>
                  <a:pt x="471044" y="0"/>
                </a:moveTo>
                <a:lnTo>
                  <a:pt x="0" y="0"/>
                </a:lnTo>
                <a:lnTo>
                  <a:pt x="0" y="599708"/>
                </a:lnTo>
                <a:lnTo>
                  <a:pt x="471044" y="599708"/>
                </a:lnTo>
                <a:lnTo>
                  <a:pt x="471044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084215" y="2007999"/>
            <a:ext cx="471044" cy="599708"/>
          </a:xfrm>
          <a:custGeom>
            <a:avLst/>
            <a:gdLst/>
            <a:ahLst/>
            <a:cxnLst/>
            <a:rect l="l" t="t" r="r" b="b"/>
            <a:pathLst>
              <a:path w="471044" h="599708">
                <a:moveTo>
                  <a:pt x="0" y="0"/>
                </a:moveTo>
                <a:lnTo>
                  <a:pt x="471044" y="0"/>
                </a:lnTo>
                <a:lnTo>
                  <a:pt x="471044" y="599708"/>
                </a:lnTo>
                <a:lnTo>
                  <a:pt x="0" y="59970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079705">
            <a:off x="2247012" y="3448656"/>
            <a:ext cx="4328535" cy="486503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9468044" y="5435918"/>
            <a:ext cx="4027296" cy="1615827"/>
            <a:chOff x="7861618" y="5435918"/>
            <a:chExt cx="4027296" cy="1615827"/>
          </a:xfrm>
        </p:grpSpPr>
        <p:sp>
          <p:nvSpPr>
            <p:cNvPr id="18" name="TextBox 18"/>
            <p:cNvSpPr txBox="1"/>
            <p:nvPr/>
          </p:nvSpPr>
          <p:spPr>
            <a:xfrm>
              <a:off x="7861618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B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184894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C00000"/>
                  </a:solidFill>
                  <a:latin typeface="Eras Bold ITC" panose="020B0907030504020204" pitchFamily="34" charset="0"/>
                </a:rPr>
                <a:t>?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508170" y="5435918"/>
              <a:ext cx="1380744" cy="161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10500" u="sng" dirty="0">
                  <a:solidFill>
                    <a:srgbClr val="0070C0"/>
                  </a:solidFill>
                  <a:latin typeface="Eras Bold ITC" panose="020B0907030504020204" pitchFamily="34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80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95</Words>
  <Application>Microsoft Office PowerPoint</Application>
  <PresentationFormat>Tùy chỉnh</PresentationFormat>
  <Paragraphs>50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22" baseType="lpstr">
      <vt:lpstr>Berlin Sans FB Demi</vt:lpstr>
      <vt:lpstr>Eras Bold ITC</vt:lpstr>
      <vt:lpstr>Ravie</vt:lpstr>
      <vt:lpstr>Comic Sans MS</vt:lpstr>
      <vt:lpstr>Cooper Black</vt:lpstr>
      <vt:lpstr>Calibri</vt:lpstr>
      <vt:lpstr>Cascadia Code</vt:lpstr>
      <vt:lpstr>Showcard Gothic</vt:lpstr>
      <vt:lpstr>Arial Rounded MT Bold</vt:lpstr>
      <vt:lpstr>Arial</vt:lpstr>
      <vt:lpstr>Franklin Gothic Heavy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12 L1</dc:title>
  <dc:creator>ASUS</dc:creator>
  <cp:lastModifiedBy>Hi</cp:lastModifiedBy>
  <cp:revision>368</cp:revision>
  <dcterms:created xsi:type="dcterms:W3CDTF">2006-08-16T00:00:00Z</dcterms:created>
  <dcterms:modified xsi:type="dcterms:W3CDTF">2026-03-16T02:22:30Z</dcterms:modified>
  <dc:identifier>DAF4-axjRKU</dc:identifier>
</cp:coreProperties>
</file>