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69" r:id="rId2"/>
    <p:sldId id="371" r:id="rId3"/>
    <p:sldId id="367" r:id="rId4"/>
    <p:sldId id="405" r:id="rId5"/>
    <p:sldId id="401" r:id="rId6"/>
    <p:sldId id="403" r:id="rId7"/>
    <p:sldId id="406" r:id="rId8"/>
    <p:sldId id="407" r:id="rId9"/>
    <p:sldId id="408" r:id="rId10"/>
    <p:sldId id="409" r:id="rId11"/>
    <p:sldId id="417" r:id="rId12"/>
    <p:sldId id="418" r:id="rId13"/>
    <p:sldId id="419" r:id="rId14"/>
    <p:sldId id="422" r:id="rId15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Cascadia Code" panose="020B060402020202020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ooper Black" panose="0208090404030B020404" pitchFamily="18" charset="0"/>
      <p:regular r:id="rId26"/>
    </p:embeddedFont>
    <p:embeddedFont>
      <p:font typeface="Gill Sans Ultra Bold" panose="020B0A02020104020203" pitchFamily="34" charset="0"/>
      <p:regular r:id="rId27"/>
    </p:embeddedFont>
    <p:embeddedFont>
      <p:font typeface="Magneto" panose="04030805050802020D02" pitchFamily="82" charset="0"/>
      <p:bold r:id="rId28"/>
    </p:embeddedFont>
    <p:embeddedFont>
      <p:font typeface="Ravie" panose="04040805050809020602" pitchFamily="82" charset="0"/>
      <p:regular r:id="rId29"/>
    </p:embeddedFont>
    <p:embeddedFont>
      <p:font typeface="Showcard Gothic" panose="04020904020102020604" pitchFamily="8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3399"/>
    <a:srgbClr val="00FF99"/>
    <a:srgbClr val="FF00FF"/>
    <a:srgbClr val="E6E6E6"/>
    <a:srgbClr val="00FFFF"/>
    <a:srgbClr val="CCFFFF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4" autoAdjust="0"/>
    <p:restoredTop sz="86318" autoAdjust="0"/>
  </p:normalViewPr>
  <p:slideViewPr>
    <p:cSldViewPr>
      <p:cViewPr varScale="1">
        <p:scale>
          <a:sx n="37" d="100"/>
          <a:sy n="37" d="100"/>
        </p:scale>
        <p:origin x="98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2B505-E953-4370-BA3E-0E5DB5EB949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A2EDB-99F7-4A1B-9B48-B1B5541D2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9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3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audio" Target="../media/audio4.wav"/><Relationship Id="rId21" Type="http://schemas.openxmlformats.org/officeDocument/2006/relationships/image" Target="../media/image6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6.wav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2" Type="http://schemas.openxmlformats.org/officeDocument/2006/relationships/image" Target="../media/image78.png"/><Relationship Id="rId16" Type="http://schemas.openxmlformats.org/officeDocument/2006/relationships/image" Target="../media/image9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sv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22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audio" Target="../media/audio4.wav"/><Relationship Id="rId21" Type="http://schemas.openxmlformats.org/officeDocument/2006/relationships/image" Target="../media/image6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audio" Target="../media/audio4.wav"/><Relationship Id="rId21" Type="http://schemas.openxmlformats.org/officeDocument/2006/relationships/image" Target="../media/image6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audio" Target="../media/audio4.wav"/><Relationship Id="rId21" Type="http://schemas.openxmlformats.org/officeDocument/2006/relationships/image" Target="../media/image6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audio" Target="../media/audio4.wav"/><Relationship Id="rId21" Type="http://schemas.openxmlformats.org/officeDocument/2006/relationships/image" Target="../media/image6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6110137"/>
            <a:ext cx="18288000" cy="4176863"/>
          </a:xfrm>
          <a:custGeom>
            <a:avLst/>
            <a:gdLst/>
            <a:ahLst/>
            <a:cxnLst/>
            <a:rect l="l" t="t" r="r" b="b"/>
            <a:pathLst>
              <a:path w="19436938" h="5407003">
                <a:moveTo>
                  <a:pt x="0" y="0"/>
                </a:moveTo>
                <a:lnTo>
                  <a:pt x="19436937" y="0"/>
                </a:lnTo>
                <a:lnTo>
                  <a:pt x="19436937" y="5407003"/>
                </a:lnTo>
                <a:lnTo>
                  <a:pt x="0" y="540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96677" y="1028700"/>
            <a:ext cx="7362623" cy="7770579"/>
          </a:xfrm>
          <a:custGeom>
            <a:avLst/>
            <a:gdLst/>
            <a:ahLst/>
            <a:cxnLst/>
            <a:rect l="l" t="t" r="r" b="b"/>
            <a:pathLst>
              <a:path w="7362623" h="7770579">
                <a:moveTo>
                  <a:pt x="0" y="0"/>
                </a:moveTo>
                <a:lnTo>
                  <a:pt x="7362623" y="0"/>
                </a:lnTo>
                <a:lnTo>
                  <a:pt x="7362623" y="7770579"/>
                </a:lnTo>
                <a:lnTo>
                  <a:pt x="0" y="7770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564931" y="7668568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09937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54943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38200" y="4913988"/>
            <a:ext cx="6400800" cy="4420511"/>
          </a:xfrm>
          <a:custGeom>
            <a:avLst/>
            <a:gdLst/>
            <a:ahLst/>
            <a:cxnLst/>
            <a:rect l="l" t="t" r="r" b="b"/>
            <a:pathLst>
              <a:path w="4867067" h="3752066">
                <a:moveTo>
                  <a:pt x="0" y="0"/>
                </a:moveTo>
                <a:lnTo>
                  <a:pt x="4867067" y="0"/>
                </a:lnTo>
                <a:lnTo>
                  <a:pt x="4867067" y="3752067"/>
                </a:lnTo>
                <a:lnTo>
                  <a:pt x="0" y="3752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310644" y="5274636"/>
            <a:ext cx="3671556" cy="5012364"/>
          </a:xfrm>
          <a:custGeom>
            <a:avLst/>
            <a:gdLst/>
            <a:ahLst/>
            <a:cxnLst/>
            <a:rect l="l" t="t" r="r" b="b"/>
            <a:pathLst>
              <a:path w="3671556" h="5012364">
                <a:moveTo>
                  <a:pt x="0" y="0"/>
                </a:moveTo>
                <a:lnTo>
                  <a:pt x="3671557" y="0"/>
                </a:lnTo>
                <a:lnTo>
                  <a:pt x="3671557" y="5012364"/>
                </a:lnTo>
                <a:lnTo>
                  <a:pt x="0" y="50123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5788" y="1866900"/>
            <a:ext cx="8819612" cy="3667577"/>
          </a:xfrm>
          <a:custGeom>
            <a:avLst/>
            <a:gdLst/>
            <a:ahLst/>
            <a:cxnLst/>
            <a:rect l="l" t="t" r="r" b="b"/>
            <a:pathLst>
              <a:path w="7315200" h="2999232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68325" y="38100"/>
            <a:ext cx="6874539" cy="1584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58"/>
              </a:lnSpc>
            </a:pPr>
            <a:r>
              <a:rPr lang="en-US" sz="9541" dirty="0">
                <a:solidFill>
                  <a:sysClr val="windowText" lastClr="0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Unit 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5594" y="2324100"/>
            <a:ext cx="76200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Showcard Gothic" panose="04020904020102020604" pitchFamily="82" charset="0"/>
              </a:rPr>
              <a:t>AT HOME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792381" y="5055394"/>
            <a:ext cx="449243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931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300243">
            <a:off x="4532525" y="-3361382"/>
            <a:ext cx="9222951" cy="17009765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/>
          <p:nvPr/>
        </p:nvSpPr>
        <p:spPr>
          <a:xfrm>
            <a:off x="16483334" y="16351"/>
            <a:ext cx="1378091" cy="1378091"/>
          </a:xfrm>
          <a:custGeom>
            <a:avLst/>
            <a:gdLst/>
            <a:ahLst/>
            <a:cxnLst/>
            <a:rect l="l" t="t" r="r" b="b"/>
            <a:pathLst>
              <a:path w="1378091" h="1378091">
                <a:moveTo>
                  <a:pt x="0" y="0"/>
                </a:moveTo>
                <a:lnTo>
                  <a:pt x="1378091" y="0"/>
                </a:lnTo>
                <a:lnTo>
                  <a:pt x="1378091" y="1378091"/>
                </a:lnTo>
                <a:lnTo>
                  <a:pt x="0" y="1378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/>
          <p:nvPr/>
        </p:nvSpPr>
        <p:spPr>
          <a:xfrm>
            <a:off x="426576" y="8978648"/>
            <a:ext cx="1935624" cy="1164750"/>
          </a:xfrm>
          <a:custGeom>
            <a:avLst/>
            <a:gdLst/>
            <a:ahLst/>
            <a:cxnLst/>
            <a:rect l="l" t="t" r="r" b="b"/>
            <a:pathLst>
              <a:path w="2699681" h="1583777">
                <a:moveTo>
                  <a:pt x="0" y="0"/>
                </a:moveTo>
                <a:lnTo>
                  <a:pt x="2699681" y="0"/>
                </a:lnTo>
                <a:lnTo>
                  <a:pt x="2699681" y="1583777"/>
                </a:lnTo>
                <a:lnTo>
                  <a:pt x="0" y="1583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"/>
          <p:cNvSpPr/>
          <p:nvPr/>
        </p:nvSpPr>
        <p:spPr>
          <a:xfrm rot="4490971">
            <a:off x="16489808" y="7939056"/>
            <a:ext cx="184582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2"/>
          <p:cNvSpPr/>
          <p:nvPr/>
        </p:nvSpPr>
        <p:spPr>
          <a:xfrm flipH="1">
            <a:off x="-41162" y="16351"/>
            <a:ext cx="184708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3921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02910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72573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63584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3247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33247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778597" y="1333500"/>
            <a:ext cx="1251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624" dirty="0">
                <a:solidFill>
                  <a:srgbClr val="FF0000"/>
                </a:solidFill>
                <a:latin typeface="Magneto" panose="04030805050802020D02" pitchFamily="82" charset="0"/>
              </a:rPr>
              <a:t>What’s missing?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81236" y="6837900"/>
            <a:ext cx="1925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mo</a:t>
            </a:r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ther</a:t>
            </a:r>
          </a:p>
        </p:txBody>
      </p:sp>
    </p:spTree>
    <p:extLst>
      <p:ext uri="{BB962C8B-B14F-4D97-AF65-F5344CB8AC3E}">
        <p14:creationId xmlns:p14="http://schemas.microsoft.com/office/powerpoint/2010/main" val="683196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48495" y="613996"/>
            <a:ext cx="16791010" cy="905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52400" y="151852"/>
            <a:ext cx="6477000" cy="10204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5. Write and say.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7115" r="7916" b="6686"/>
          <a:stretch/>
        </p:blipFill>
        <p:spPr>
          <a:xfrm>
            <a:off x="2807192" y="2518323"/>
            <a:ext cx="2788920" cy="3904488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9973" b="10523"/>
          <a:stretch/>
        </p:blipFill>
        <p:spPr>
          <a:xfrm>
            <a:off x="7749541" y="2518323"/>
            <a:ext cx="2788920" cy="3904488"/>
          </a:xfrm>
          <a:prstGeom prst="rect">
            <a:avLst/>
          </a:prstGeom>
        </p:spPr>
      </p:pic>
      <p:pic>
        <p:nvPicPr>
          <p:cNvPr id="35" name="Picture 34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r="16622" b="4718"/>
          <a:stretch/>
        </p:blipFill>
        <p:spPr>
          <a:xfrm>
            <a:off x="12691889" y="2518323"/>
            <a:ext cx="2788920" cy="39044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510013" y="6698610"/>
            <a:ext cx="315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sist</a:t>
            </a: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__ 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16542" y="6698610"/>
            <a:ext cx="5170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grandmoth</a:t>
            </a: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__ __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95497" y="6698610"/>
            <a:ext cx="3697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broth__ __</a:t>
            </a:r>
          </a:p>
        </p:txBody>
      </p:sp>
      <p:sp>
        <p:nvSpPr>
          <p:cNvPr id="11" name="Freeform 4"/>
          <p:cNvSpPr/>
          <p:nvPr/>
        </p:nvSpPr>
        <p:spPr>
          <a:xfrm>
            <a:off x="16535400" y="8474706"/>
            <a:ext cx="1597169" cy="1668062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9"/>
          <p:cNvSpPr/>
          <p:nvPr/>
        </p:nvSpPr>
        <p:spPr>
          <a:xfrm>
            <a:off x="16535400" y="109356"/>
            <a:ext cx="1653371" cy="1986144"/>
          </a:xfrm>
          <a:custGeom>
            <a:avLst/>
            <a:gdLst/>
            <a:ahLst/>
            <a:cxnLst/>
            <a:rect l="l" t="t" r="r" b="b"/>
            <a:pathLst>
              <a:path w="1653371" h="1620304">
                <a:moveTo>
                  <a:pt x="0" y="0"/>
                </a:moveTo>
                <a:lnTo>
                  <a:pt x="1653371" y="0"/>
                </a:lnTo>
                <a:lnTo>
                  <a:pt x="1653371" y="1620304"/>
                </a:lnTo>
                <a:lnTo>
                  <a:pt x="0" y="1620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7"/>
          <p:cNvSpPr/>
          <p:nvPr/>
        </p:nvSpPr>
        <p:spPr>
          <a:xfrm>
            <a:off x="0" y="8377056"/>
            <a:ext cx="2415371" cy="1909944"/>
          </a:xfrm>
          <a:custGeom>
            <a:avLst/>
            <a:gdLst/>
            <a:ahLst/>
            <a:cxnLst/>
            <a:rect l="l" t="t" r="r" b="b"/>
            <a:pathLst>
              <a:path w="1419261" h="1661574">
                <a:moveTo>
                  <a:pt x="0" y="0"/>
                </a:moveTo>
                <a:lnTo>
                  <a:pt x="1419261" y="0"/>
                </a:lnTo>
                <a:lnTo>
                  <a:pt x="1419261" y="1661573"/>
                </a:lnTo>
                <a:lnTo>
                  <a:pt x="0" y="1661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48495" y="613996"/>
            <a:ext cx="16791010" cy="905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47437" y="151852"/>
            <a:ext cx="7320163" cy="10204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Check the answers. 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7115" r="7916" b="6686"/>
          <a:stretch/>
        </p:blipFill>
        <p:spPr>
          <a:xfrm>
            <a:off x="2807192" y="2518323"/>
            <a:ext cx="2788920" cy="3904488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9973" b="10523"/>
          <a:stretch/>
        </p:blipFill>
        <p:spPr>
          <a:xfrm>
            <a:off x="7749541" y="2518323"/>
            <a:ext cx="2788920" cy="3904488"/>
          </a:xfrm>
          <a:prstGeom prst="rect">
            <a:avLst/>
          </a:prstGeom>
        </p:spPr>
      </p:pic>
      <p:pic>
        <p:nvPicPr>
          <p:cNvPr id="35" name="Picture 34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r="16622" b="4718"/>
          <a:stretch/>
        </p:blipFill>
        <p:spPr>
          <a:xfrm>
            <a:off x="12691889" y="2518323"/>
            <a:ext cx="2788920" cy="39044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510013" y="6698610"/>
            <a:ext cx="315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sist</a:t>
            </a: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__ 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16542" y="6698610"/>
            <a:ext cx="5170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grandmoth</a:t>
            </a: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__ __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95497" y="6698610"/>
            <a:ext cx="3697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broth__ 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4953000" y="6698610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5797918" y="6698610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9237969" y="6698610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10082887" y="6698610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13898048" y="6698610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14742966" y="6698610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7" name="Freeform 4"/>
          <p:cNvSpPr/>
          <p:nvPr/>
        </p:nvSpPr>
        <p:spPr>
          <a:xfrm>
            <a:off x="16535400" y="8474706"/>
            <a:ext cx="1597169" cy="1668062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9"/>
          <p:cNvSpPr/>
          <p:nvPr/>
        </p:nvSpPr>
        <p:spPr>
          <a:xfrm>
            <a:off x="16535400" y="109356"/>
            <a:ext cx="1653371" cy="1986144"/>
          </a:xfrm>
          <a:custGeom>
            <a:avLst/>
            <a:gdLst/>
            <a:ahLst/>
            <a:cxnLst/>
            <a:rect l="l" t="t" r="r" b="b"/>
            <a:pathLst>
              <a:path w="1653371" h="1620304">
                <a:moveTo>
                  <a:pt x="0" y="0"/>
                </a:moveTo>
                <a:lnTo>
                  <a:pt x="1653371" y="0"/>
                </a:lnTo>
                <a:lnTo>
                  <a:pt x="1653371" y="1620304"/>
                </a:lnTo>
                <a:lnTo>
                  <a:pt x="0" y="16203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7"/>
          <p:cNvSpPr/>
          <p:nvPr/>
        </p:nvSpPr>
        <p:spPr>
          <a:xfrm>
            <a:off x="0" y="8377056"/>
            <a:ext cx="2415371" cy="1909944"/>
          </a:xfrm>
          <a:custGeom>
            <a:avLst/>
            <a:gdLst/>
            <a:ahLst/>
            <a:cxnLst/>
            <a:rect l="l" t="t" r="r" b="b"/>
            <a:pathLst>
              <a:path w="1419261" h="1661574">
                <a:moveTo>
                  <a:pt x="0" y="0"/>
                </a:moveTo>
                <a:lnTo>
                  <a:pt x="1419261" y="0"/>
                </a:lnTo>
                <a:lnTo>
                  <a:pt x="1419261" y="1661573"/>
                </a:lnTo>
                <a:lnTo>
                  <a:pt x="0" y="166157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48495" y="613996"/>
            <a:ext cx="16791010" cy="905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47437" y="151852"/>
            <a:ext cx="6786763" cy="10204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Say the words.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7115" r="7916" b="6686"/>
          <a:stretch/>
        </p:blipFill>
        <p:spPr>
          <a:xfrm>
            <a:off x="2807192" y="2518323"/>
            <a:ext cx="2788920" cy="3904488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9973" b="10523"/>
          <a:stretch/>
        </p:blipFill>
        <p:spPr>
          <a:xfrm>
            <a:off x="7749541" y="2518323"/>
            <a:ext cx="2788920" cy="3904488"/>
          </a:xfrm>
          <a:prstGeom prst="rect">
            <a:avLst/>
          </a:prstGeom>
        </p:spPr>
      </p:pic>
      <p:pic>
        <p:nvPicPr>
          <p:cNvPr id="35" name="Picture 34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r="16622" b="4718"/>
          <a:stretch/>
        </p:blipFill>
        <p:spPr>
          <a:xfrm>
            <a:off x="12691889" y="2518323"/>
            <a:ext cx="2788920" cy="39044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510013" y="6698610"/>
            <a:ext cx="315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sist</a:t>
            </a: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__ 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16542" y="6698610"/>
            <a:ext cx="5170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grandmoth</a:t>
            </a: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__ __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95497" y="6698610"/>
            <a:ext cx="3697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broth__ 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4953000" y="6698610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5797918" y="6698610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9237969" y="6698610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10082887" y="6698610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13898048" y="6698610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4852D-CFE0-4516-826C-7F6660E51688}"/>
              </a:ext>
            </a:extLst>
          </p:cNvPr>
          <p:cNvSpPr txBox="1"/>
          <p:nvPr/>
        </p:nvSpPr>
        <p:spPr>
          <a:xfrm>
            <a:off x="14742966" y="6698610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7" name="Freeform 4"/>
          <p:cNvSpPr/>
          <p:nvPr/>
        </p:nvSpPr>
        <p:spPr>
          <a:xfrm>
            <a:off x="16535400" y="8474706"/>
            <a:ext cx="1597169" cy="1668062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9"/>
          <p:cNvSpPr/>
          <p:nvPr/>
        </p:nvSpPr>
        <p:spPr>
          <a:xfrm>
            <a:off x="16535400" y="109356"/>
            <a:ext cx="1653371" cy="1986144"/>
          </a:xfrm>
          <a:custGeom>
            <a:avLst/>
            <a:gdLst/>
            <a:ahLst/>
            <a:cxnLst/>
            <a:rect l="l" t="t" r="r" b="b"/>
            <a:pathLst>
              <a:path w="1653371" h="1620304">
                <a:moveTo>
                  <a:pt x="0" y="0"/>
                </a:moveTo>
                <a:lnTo>
                  <a:pt x="1653371" y="0"/>
                </a:lnTo>
                <a:lnTo>
                  <a:pt x="1653371" y="1620304"/>
                </a:lnTo>
                <a:lnTo>
                  <a:pt x="0" y="1620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7"/>
          <p:cNvSpPr/>
          <p:nvPr/>
        </p:nvSpPr>
        <p:spPr>
          <a:xfrm>
            <a:off x="0" y="8377056"/>
            <a:ext cx="2415371" cy="1909944"/>
          </a:xfrm>
          <a:custGeom>
            <a:avLst/>
            <a:gdLst/>
            <a:ahLst/>
            <a:cxnLst/>
            <a:rect l="l" t="t" r="r" b="b"/>
            <a:pathLst>
              <a:path w="1419261" h="1661574">
                <a:moveTo>
                  <a:pt x="0" y="0"/>
                </a:moveTo>
                <a:lnTo>
                  <a:pt x="1419261" y="0"/>
                </a:lnTo>
                <a:lnTo>
                  <a:pt x="1419261" y="1661573"/>
                </a:lnTo>
                <a:lnTo>
                  <a:pt x="0" y="1661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105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910" y="3786818"/>
            <a:ext cx="13906181" cy="3718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98278" y="1776138"/>
            <a:ext cx="729144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7200" dirty="0">
                <a:latin typeface="Gill Sans Ultra Bold" panose="020B0A02020104020203" pitchFamily="34" charset="0"/>
              </a:rPr>
              <a:t>GAME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04483" y="247510"/>
            <a:ext cx="4220240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648827" y="5692738"/>
            <a:ext cx="4608693" cy="4481954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61973" y="1125446"/>
            <a:ext cx="1445471" cy="1577399"/>
          </a:xfrm>
          <a:custGeom>
            <a:avLst/>
            <a:gdLst/>
            <a:ahLst/>
            <a:cxnLst/>
            <a:rect l="l" t="t" r="r" b="b"/>
            <a:pathLst>
              <a:path w="1445471" h="1577399">
                <a:moveTo>
                  <a:pt x="0" y="0"/>
                </a:moveTo>
                <a:lnTo>
                  <a:pt x="1445471" y="0"/>
                </a:lnTo>
                <a:lnTo>
                  <a:pt x="1445471" y="1577399"/>
                </a:lnTo>
                <a:lnTo>
                  <a:pt x="0" y="15773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2"/>
          <p:cNvSpPr/>
          <p:nvPr/>
        </p:nvSpPr>
        <p:spPr>
          <a:xfrm rot="5400000" flipV="1">
            <a:off x="2011135" y="8401310"/>
            <a:ext cx="1538637" cy="1598506"/>
          </a:xfrm>
          <a:custGeom>
            <a:avLst/>
            <a:gdLst/>
            <a:ahLst/>
            <a:cxnLst/>
            <a:rect l="l" t="t" r="r" b="b"/>
            <a:pathLst>
              <a:path w="1538637" h="1584739">
                <a:moveTo>
                  <a:pt x="0" y="0"/>
                </a:moveTo>
                <a:lnTo>
                  <a:pt x="1538637" y="0"/>
                </a:lnTo>
                <a:lnTo>
                  <a:pt x="1538637" y="1584739"/>
                </a:lnTo>
                <a:lnTo>
                  <a:pt x="0" y="15847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9"/>
          <p:cNvSpPr/>
          <p:nvPr/>
        </p:nvSpPr>
        <p:spPr>
          <a:xfrm flipH="1">
            <a:off x="16502556" y="3191014"/>
            <a:ext cx="1463636" cy="1757641"/>
          </a:xfrm>
          <a:custGeom>
            <a:avLst/>
            <a:gdLst/>
            <a:ahLst/>
            <a:cxnLst/>
            <a:rect l="l" t="t" r="r" b="b"/>
            <a:pathLst>
              <a:path w="1463636" h="1757641">
                <a:moveTo>
                  <a:pt x="1463636" y="0"/>
                </a:moveTo>
                <a:lnTo>
                  <a:pt x="0" y="0"/>
                </a:lnTo>
                <a:lnTo>
                  <a:pt x="0" y="1757642"/>
                </a:lnTo>
                <a:lnTo>
                  <a:pt x="1463636" y="1757642"/>
                </a:lnTo>
                <a:lnTo>
                  <a:pt x="146363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8"/>
          <p:cNvSpPr/>
          <p:nvPr/>
        </p:nvSpPr>
        <p:spPr>
          <a:xfrm rot="19646130">
            <a:off x="8267254" y="8729297"/>
            <a:ext cx="1043951" cy="1577399"/>
          </a:xfrm>
          <a:custGeom>
            <a:avLst/>
            <a:gdLst/>
            <a:ahLst/>
            <a:cxnLst/>
            <a:rect l="l" t="t" r="r" b="b"/>
            <a:pathLst>
              <a:path w="1043951" h="1577399">
                <a:moveTo>
                  <a:pt x="0" y="0"/>
                </a:moveTo>
                <a:lnTo>
                  <a:pt x="1043951" y="0"/>
                </a:lnTo>
                <a:lnTo>
                  <a:pt x="1043951" y="1577399"/>
                </a:lnTo>
                <a:lnTo>
                  <a:pt x="0" y="15773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9" name="Group 2"/>
          <p:cNvGrpSpPr/>
          <p:nvPr/>
        </p:nvGrpSpPr>
        <p:grpSpPr>
          <a:xfrm>
            <a:off x="1510918" y="935199"/>
            <a:ext cx="15266164" cy="8416602"/>
            <a:chOff x="0" y="0"/>
            <a:chExt cx="4020718" cy="2002816"/>
          </a:xfrm>
        </p:grpSpPr>
        <p:sp>
          <p:nvSpPr>
            <p:cNvPr id="30" name="Freeform 3"/>
            <p:cNvSpPr/>
            <p:nvPr/>
          </p:nvSpPr>
          <p:spPr>
            <a:xfrm>
              <a:off x="0" y="0"/>
              <a:ext cx="4020718" cy="2002816"/>
            </a:xfrm>
            <a:custGeom>
              <a:avLst/>
              <a:gdLst/>
              <a:ahLst/>
              <a:cxnLst/>
              <a:rect l="l" t="t" r="r" b="b"/>
              <a:pathLst>
                <a:path w="4020718" h="2002816">
                  <a:moveTo>
                    <a:pt x="3817518" y="0"/>
                  </a:moveTo>
                  <a:lnTo>
                    <a:pt x="0" y="0"/>
                  </a:lnTo>
                  <a:lnTo>
                    <a:pt x="203200" y="2002816"/>
                  </a:lnTo>
                  <a:lnTo>
                    <a:pt x="4020718" y="2002816"/>
                  </a:lnTo>
                  <a:lnTo>
                    <a:pt x="3817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01600" y="-38100"/>
              <a:ext cx="3817518" cy="2040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15963955" y="5911741"/>
            <a:ext cx="2324045" cy="4767272"/>
          </a:xfrm>
          <a:custGeom>
            <a:avLst/>
            <a:gdLst/>
            <a:ahLst/>
            <a:cxnLst/>
            <a:rect l="l" t="t" r="r" b="b"/>
            <a:pathLst>
              <a:path w="2324045" h="4767272">
                <a:moveTo>
                  <a:pt x="0" y="0"/>
                </a:moveTo>
                <a:lnTo>
                  <a:pt x="2324045" y="0"/>
                </a:lnTo>
                <a:lnTo>
                  <a:pt x="2324045" y="4767272"/>
                </a:lnTo>
                <a:lnTo>
                  <a:pt x="0" y="4767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5744703"/>
            <a:ext cx="4378715" cy="4730410"/>
            <a:chOff x="15038174" y="5744703"/>
            <a:chExt cx="4378715" cy="4730410"/>
          </a:xfrm>
        </p:grpSpPr>
        <p:sp>
          <p:nvSpPr>
            <p:cNvPr id="3" name="Freeform 3"/>
            <p:cNvSpPr/>
            <p:nvPr/>
          </p:nvSpPr>
          <p:spPr>
            <a:xfrm>
              <a:off x="15038174" y="5744703"/>
              <a:ext cx="3506417" cy="4730410"/>
            </a:xfrm>
            <a:custGeom>
              <a:avLst/>
              <a:gdLst/>
              <a:ahLst/>
              <a:cxnLst/>
              <a:rect l="l" t="t" r="r" b="b"/>
              <a:pathLst>
                <a:path w="3506417" h="4730410">
                  <a:moveTo>
                    <a:pt x="0" y="0"/>
                  </a:moveTo>
                  <a:lnTo>
                    <a:pt x="3506417" y="0"/>
                  </a:lnTo>
                  <a:lnTo>
                    <a:pt x="3506417" y="4730411"/>
                  </a:lnTo>
                  <a:lnTo>
                    <a:pt x="0" y="4730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211584" y="6064678"/>
              <a:ext cx="3205305" cy="4368388"/>
            </a:xfrm>
            <a:custGeom>
              <a:avLst/>
              <a:gdLst/>
              <a:ahLst/>
              <a:cxnLst/>
              <a:rect l="l" t="t" r="r" b="b"/>
              <a:pathLst>
                <a:path w="3205305" h="4368388">
                  <a:moveTo>
                    <a:pt x="0" y="0"/>
                  </a:moveTo>
                  <a:lnTo>
                    <a:pt x="3205304" y="0"/>
                  </a:lnTo>
                  <a:lnTo>
                    <a:pt x="3205304" y="4368388"/>
                  </a:lnTo>
                  <a:lnTo>
                    <a:pt x="0" y="4368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791145">
            <a:off x="579308" y="456912"/>
            <a:ext cx="898785" cy="853028"/>
          </a:xfrm>
          <a:custGeom>
            <a:avLst/>
            <a:gdLst/>
            <a:ahLst/>
            <a:cxnLst/>
            <a:rect l="l" t="t" r="r" b="b"/>
            <a:pathLst>
              <a:path w="898785" h="853028">
                <a:moveTo>
                  <a:pt x="0" y="0"/>
                </a:moveTo>
                <a:lnTo>
                  <a:pt x="898784" y="0"/>
                </a:lnTo>
                <a:lnTo>
                  <a:pt x="898784" y="853028"/>
                </a:lnTo>
                <a:lnTo>
                  <a:pt x="0" y="8530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527083">
            <a:off x="597011" y="2771924"/>
            <a:ext cx="898785" cy="853028"/>
          </a:xfrm>
          <a:custGeom>
            <a:avLst/>
            <a:gdLst/>
            <a:ahLst/>
            <a:cxnLst/>
            <a:rect l="l" t="t" r="r" b="b"/>
            <a:pathLst>
              <a:path w="898785" h="853028">
                <a:moveTo>
                  <a:pt x="0" y="0"/>
                </a:moveTo>
                <a:lnTo>
                  <a:pt x="898785" y="0"/>
                </a:lnTo>
                <a:lnTo>
                  <a:pt x="898785" y="853028"/>
                </a:lnTo>
                <a:lnTo>
                  <a:pt x="0" y="8530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91145">
            <a:off x="17185799" y="3672857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791145">
            <a:off x="1103947" y="1984247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91145">
            <a:off x="154684" y="4507554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791145">
            <a:off x="13102285" y="111432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226193">
            <a:off x="8970704" y="247480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71784">
            <a:off x="11036020" y="237758"/>
            <a:ext cx="475640" cy="451426"/>
          </a:xfrm>
          <a:custGeom>
            <a:avLst/>
            <a:gdLst/>
            <a:ahLst/>
            <a:cxnLst/>
            <a:rect l="l" t="t" r="r" b="b"/>
            <a:pathLst>
              <a:path w="475640" h="451426">
                <a:moveTo>
                  <a:pt x="0" y="0"/>
                </a:moveTo>
                <a:lnTo>
                  <a:pt x="475640" y="0"/>
                </a:lnTo>
                <a:lnTo>
                  <a:pt x="475640" y="451425"/>
                </a:lnTo>
                <a:lnTo>
                  <a:pt x="0" y="4514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791145">
            <a:off x="4252216" y="247480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985828">
            <a:off x="13808131" y="320048"/>
            <a:ext cx="452376" cy="429346"/>
          </a:xfrm>
          <a:custGeom>
            <a:avLst/>
            <a:gdLst/>
            <a:ahLst/>
            <a:cxnLst/>
            <a:rect l="l" t="t" r="r" b="b"/>
            <a:pathLst>
              <a:path w="452376" h="429346">
                <a:moveTo>
                  <a:pt x="0" y="0"/>
                </a:moveTo>
                <a:lnTo>
                  <a:pt x="452376" y="0"/>
                </a:lnTo>
                <a:lnTo>
                  <a:pt x="452376" y="429346"/>
                </a:lnTo>
                <a:lnTo>
                  <a:pt x="0" y="429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71784">
            <a:off x="4988676" y="410270"/>
            <a:ext cx="475640" cy="451426"/>
          </a:xfrm>
          <a:custGeom>
            <a:avLst/>
            <a:gdLst/>
            <a:ahLst/>
            <a:cxnLst/>
            <a:rect l="l" t="t" r="r" b="b"/>
            <a:pathLst>
              <a:path w="475640" h="451426">
                <a:moveTo>
                  <a:pt x="0" y="0"/>
                </a:moveTo>
                <a:lnTo>
                  <a:pt x="475640" y="0"/>
                </a:lnTo>
                <a:lnTo>
                  <a:pt x="475640" y="451426"/>
                </a:lnTo>
                <a:lnTo>
                  <a:pt x="0" y="451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952231">
            <a:off x="7357443" y="211214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226193">
            <a:off x="16956651" y="4856259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44782">
            <a:off x="5556541" y="9497705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1431538">
            <a:off x="7706125" y="9456733"/>
            <a:ext cx="464697" cy="441039"/>
          </a:xfrm>
          <a:custGeom>
            <a:avLst/>
            <a:gdLst/>
            <a:ahLst/>
            <a:cxnLst/>
            <a:rect l="l" t="t" r="r" b="b"/>
            <a:pathLst>
              <a:path w="464697" h="441039">
                <a:moveTo>
                  <a:pt x="0" y="0"/>
                </a:moveTo>
                <a:lnTo>
                  <a:pt x="464697" y="0"/>
                </a:lnTo>
                <a:lnTo>
                  <a:pt x="464697" y="441040"/>
                </a:lnTo>
                <a:lnTo>
                  <a:pt x="0" y="441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226193">
            <a:off x="8457456" y="9422596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1226193">
            <a:off x="13070102" y="9422596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2073487">
            <a:off x="11923225" y="9455991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1510318">
            <a:off x="10382161" y="9456733"/>
            <a:ext cx="464697" cy="441039"/>
          </a:xfrm>
          <a:custGeom>
            <a:avLst/>
            <a:gdLst/>
            <a:ahLst/>
            <a:cxnLst/>
            <a:rect l="l" t="t" r="r" b="b"/>
            <a:pathLst>
              <a:path w="464697" h="441039">
                <a:moveTo>
                  <a:pt x="0" y="0"/>
                </a:moveTo>
                <a:lnTo>
                  <a:pt x="464697" y="0"/>
                </a:lnTo>
                <a:lnTo>
                  <a:pt x="464697" y="441040"/>
                </a:lnTo>
                <a:lnTo>
                  <a:pt x="0" y="441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2"/>
          <p:cNvSpPr txBox="1"/>
          <p:nvPr/>
        </p:nvSpPr>
        <p:spPr>
          <a:xfrm>
            <a:off x="3371539" y="800100"/>
            <a:ext cx="11544923" cy="1138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latin typeface="Ravie" panose="04040805050809020602" pitchFamily="82" charset="0"/>
              </a:rPr>
              <a:t>Table of contents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9493" y="1768353"/>
            <a:ext cx="1601907" cy="16987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1312" y="3242423"/>
            <a:ext cx="1605941" cy="1698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8984" y="6190563"/>
            <a:ext cx="1601907" cy="16987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0802" y="7664633"/>
            <a:ext cx="1601907" cy="1698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7165" y="4716493"/>
            <a:ext cx="1601907" cy="1698747"/>
          </a:xfrm>
          <a:prstGeom prst="rect">
            <a:avLst/>
          </a:prstGeom>
        </p:spPr>
      </p:pic>
      <p:sp>
        <p:nvSpPr>
          <p:cNvPr id="39" name="TextBox 8"/>
          <p:cNvSpPr txBox="1"/>
          <p:nvPr/>
        </p:nvSpPr>
        <p:spPr>
          <a:xfrm>
            <a:off x="3837910" y="224839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Warm-up and review.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679729" y="372246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chant.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6367401" y="667060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Write and say.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7209219" y="8144674"/>
            <a:ext cx="84117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5525582" y="519653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circle.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7440147">
            <a:off x="13306363" y="7128269"/>
            <a:ext cx="6453203" cy="6905178"/>
          </a:xfrm>
          <a:custGeom>
            <a:avLst/>
            <a:gdLst/>
            <a:ahLst/>
            <a:cxnLst/>
            <a:rect l="l" t="t" r="r" b="b"/>
            <a:pathLst>
              <a:path w="6453203" h="6905178">
                <a:moveTo>
                  <a:pt x="0" y="0"/>
                </a:moveTo>
                <a:lnTo>
                  <a:pt x="6453203" y="0"/>
                </a:lnTo>
                <a:lnTo>
                  <a:pt x="6453203" y="6905178"/>
                </a:lnTo>
                <a:lnTo>
                  <a:pt x="0" y="690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805293" y="6819488"/>
            <a:ext cx="1235364" cy="1607259"/>
          </a:xfrm>
          <a:custGeom>
            <a:avLst/>
            <a:gdLst/>
            <a:ahLst/>
            <a:cxnLst/>
            <a:rect l="l" t="t" r="r" b="b"/>
            <a:pathLst>
              <a:path w="518177" h="742906">
                <a:moveTo>
                  <a:pt x="0" y="0"/>
                </a:moveTo>
                <a:lnTo>
                  <a:pt x="518177" y="0"/>
                </a:lnTo>
                <a:lnTo>
                  <a:pt x="518177" y="742906"/>
                </a:lnTo>
                <a:lnTo>
                  <a:pt x="0" y="74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79839" y="8505517"/>
            <a:ext cx="778193" cy="1313406"/>
          </a:xfrm>
          <a:custGeom>
            <a:avLst/>
            <a:gdLst/>
            <a:ahLst/>
            <a:cxnLst/>
            <a:rect l="l" t="t" r="r" b="b"/>
            <a:pathLst>
              <a:path w="359696" h="607082">
                <a:moveTo>
                  <a:pt x="0" y="0"/>
                </a:moveTo>
                <a:lnTo>
                  <a:pt x="359696" y="0"/>
                </a:lnTo>
                <a:lnTo>
                  <a:pt x="359696" y="607081"/>
                </a:lnTo>
                <a:lnTo>
                  <a:pt x="0" y="607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-3118282" y="-3834916"/>
            <a:ext cx="7167806" cy="7669832"/>
          </a:xfrm>
          <a:custGeom>
            <a:avLst/>
            <a:gdLst/>
            <a:ahLst/>
            <a:cxnLst/>
            <a:rect l="l" t="t" r="r" b="b"/>
            <a:pathLst>
              <a:path w="7167806" h="7669832">
                <a:moveTo>
                  <a:pt x="0" y="0"/>
                </a:moveTo>
                <a:lnTo>
                  <a:pt x="7167807" y="0"/>
                </a:lnTo>
                <a:lnTo>
                  <a:pt x="7167807" y="7669832"/>
                </a:lnTo>
                <a:lnTo>
                  <a:pt x="0" y="766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82652" y="272896"/>
            <a:ext cx="780374" cy="1317089"/>
          </a:xfrm>
          <a:custGeom>
            <a:avLst/>
            <a:gdLst/>
            <a:ahLst/>
            <a:cxnLst/>
            <a:rect l="l" t="t" r="r" b="b"/>
            <a:pathLst>
              <a:path w="360704" h="608784">
                <a:moveTo>
                  <a:pt x="0" y="0"/>
                </a:moveTo>
                <a:lnTo>
                  <a:pt x="360705" y="0"/>
                </a:lnTo>
                <a:lnTo>
                  <a:pt x="360705" y="608784"/>
                </a:lnTo>
                <a:lnTo>
                  <a:pt x="0" y="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1965" y="1307420"/>
            <a:ext cx="1271617" cy="1626163"/>
          </a:xfrm>
          <a:custGeom>
            <a:avLst/>
            <a:gdLst/>
            <a:ahLst/>
            <a:cxnLst/>
            <a:rect l="l" t="t" r="r" b="b"/>
            <a:pathLst>
              <a:path w="587766" h="751644">
                <a:moveTo>
                  <a:pt x="0" y="0"/>
                </a:moveTo>
                <a:lnTo>
                  <a:pt x="587766" y="0"/>
                </a:lnTo>
                <a:lnTo>
                  <a:pt x="587766" y="751644"/>
                </a:lnTo>
                <a:lnTo>
                  <a:pt x="0" y="751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92152">
            <a:off x="-1968164" y="6484799"/>
            <a:ext cx="9562453" cy="6335125"/>
          </a:xfrm>
          <a:custGeom>
            <a:avLst/>
            <a:gdLst/>
            <a:ahLst/>
            <a:cxnLst/>
            <a:rect l="l" t="t" r="r" b="b"/>
            <a:pathLst>
              <a:path w="9562453" h="6335125">
                <a:moveTo>
                  <a:pt x="0" y="0"/>
                </a:moveTo>
                <a:lnTo>
                  <a:pt x="9562453" y="0"/>
                </a:lnTo>
                <a:lnTo>
                  <a:pt x="9562453" y="6335125"/>
                </a:lnTo>
                <a:lnTo>
                  <a:pt x="0" y="6335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53796" flipV="1">
            <a:off x="465622" y="8185894"/>
            <a:ext cx="5732819" cy="1770008"/>
          </a:xfrm>
          <a:custGeom>
            <a:avLst/>
            <a:gdLst/>
            <a:ahLst/>
            <a:cxnLst/>
            <a:rect l="l" t="t" r="r" b="b"/>
            <a:pathLst>
              <a:path w="5732819" h="1770008">
                <a:moveTo>
                  <a:pt x="0" y="1770008"/>
                </a:moveTo>
                <a:lnTo>
                  <a:pt x="5732819" y="1770008"/>
                </a:lnTo>
                <a:lnTo>
                  <a:pt x="5732819" y="0"/>
                </a:lnTo>
                <a:lnTo>
                  <a:pt x="0" y="0"/>
                </a:lnTo>
                <a:lnTo>
                  <a:pt x="0" y="1770008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62018" y="7040771"/>
            <a:ext cx="1251076" cy="1263058"/>
          </a:xfrm>
          <a:custGeom>
            <a:avLst/>
            <a:gdLst/>
            <a:ahLst/>
            <a:cxnLst/>
            <a:rect l="l" t="t" r="r" b="b"/>
            <a:pathLst>
              <a:path w="407207" h="583810">
                <a:moveTo>
                  <a:pt x="0" y="0"/>
                </a:moveTo>
                <a:lnTo>
                  <a:pt x="407207" y="0"/>
                </a:lnTo>
                <a:lnTo>
                  <a:pt x="407207" y="583810"/>
                </a:lnTo>
                <a:lnTo>
                  <a:pt x="0" y="583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458865" flipH="1">
            <a:off x="12116724" y="-1703721"/>
            <a:ext cx="8248819" cy="5464843"/>
          </a:xfrm>
          <a:custGeom>
            <a:avLst/>
            <a:gdLst/>
            <a:ahLst/>
            <a:cxnLst/>
            <a:rect l="l" t="t" r="r" b="b"/>
            <a:pathLst>
              <a:path w="8248819" h="5464843">
                <a:moveTo>
                  <a:pt x="8248819" y="0"/>
                </a:moveTo>
                <a:lnTo>
                  <a:pt x="0" y="0"/>
                </a:lnTo>
                <a:lnTo>
                  <a:pt x="0" y="5464842"/>
                </a:lnTo>
                <a:lnTo>
                  <a:pt x="8248819" y="5464842"/>
                </a:lnTo>
                <a:lnTo>
                  <a:pt x="8248819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805293" y="2020655"/>
            <a:ext cx="1128928" cy="1443692"/>
          </a:xfrm>
          <a:custGeom>
            <a:avLst/>
            <a:gdLst/>
            <a:ahLst/>
            <a:cxnLst/>
            <a:rect l="l" t="t" r="r" b="b"/>
            <a:pathLst>
              <a:path w="752879" h="962794">
                <a:moveTo>
                  <a:pt x="0" y="0"/>
                </a:moveTo>
                <a:lnTo>
                  <a:pt x="752880" y="0"/>
                </a:lnTo>
                <a:lnTo>
                  <a:pt x="752880" y="962794"/>
                </a:lnTo>
                <a:lnTo>
                  <a:pt x="0" y="962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2638159" y="419916"/>
            <a:ext cx="4880230" cy="1506771"/>
          </a:xfrm>
          <a:custGeom>
            <a:avLst/>
            <a:gdLst/>
            <a:ahLst/>
            <a:cxnLst/>
            <a:rect l="l" t="t" r="r" b="b"/>
            <a:pathLst>
              <a:path w="4880230" h="1506771">
                <a:moveTo>
                  <a:pt x="4880230" y="0"/>
                </a:moveTo>
                <a:lnTo>
                  <a:pt x="0" y="0"/>
                </a:lnTo>
                <a:lnTo>
                  <a:pt x="0" y="1506771"/>
                </a:lnTo>
                <a:lnTo>
                  <a:pt x="4880230" y="1506771"/>
                </a:lnTo>
                <a:lnTo>
                  <a:pt x="488023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8685" y="1257300"/>
            <a:ext cx="2410630" cy="25563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4218" y="5524500"/>
            <a:ext cx="150595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spc="608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Warm-up and Review.</a:t>
            </a:r>
          </a:p>
        </p:txBody>
      </p:sp>
    </p:spTree>
    <p:extLst>
      <p:ext uri="{BB962C8B-B14F-4D97-AF65-F5344CB8AC3E}">
        <p14:creationId xmlns:p14="http://schemas.microsoft.com/office/powerpoint/2010/main" val="12539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300243">
            <a:off x="4532525" y="-3361382"/>
            <a:ext cx="9222951" cy="17009765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/>
          <p:nvPr/>
        </p:nvSpPr>
        <p:spPr>
          <a:xfrm>
            <a:off x="16483334" y="16351"/>
            <a:ext cx="1378091" cy="1378091"/>
          </a:xfrm>
          <a:custGeom>
            <a:avLst/>
            <a:gdLst/>
            <a:ahLst/>
            <a:cxnLst/>
            <a:rect l="l" t="t" r="r" b="b"/>
            <a:pathLst>
              <a:path w="1378091" h="1378091">
                <a:moveTo>
                  <a:pt x="0" y="0"/>
                </a:moveTo>
                <a:lnTo>
                  <a:pt x="1378091" y="0"/>
                </a:lnTo>
                <a:lnTo>
                  <a:pt x="1378091" y="1378091"/>
                </a:lnTo>
                <a:lnTo>
                  <a:pt x="0" y="13780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/>
          <p:nvPr/>
        </p:nvSpPr>
        <p:spPr>
          <a:xfrm>
            <a:off x="426576" y="8978648"/>
            <a:ext cx="1935624" cy="1164750"/>
          </a:xfrm>
          <a:custGeom>
            <a:avLst/>
            <a:gdLst/>
            <a:ahLst/>
            <a:cxnLst/>
            <a:rect l="l" t="t" r="r" b="b"/>
            <a:pathLst>
              <a:path w="2699681" h="1583777">
                <a:moveTo>
                  <a:pt x="0" y="0"/>
                </a:moveTo>
                <a:lnTo>
                  <a:pt x="2699681" y="0"/>
                </a:lnTo>
                <a:lnTo>
                  <a:pt x="2699681" y="1583777"/>
                </a:lnTo>
                <a:lnTo>
                  <a:pt x="0" y="15837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"/>
          <p:cNvSpPr/>
          <p:nvPr/>
        </p:nvSpPr>
        <p:spPr>
          <a:xfrm rot="4490971">
            <a:off x="16489808" y="7939056"/>
            <a:ext cx="184582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2"/>
          <p:cNvSpPr/>
          <p:nvPr/>
        </p:nvSpPr>
        <p:spPr>
          <a:xfrm flipH="1">
            <a:off x="-41162" y="16351"/>
            <a:ext cx="184708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3921" y="3360166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02910" y="3360166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2573" y="3360166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3584" y="3360166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3247" y="3360166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778597" y="1333500"/>
            <a:ext cx="1251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624" dirty="0">
                <a:solidFill>
                  <a:srgbClr val="FF0000"/>
                </a:solidFill>
                <a:latin typeface="Magneto" panose="04030805050802020D02" pitchFamily="82" charset="0"/>
              </a:rPr>
              <a:t>Review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54225" y="6837900"/>
            <a:ext cx="3300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grandmother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72488" y="6837900"/>
            <a:ext cx="18036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father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81237" y="6837900"/>
            <a:ext cx="1925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mother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511199" y="6837900"/>
            <a:ext cx="1604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sister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444420" y="6837900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brother</a:t>
            </a:r>
          </a:p>
        </p:txBody>
      </p:sp>
    </p:spTree>
    <p:extLst>
      <p:ext uri="{BB962C8B-B14F-4D97-AF65-F5344CB8AC3E}">
        <p14:creationId xmlns:p14="http://schemas.microsoft.com/office/powerpoint/2010/main" val="5821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Freeform 2"/>
          <p:cNvSpPr/>
          <p:nvPr/>
        </p:nvSpPr>
        <p:spPr>
          <a:xfrm rot="609256">
            <a:off x="1185710" y="-31003"/>
            <a:ext cx="15408881" cy="10394551"/>
          </a:xfrm>
          <a:custGeom>
            <a:avLst/>
            <a:gdLst/>
            <a:ahLst/>
            <a:cxnLst/>
            <a:rect l="l" t="t" r="r" b="b"/>
            <a:pathLst>
              <a:path w="5933542" h="4114800">
                <a:moveTo>
                  <a:pt x="0" y="0"/>
                </a:moveTo>
                <a:lnTo>
                  <a:pt x="5933542" y="0"/>
                </a:lnTo>
                <a:lnTo>
                  <a:pt x="5933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2269188" y="571500"/>
            <a:ext cx="5812560" cy="2782763"/>
          </a:xfrm>
          <a:custGeom>
            <a:avLst/>
            <a:gdLst/>
            <a:ahLst/>
            <a:cxnLst/>
            <a:rect l="l" t="t" r="r" b="b"/>
            <a:pathLst>
              <a:path w="5812560" h="2782763">
                <a:moveTo>
                  <a:pt x="0" y="0"/>
                </a:moveTo>
                <a:lnTo>
                  <a:pt x="5812559" y="0"/>
                </a:lnTo>
                <a:lnTo>
                  <a:pt x="5812559" y="2782763"/>
                </a:lnTo>
                <a:lnTo>
                  <a:pt x="0" y="2782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109685" y="513886"/>
            <a:ext cx="1859416" cy="1859416"/>
          </a:xfrm>
          <a:custGeom>
            <a:avLst/>
            <a:gdLst/>
            <a:ahLst/>
            <a:cxnLst/>
            <a:rect l="l" t="t" r="r" b="b"/>
            <a:pathLst>
              <a:path w="1859416" h="1859416">
                <a:moveTo>
                  <a:pt x="0" y="0"/>
                </a:moveTo>
                <a:lnTo>
                  <a:pt x="1859416" y="0"/>
                </a:lnTo>
                <a:lnTo>
                  <a:pt x="1859416" y="1859416"/>
                </a:lnTo>
                <a:lnTo>
                  <a:pt x="0" y="1859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349930" y="2843255"/>
            <a:ext cx="13588141" cy="4600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400" spc="624" dirty="0">
                <a:solidFill>
                  <a:srgbClr val="000000"/>
                </a:solidFill>
                <a:latin typeface="Magneto" panose="04030805050802020D02" pitchFamily="82" charset="0"/>
              </a:rPr>
              <a:t>What’s missing?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10400" spc="624" dirty="0">
                <a:solidFill>
                  <a:srgbClr val="000000"/>
                </a:solidFill>
                <a:latin typeface="Magneto" panose="04030805050802020D02" pitchFamily="82" charset="0"/>
              </a:rPr>
              <a:t>Game</a:t>
            </a:r>
          </a:p>
        </p:txBody>
      </p:sp>
      <p:sp>
        <p:nvSpPr>
          <p:cNvPr id="18" name="Freeform 11"/>
          <p:cNvSpPr/>
          <p:nvPr/>
        </p:nvSpPr>
        <p:spPr>
          <a:xfrm>
            <a:off x="60765" y="6011176"/>
            <a:ext cx="2539792" cy="2539792"/>
          </a:xfrm>
          <a:custGeom>
            <a:avLst/>
            <a:gdLst/>
            <a:ahLst/>
            <a:cxnLst/>
            <a:rect l="l" t="t" r="r" b="b"/>
            <a:pathLst>
              <a:path w="899611" h="899611">
                <a:moveTo>
                  <a:pt x="0" y="0"/>
                </a:moveTo>
                <a:lnTo>
                  <a:pt x="899610" y="0"/>
                </a:lnTo>
                <a:lnTo>
                  <a:pt x="899610" y="899610"/>
                </a:lnTo>
                <a:lnTo>
                  <a:pt x="0" y="8996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0"/>
          <p:cNvSpPr/>
          <p:nvPr/>
        </p:nvSpPr>
        <p:spPr>
          <a:xfrm>
            <a:off x="15463484" y="723900"/>
            <a:ext cx="2152441" cy="2660321"/>
          </a:xfrm>
          <a:custGeom>
            <a:avLst/>
            <a:gdLst/>
            <a:ahLst/>
            <a:cxnLst/>
            <a:rect l="l" t="t" r="r" b="b"/>
            <a:pathLst>
              <a:path w="1269206" h="1568682">
                <a:moveTo>
                  <a:pt x="0" y="0"/>
                </a:moveTo>
                <a:lnTo>
                  <a:pt x="1269206" y="0"/>
                </a:lnTo>
                <a:lnTo>
                  <a:pt x="1269206" y="1568683"/>
                </a:lnTo>
                <a:lnTo>
                  <a:pt x="0" y="1568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44178" y="7278141"/>
            <a:ext cx="243861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7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300243">
            <a:off x="4532525" y="-3361382"/>
            <a:ext cx="9222951" cy="17009765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/>
          <p:nvPr/>
        </p:nvSpPr>
        <p:spPr>
          <a:xfrm>
            <a:off x="16483334" y="16351"/>
            <a:ext cx="1378091" cy="1378091"/>
          </a:xfrm>
          <a:custGeom>
            <a:avLst/>
            <a:gdLst/>
            <a:ahLst/>
            <a:cxnLst/>
            <a:rect l="l" t="t" r="r" b="b"/>
            <a:pathLst>
              <a:path w="1378091" h="1378091">
                <a:moveTo>
                  <a:pt x="0" y="0"/>
                </a:moveTo>
                <a:lnTo>
                  <a:pt x="1378091" y="0"/>
                </a:lnTo>
                <a:lnTo>
                  <a:pt x="1378091" y="1378091"/>
                </a:lnTo>
                <a:lnTo>
                  <a:pt x="0" y="1378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/>
          <p:nvPr/>
        </p:nvSpPr>
        <p:spPr>
          <a:xfrm>
            <a:off x="426576" y="8978648"/>
            <a:ext cx="1935624" cy="1164750"/>
          </a:xfrm>
          <a:custGeom>
            <a:avLst/>
            <a:gdLst/>
            <a:ahLst/>
            <a:cxnLst/>
            <a:rect l="l" t="t" r="r" b="b"/>
            <a:pathLst>
              <a:path w="2699681" h="1583777">
                <a:moveTo>
                  <a:pt x="0" y="0"/>
                </a:moveTo>
                <a:lnTo>
                  <a:pt x="2699681" y="0"/>
                </a:lnTo>
                <a:lnTo>
                  <a:pt x="2699681" y="1583777"/>
                </a:lnTo>
                <a:lnTo>
                  <a:pt x="0" y="1583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"/>
          <p:cNvSpPr/>
          <p:nvPr/>
        </p:nvSpPr>
        <p:spPr>
          <a:xfrm rot="4490971">
            <a:off x="16489808" y="7939056"/>
            <a:ext cx="184582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2"/>
          <p:cNvSpPr/>
          <p:nvPr/>
        </p:nvSpPr>
        <p:spPr>
          <a:xfrm flipH="1">
            <a:off x="-41162" y="16351"/>
            <a:ext cx="184708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3921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02910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72573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63584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3247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002910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778597" y="1333500"/>
            <a:ext cx="1251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624" dirty="0">
                <a:solidFill>
                  <a:srgbClr val="FF0000"/>
                </a:solidFill>
                <a:latin typeface="Magneto" panose="04030805050802020D02" pitchFamily="82" charset="0"/>
              </a:rPr>
              <a:t>What’s missing?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511199" y="6837900"/>
            <a:ext cx="1604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sister</a:t>
            </a:r>
          </a:p>
        </p:txBody>
      </p:sp>
    </p:spTree>
    <p:extLst>
      <p:ext uri="{BB962C8B-B14F-4D97-AF65-F5344CB8AC3E}">
        <p14:creationId xmlns:p14="http://schemas.microsoft.com/office/powerpoint/2010/main" val="3526169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300243">
            <a:off x="4532525" y="-3361382"/>
            <a:ext cx="9222951" cy="17009765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/>
          <p:nvPr/>
        </p:nvSpPr>
        <p:spPr>
          <a:xfrm>
            <a:off x="16483334" y="16351"/>
            <a:ext cx="1378091" cy="1378091"/>
          </a:xfrm>
          <a:custGeom>
            <a:avLst/>
            <a:gdLst/>
            <a:ahLst/>
            <a:cxnLst/>
            <a:rect l="l" t="t" r="r" b="b"/>
            <a:pathLst>
              <a:path w="1378091" h="1378091">
                <a:moveTo>
                  <a:pt x="0" y="0"/>
                </a:moveTo>
                <a:lnTo>
                  <a:pt x="1378091" y="0"/>
                </a:lnTo>
                <a:lnTo>
                  <a:pt x="1378091" y="1378091"/>
                </a:lnTo>
                <a:lnTo>
                  <a:pt x="0" y="1378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/>
          <p:nvPr/>
        </p:nvSpPr>
        <p:spPr>
          <a:xfrm>
            <a:off x="426576" y="8978648"/>
            <a:ext cx="1935624" cy="1164750"/>
          </a:xfrm>
          <a:custGeom>
            <a:avLst/>
            <a:gdLst/>
            <a:ahLst/>
            <a:cxnLst/>
            <a:rect l="l" t="t" r="r" b="b"/>
            <a:pathLst>
              <a:path w="2699681" h="1583777">
                <a:moveTo>
                  <a:pt x="0" y="0"/>
                </a:moveTo>
                <a:lnTo>
                  <a:pt x="2699681" y="0"/>
                </a:lnTo>
                <a:lnTo>
                  <a:pt x="2699681" y="1583777"/>
                </a:lnTo>
                <a:lnTo>
                  <a:pt x="0" y="1583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"/>
          <p:cNvSpPr/>
          <p:nvPr/>
        </p:nvSpPr>
        <p:spPr>
          <a:xfrm rot="4490971">
            <a:off x="16489808" y="7939056"/>
            <a:ext cx="184582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2"/>
          <p:cNvSpPr/>
          <p:nvPr/>
        </p:nvSpPr>
        <p:spPr>
          <a:xfrm flipH="1">
            <a:off x="-41162" y="16351"/>
            <a:ext cx="184708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3921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02910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72573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63584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3247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63584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778597" y="1333500"/>
            <a:ext cx="1251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624" dirty="0">
                <a:solidFill>
                  <a:srgbClr val="FF0000"/>
                </a:solidFill>
                <a:latin typeface="Magneto" panose="04030805050802020D02" pitchFamily="82" charset="0"/>
              </a:rPr>
              <a:t>What’s missing?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2488" y="6837900"/>
            <a:ext cx="18036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817308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300243">
            <a:off x="4532525" y="-3361382"/>
            <a:ext cx="9222951" cy="17009765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/>
          <p:nvPr/>
        </p:nvSpPr>
        <p:spPr>
          <a:xfrm>
            <a:off x="16483334" y="16351"/>
            <a:ext cx="1378091" cy="1378091"/>
          </a:xfrm>
          <a:custGeom>
            <a:avLst/>
            <a:gdLst/>
            <a:ahLst/>
            <a:cxnLst/>
            <a:rect l="l" t="t" r="r" b="b"/>
            <a:pathLst>
              <a:path w="1378091" h="1378091">
                <a:moveTo>
                  <a:pt x="0" y="0"/>
                </a:moveTo>
                <a:lnTo>
                  <a:pt x="1378091" y="0"/>
                </a:lnTo>
                <a:lnTo>
                  <a:pt x="1378091" y="1378091"/>
                </a:lnTo>
                <a:lnTo>
                  <a:pt x="0" y="1378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/>
          <p:nvPr/>
        </p:nvSpPr>
        <p:spPr>
          <a:xfrm>
            <a:off x="426576" y="8978648"/>
            <a:ext cx="1935624" cy="1164750"/>
          </a:xfrm>
          <a:custGeom>
            <a:avLst/>
            <a:gdLst/>
            <a:ahLst/>
            <a:cxnLst/>
            <a:rect l="l" t="t" r="r" b="b"/>
            <a:pathLst>
              <a:path w="2699681" h="1583777">
                <a:moveTo>
                  <a:pt x="0" y="0"/>
                </a:moveTo>
                <a:lnTo>
                  <a:pt x="2699681" y="0"/>
                </a:lnTo>
                <a:lnTo>
                  <a:pt x="2699681" y="1583777"/>
                </a:lnTo>
                <a:lnTo>
                  <a:pt x="0" y="1583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"/>
          <p:cNvSpPr/>
          <p:nvPr/>
        </p:nvSpPr>
        <p:spPr>
          <a:xfrm rot="4490971">
            <a:off x="16489808" y="7939056"/>
            <a:ext cx="184582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2"/>
          <p:cNvSpPr/>
          <p:nvPr/>
        </p:nvSpPr>
        <p:spPr>
          <a:xfrm flipH="1">
            <a:off x="-41162" y="16351"/>
            <a:ext cx="184708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3921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02910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313938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63584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3247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313938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778597" y="1333500"/>
            <a:ext cx="1251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624" dirty="0">
                <a:solidFill>
                  <a:srgbClr val="FF0000"/>
                </a:solidFill>
                <a:latin typeface="Magneto" panose="04030805050802020D02" pitchFamily="82" charset="0"/>
              </a:rPr>
              <a:t>What’s missing?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585785" y="6837900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bro</a:t>
            </a:r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ther</a:t>
            </a:r>
          </a:p>
        </p:txBody>
      </p:sp>
    </p:spTree>
    <p:extLst>
      <p:ext uri="{BB962C8B-B14F-4D97-AF65-F5344CB8AC3E}">
        <p14:creationId xmlns:p14="http://schemas.microsoft.com/office/powerpoint/2010/main" val="532081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300243">
            <a:off x="4532525" y="-3361382"/>
            <a:ext cx="9222951" cy="17009765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/>
          <p:nvPr/>
        </p:nvSpPr>
        <p:spPr>
          <a:xfrm>
            <a:off x="16483334" y="16351"/>
            <a:ext cx="1378091" cy="1378091"/>
          </a:xfrm>
          <a:custGeom>
            <a:avLst/>
            <a:gdLst/>
            <a:ahLst/>
            <a:cxnLst/>
            <a:rect l="l" t="t" r="r" b="b"/>
            <a:pathLst>
              <a:path w="1378091" h="1378091">
                <a:moveTo>
                  <a:pt x="0" y="0"/>
                </a:moveTo>
                <a:lnTo>
                  <a:pt x="1378091" y="0"/>
                </a:lnTo>
                <a:lnTo>
                  <a:pt x="1378091" y="1378091"/>
                </a:lnTo>
                <a:lnTo>
                  <a:pt x="0" y="1378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/>
          <p:nvPr/>
        </p:nvSpPr>
        <p:spPr>
          <a:xfrm>
            <a:off x="426576" y="8978648"/>
            <a:ext cx="1935624" cy="1164750"/>
          </a:xfrm>
          <a:custGeom>
            <a:avLst/>
            <a:gdLst/>
            <a:ahLst/>
            <a:cxnLst/>
            <a:rect l="l" t="t" r="r" b="b"/>
            <a:pathLst>
              <a:path w="2699681" h="1583777">
                <a:moveTo>
                  <a:pt x="0" y="0"/>
                </a:moveTo>
                <a:lnTo>
                  <a:pt x="2699681" y="0"/>
                </a:lnTo>
                <a:lnTo>
                  <a:pt x="2699681" y="1583777"/>
                </a:lnTo>
                <a:lnTo>
                  <a:pt x="0" y="1583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"/>
          <p:cNvSpPr/>
          <p:nvPr/>
        </p:nvSpPr>
        <p:spPr>
          <a:xfrm rot="4490971">
            <a:off x="16489808" y="7939056"/>
            <a:ext cx="184582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2"/>
          <p:cNvSpPr/>
          <p:nvPr/>
        </p:nvSpPr>
        <p:spPr>
          <a:xfrm flipH="1">
            <a:off x="-41162" y="16351"/>
            <a:ext cx="1847088" cy="2255846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4" y="0"/>
                </a:lnTo>
                <a:lnTo>
                  <a:pt x="3366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3921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02910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72573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63584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3247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3921" y="3680333"/>
            <a:ext cx="2621507" cy="2926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778597" y="1333500"/>
            <a:ext cx="1251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624" dirty="0">
                <a:solidFill>
                  <a:srgbClr val="FF0000"/>
                </a:solidFill>
                <a:latin typeface="Magneto" panose="04030805050802020D02" pitchFamily="82" charset="0"/>
              </a:rPr>
              <a:t>What’s missing?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4223" y="6837900"/>
            <a:ext cx="3300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grandmo</a:t>
            </a:r>
            <a:r>
              <a:rPr lang="en-US" sz="4000" b="1" cap="none" spc="0" dirty="0">
                <a:ln w="0">
                  <a:noFill/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ther</a:t>
            </a:r>
          </a:p>
        </p:txBody>
      </p:sp>
    </p:spTree>
    <p:extLst>
      <p:ext uri="{BB962C8B-B14F-4D97-AF65-F5344CB8AC3E}">
        <p14:creationId xmlns:p14="http://schemas.microsoft.com/office/powerpoint/2010/main" val="3706282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129</Words>
  <Application>Microsoft Office PowerPoint</Application>
  <PresentationFormat>Tùy chỉnh</PresentationFormat>
  <Paragraphs>64</Paragraphs>
  <Slides>14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5" baseType="lpstr">
      <vt:lpstr>Arial</vt:lpstr>
      <vt:lpstr>Cooper Black</vt:lpstr>
      <vt:lpstr>Showcard Gothic</vt:lpstr>
      <vt:lpstr>Calibri</vt:lpstr>
      <vt:lpstr>Magneto</vt:lpstr>
      <vt:lpstr>Arial Rounded MT Bold</vt:lpstr>
      <vt:lpstr>Cascadia Code</vt:lpstr>
      <vt:lpstr>Gill Sans Ultra Bold</vt:lpstr>
      <vt:lpstr>Ravie</vt:lpstr>
      <vt:lpstr>Comic Sans MS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 L1</dc:title>
  <dc:creator>ASUS</dc:creator>
  <cp:lastModifiedBy>Hi</cp:lastModifiedBy>
  <cp:revision>466</cp:revision>
  <dcterms:created xsi:type="dcterms:W3CDTF">2006-08-16T00:00:00Z</dcterms:created>
  <dcterms:modified xsi:type="dcterms:W3CDTF">2026-03-16T02:26:51Z</dcterms:modified>
  <dc:identifier>DAF4-axjRKU</dc:identifier>
</cp:coreProperties>
</file>