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69" r:id="rId2"/>
    <p:sldId id="371" r:id="rId3"/>
    <p:sldId id="367" r:id="rId4"/>
    <p:sldId id="439" r:id="rId5"/>
    <p:sldId id="444" r:id="rId6"/>
    <p:sldId id="449" r:id="rId7"/>
    <p:sldId id="450" r:id="rId8"/>
    <p:sldId id="451" r:id="rId9"/>
    <p:sldId id="452" r:id="rId10"/>
    <p:sldId id="443" r:id="rId11"/>
    <p:sldId id="387" r:id="rId12"/>
    <p:sldId id="284" r:id="rId13"/>
    <p:sldId id="453" r:id="rId14"/>
    <p:sldId id="395" r:id="rId15"/>
    <p:sldId id="397" r:id="rId16"/>
  </p:sldIdLst>
  <p:sldSz cx="18288000" cy="10287000"/>
  <p:notesSz cx="6858000" cy="9144000"/>
  <p:embeddedFontLst>
    <p:embeddedFont>
      <p:font typeface="Arial Rounded MT Bold" panose="020F0704030504030204" pitchFamily="34" charset="0"/>
      <p:regular r:id="rId18"/>
    </p:embeddedFont>
    <p:embeddedFont>
      <p:font typeface="Berlin Sans FB Demi" panose="020E0802020502020306" pitchFamily="34" charset="0"/>
      <p:bold r:id="rId19"/>
    </p:embeddedFont>
    <p:embeddedFont>
      <p:font typeface="Cascadia Code" panose="020B0604020202020204" charset="0"/>
      <p:regular r:id="rId20"/>
      <p:bold r:id="rId21"/>
      <p:italic r:id="rId22"/>
      <p:bold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Cooper Black" panose="0208090404030B020404" pitchFamily="18" charset="0"/>
      <p:regular r:id="rId28"/>
    </p:embeddedFont>
    <p:embeddedFont>
      <p:font typeface="Eras Bold ITC" panose="020B0907030504020204" pitchFamily="34" charset="0"/>
      <p:regular r:id="rId29"/>
    </p:embeddedFont>
    <p:embeddedFont>
      <p:font typeface="Ravie" panose="04040805050809020602" pitchFamily="82" charset="0"/>
      <p:regular r:id="rId30"/>
    </p:embeddedFont>
    <p:embeddedFont>
      <p:font typeface="Showcard Gothic" panose="04020904020102020604" pitchFamily="82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3399"/>
    <a:srgbClr val="00FF99"/>
    <a:srgbClr val="FF00FF"/>
    <a:srgbClr val="E6E6E6"/>
    <a:srgbClr val="00FFFF"/>
    <a:srgbClr val="CCFFFF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4" autoAdjust="0"/>
    <p:restoredTop sz="86318" autoAdjust="0"/>
  </p:normalViewPr>
  <p:slideViewPr>
    <p:cSldViewPr>
      <p:cViewPr varScale="1">
        <p:scale>
          <a:sx n="37" d="100"/>
          <a:sy n="37" d="100"/>
        </p:scale>
        <p:origin x="98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2B505-E953-4370-BA3E-0E5DB5EB949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A2EDB-99F7-4A1B-9B48-B1B5541D2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2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2EDB-99F7-4A1B-9B48-B1B5541D2D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37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numbers</a:t>
            </a:r>
            <a:r>
              <a:rPr lang="en-US" baseline="0" dirty="0"/>
              <a:t> to choose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2EDB-99F7-4A1B-9B48-B1B5541D2D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3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numbers</a:t>
            </a:r>
            <a:r>
              <a:rPr lang="en-US" baseline="0" dirty="0"/>
              <a:t> to choose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2EDB-99F7-4A1B-9B48-B1B5541D2D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numbers</a:t>
            </a:r>
            <a:r>
              <a:rPr lang="en-US" baseline="0" dirty="0"/>
              <a:t> to choose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2EDB-99F7-4A1B-9B48-B1B5541D2D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6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numbers</a:t>
            </a:r>
            <a:r>
              <a:rPr lang="en-US" baseline="0" dirty="0"/>
              <a:t> to choose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2EDB-99F7-4A1B-9B48-B1B5541D2D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85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numbers</a:t>
            </a:r>
            <a:r>
              <a:rPr lang="en-US" baseline="0" dirty="0"/>
              <a:t> to choose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2EDB-99F7-4A1B-9B48-B1B5541D2D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2EDB-99F7-4A1B-9B48-B1B5541D2D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30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2EDB-99F7-4A1B-9B48-B1B5541D2D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22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2EDB-99F7-4A1B-9B48-B1B5541D2D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9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23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26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22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2.wav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27.png"/><Relationship Id="rId10" Type="http://schemas.openxmlformats.org/officeDocument/2006/relationships/image" Target="../media/image51.svg"/><Relationship Id="rId4" Type="http://schemas.openxmlformats.org/officeDocument/2006/relationships/audio" Target="../media/audio3.wav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3.wav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27.png"/><Relationship Id="rId10" Type="http://schemas.openxmlformats.org/officeDocument/2006/relationships/image" Target="../media/image51.svg"/><Relationship Id="rId4" Type="http://schemas.openxmlformats.org/officeDocument/2006/relationships/audio" Target="../media/audio2.wav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audio" Target="../media/audio3.wav"/><Relationship Id="rId7" Type="http://schemas.openxmlformats.org/officeDocument/2006/relationships/image" Target="../media/image5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openxmlformats.org/officeDocument/2006/relationships/image" Target="../media/image27.png"/><Relationship Id="rId10" Type="http://schemas.openxmlformats.org/officeDocument/2006/relationships/image" Target="../media/image51.svg"/><Relationship Id="rId4" Type="http://schemas.openxmlformats.org/officeDocument/2006/relationships/audio" Target="../media/audio2.wav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audio" Target="../media/audio2.wav"/><Relationship Id="rId7" Type="http://schemas.openxmlformats.org/officeDocument/2006/relationships/image" Target="../media/image6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51.svg"/><Relationship Id="rId5" Type="http://schemas.openxmlformats.org/officeDocument/2006/relationships/image" Target="../media/image27.png"/><Relationship Id="rId10" Type="http://schemas.openxmlformats.org/officeDocument/2006/relationships/image" Target="../media/image50.png"/><Relationship Id="rId4" Type="http://schemas.openxmlformats.org/officeDocument/2006/relationships/audio" Target="../media/audio3.wav"/><Relationship Id="rId9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51.svg"/><Relationship Id="rId5" Type="http://schemas.openxmlformats.org/officeDocument/2006/relationships/image" Target="../media/image27.png"/><Relationship Id="rId10" Type="http://schemas.openxmlformats.org/officeDocument/2006/relationships/image" Target="../media/image50.png"/><Relationship Id="rId4" Type="http://schemas.openxmlformats.org/officeDocument/2006/relationships/audio" Target="../media/audio2.wav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0" y="6110137"/>
            <a:ext cx="18288000" cy="4176863"/>
          </a:xfrm>
          <a:custGeom>
            <a:avLst/>
            <a:gdLst/>
            <a:ahLst/>
            <a:cxnLst/>
            <a:rect l="l" t="t" r="r" b="b"/>
            <a:pathLst>
              <a:path w="19436938" h="5407003">
                <a:moveTo>
                  <a:pt x="0" y="0"/>
                </a:moveTo>
                <a:lnTo>
                  <a:pt x="19436937" y="0"/>
                </a:lnTo>
                <a:lnTo>
                  <a:pt x="19436937" y="5407003"/>
                </a:lnTo>
                <a:lnTo>
                  <a:pt x="0" y="5407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896677" y="1028700"/>
            <a:ext cx="7362623" cy="7770579"/>
          </a:xfrm>
          <a:custGeom>
            <a:avLst/>
            <a:gdLst/>
            <a:ahLst/>
            <a:cxnLst/>
            <a:rect l="l" t="t" r="r" b="b"/>
            <a:pathLst>
              <a:path w="7362623" h="7770579">
                <a:moveTo>
                  <a:pt x="0" y="0"/>
                </a:moveTo>
                <a:lnTo>
                  <a:pt x="7362623" y="0"/>
                </a:lnTo>
                <a:lnTo>
                  <a:pt x="7362623" y="7770579"/>
                </a:lnTo>
                <a:lnTo>
                  <a:pt x="0" y="77705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564931" y="7668568"/>
            <a:ext cx="2945006" cy="2693342"/>
          </a:xfrm>
          <a:custGeom>
            <a:avLst/>
            <a:gdLst/>
            <a:ahLst/>
            <a:cxnLst/>
            <a:rect l="l" t="t" r="r" b="b"/>
            <a:pathLst>
              <a:path w="2945006" h="2693342">
                <a:moveTo>
                  <a:pt x="0" y="0"/>
                </a:moveTo>
                <a:lnTo>
                  <a:pt x="2945006" y="0"/>
                </a:lnTo>
                <a:lnTo>
                  <a:pt x="2945006" y="2693342"/>
                </a:lnTo>
                <a:lnTo>
                  <a:pt x="0" y="26933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509937" y="7657346"/>
            <a:ext cx="2945006" cy="2693342"/>
          </a:xfrm>
          <a:custGeom>
            <a:avLst/>
            <a:gdLst/>
            <a:ahLst/>
            <a:cxnLst/>
            <a:rect l="l" t="t" r="r" b="b"/>
            <a:pathLst>
              <a:path w="2945006" h="2693342">
                <a:moveTo>
                  <a:pt x="0" y="0"/>
                </a:moveTo>
                <a:lnTo>
                  <a:pt x="2945006" y="0"/>
                </a:lnTo>
                <a:lnTo>
                  <a:pt x="2945006" y="2693342"/>
                </a:lnTo>
                <a:lnTo>
                  <a:pt x="0" y="26933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454943" y="7657346"/>
            <a:ext cx="2945006" cy="2693342"/>
          </a:xfrm>
          <a:custGeom>
            <a:avLst/>
            <a:gdLst/>
            <a:ahLst/>
            <a:cxnLst/>
            <a:rect l="l" t="t" r="r" b="b"/>
            <a:pathLst>
              <a:path w="2945006" h="2693342">
                <a:moveTo>
                  <a:pt x="0" y="0"/>
                </a:moveTo>
                <a:lnTo>
                  <a:pt x="2945006" y="0"/>
                </a:lnTo>
                <a:lnTo>
                  <a:pt x="2945006" y="2693342"/>
                </a:lnTo>
                <a:lnTo>
                  <a:pt x="0" y="26933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38200" y="4913988"/>
            <a:ext cx="6400800" cy="4420511"/>
          </a:xfrm>
          <a:custGeom>
            <a:avLst/>
            <a:gdLst/>
            <a:ahLst/>
            <a:cxnLst/>
            <a:rect l="l" t="t" r="r" b="b"/>
            <a:pathLst>
              <a:path w="4867067" h="3752066">
                <a:moveTo>
                  <a:pt x="0" y="0"/>
                </a:moveTo>
                <a:lnTo>
                  <a:pt x="4867067" y="0"/>
                </a:lnTo>
                <a:lnTo>
                  <a:pt x="4867067" y="3752067"/>
                </a:lnTo>
                <a:lnTo>
                  <a:pt x="0" y="37520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310644" y="5274636"/>
            <a:ext cx="3671556" cy="5012364"/>
          </a:xfrm>
          <a:custGeom>
            <a:avLst/>
            <a:gdLst/>
            <a:ahLst/>
            <a:cxnLst/>
            <a:rect l="l" t="t" r="r" b="b"/>
            <a:pathLst>
              <a:path w="3671556" h="5012364">
                <a:moveTo>
                  <a:pt x="0" y="0"/>
                </a:moveTo>
                <a:lnTo>
                  <a:pt x="3671557" y="0"/>
                </a:lnTo>
                <a:lnTo>
                  <a:pt x="3671557" y="5012364"/>
                </a:lnTo>
                <a:lnTo>
                  <a:pt x="0" y="50123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5788" y="1866900"/>
            <a:ext cx="8819612" cy="3667577"/>
          </a:xfrm>
          <a:custGeom>
            <a:avLst/>
            <a:gdLst/>
            <a:ahLst/>
            <a:cxnLst/>
            <a:rect l="l" t="t" r="r" b="b"/>
            <a:pathLst>
              <a:path w="7315200" h="2999232">
                <a:moveTo>
                  <a:pt x="0" y="0"/>
                </a:moveTo>
                <a:lnTo>
                  <a:pt x="7315200" y="0"/>
                </a:lnTo>
                <a:lnTo>
                  <a:pt x="7315200" y="2999232"/>
                </a:lnTo>
                <a:lnTo>
                  <a:pt x="0" y="29992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68325" y="38100"/>
            <a:ext cx="6874539" cy="1584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58"/>
              </a:lnSpc>
            </a:pPr>
            <a:r>
              <a:rPr lang="en-US" sz="9541" dirty="0">
                <a:solidFill>
                  <a:sysClr val="windowText" lastClr="0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Unit 14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5594" y="2324100"/>
            <a:ext cx="762000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rgbClr val="C00000"/>
                </a:solidFill>
                <a:latin typeface="Showcard Gothic" panose="04020904020102020604" pitchFamily="82" charset="0"/>
              </a:rPr>
              <a:t>AT HOME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1792381" y="5055394"/>
            <a:ext cx="449243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931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4" name="Group 4"/>
          <p:cNvGrpSpPr/>
          <p:nvPr/>
        </p:nvGrpSpPr>
        <p:grpSpPr>
          <a:xfrm>
            <a:off x="2921995" y="2150085"/>
            <a:ext cx="12444010" cy="5986831"/>
            <a:chOff x="0" y="0"/>
            <a:chExt cx="3123386" cy="1502665"/>
          </a:xfrm>
        </p:grpSpPr>
        <p:sp>
          <p:nvSpPr>
            <p:cNvPr id="15" name="Freeform 5"/>
            <p:cNvSpPr/>
            <p:nvPr/>
          </p:nvSpPr>
          <p:spPr>
            <a:xfrm>
              <a:off x="0" y="0"/>
              <a:ext cx="3123386" cy="1502665"/>
            </a:xfrm>
            <a:custGeom>
              <a:avLst/>
              <a:gdLst/>
              <a:ahLst/>
              <a:cxnLst/>
              <a:rect l="l" t="t" r="r" b="b"/>
              <a:pathLst>
                <a:path w="3123386" h="1502665">
                  <a:moveTo>
                    <a:pt x="1561693" y="0"/>
                  </a:moveTo>
                  <a:cubicBezTo>
                    <a:pt x="699194" y="0"/>
                    <a:pt x="0" y="336383"/>
                    <a:pt x="0" y="751333"/>
                  </a:cubicBezTo>
                  <a:cubicBezTo>
                    <a:pt x="0" y="1166282"/>
                    <a:pt x="699194" y="1502665"/>
                    <a:pt x="1561693" y="1502665"/>
                  </a:cubicBezTo>
                  <a:cubicBezTo>
                    <a:pt x="2424192" y="1502665"/>
                    <a:pt x="3123386" y="1166282"/>
                    <a:pt x="3123386" y="751333"/>
                  </a:cubicBezTo>
                  <a:cubicBezTo>
                    <a:pt x="3123386" y="336383"/>
                    <a:pt x="2424192" y="0"/>
                    <a:pt x="156169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6"/>
            <p:cNvSpPr txBox="1"/>
            <p:nvPr/>
          </p:nvSpPr>
          <p:spPr>
            <a:xfrm>
              <a:off x="292817" y="102775"/>
              <a:ext cx="2537751" cy="1259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4"/>
          <p:cNvSpPr/>
          <p:nvPr/>
        </p:nvSpPr>
        <p:spPr>
          <a:xfrm rot="3054480" flipH="1">
            <a:off x="-920635" y="5443913"/>
            <a:ext cx="5779008" cy="5713323"/>
          </a:xfrm>
          <a:custGeom>
            <a:avLst/>
            <a:gdLst/>
            <a:ahLst/>
            <a:cxnLst/>
            <a:rect l="l" t="t" r="r" b="b"/>
            <a:pathLst>
              <a:path w="3499489" h="2907757">
                <a:moveTo>
                  <a:pt x="0" y="0"/>
                </a:moveTo>
                <a:lnTo>
                  <a:pt x="3499489" y="0"/>
                </a:lnTo>
                <a:lnTo>
                  <a:pt x="3499489" y="2907757"/>
                </a:lnTo>
                <a:lnTo>
                  <a:pt x="0" y="29077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4"/>
          <p:cNvSpPr/>
          <p:nvPr/>
        </p:nvSpPr>
        <p:spPr>
          <a:xfrm rot="3738528" flipV="1">
            <a:off x="14016292" y="-778143"/>
            <a:ext cx="5782521" cy="5806440"/>
          </a:xfrm>
          <a:custGeom>
            <a:avLst/>
            <a:gdLst/>
            <a:ahLst/>
            <a:cxnLst/>
            <a:rect l="l" t="t" r="r" b="b"/>
            <a:pathLst>
              <a:path w="3499489" h="2907757">
                <a:moveTo>
                  <a:pt x="0" y="0"/>
                </a:moveTo>
                <a:lnTo>
                  <a:pt x="3499489" y="0"/>
                </a:lnTo>
                <a:lnTo>
                  <a:pt x="3499489" y="2907757"/>
                </a:lnTo>
                <a:lnTo>
                  <a:pt x="0" y="29077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349306" y="6577783"/>
            <a:ext cx="2171398" cy="2057400"/>
          </a:xfrm>
          <a:custGeom>
            <a:avLst/>
            <a:gdLst/>
            <a:ahLst/>
            <a:cxnLst/>
            <a:rect l="l" t="t" r="r" b="b"/>
            <a:pathLst>
              <a:path w="2171398" h="2057400">
                <a:moveTo>
                  <a:pt x="0" y="0"/>
                </a:moveTo>
                <a:lnTo>
                  <a:pt x="2171399" y="0"/>
                </a:lnTo>
                <a:lnTo>
                  <a:pt x="217139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438730">
            <a:off x="2598016" y="1936722"/>
            <a:ext cx="2171398" cy="2057400"/>
          </a:xfrm>
          <a:custGeom>
            <a:avLst/>
            <a:gdLst/>
            <a:ahLst/>
            <a:cxnLst/>
            <a:rect l="l" t="t" r="r" b="b"/>
            <a:pathLst>
              <a:path w="2171398" h="2057400">
                <a:moveTo>
                  <a:pt x="0" y="0"/>
                </a:moveTo>
                <a:lnTo>
                  <a:pt x="2171398" y="0"/>
                </a:lnTo>
                <a:lnTo>
                  <a:pt x="217139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9"/>
          <p:cNvSpPr txBox="1"/>
          <p:nvPr/>
        </p:nvSpPr>
        <p:spPr>
          <a:xfrm>
            <a:off x="2651804" y="4297115"/>
            <a:ext cx="12984392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110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Berlin Sans FB Demi" panose="020E0802020502020306" pitchFamily="34" charset="0"/>
              </a:rPr>
              <a:t>Thanks for playing!</a:t>
            </a:r>
          </a:p>
        </p:txBody>
      </p:sp>
    </p:spTree>
    <p:extLst>
      <p:ext uri="{BB962C8B-B14F-4D97-AF65-F5344CB8AC3E}">
        <p14:creationId xmlns:p14="http://schemas.microsoft.com/office/powerpoint/2010/main" val="37058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7440147">
            <a:off x="13306363" y="7128269"/>
            <a:ext cx="6453203" cy="6905178"/>
          </a:xfrm>
          <a:custGeom>
            <a:avLst/>
            <a:gdLst/>
            <a:ahLst/>
            <a:cxnLst/>
            <a:rect l="l" t="t" r="r" b="b"/>
            <a:pathLst>
              <a:path w="6453203" h="6905178">
                <a:moveTo>
                  <a:pt x="0" y="0"/>
                </a:moveTo>
                <a:lnTo>
                  <a:pt x="6453203" y="0"/>
                </a:lnTo>
                <a:lnTo>
                  <a:pt x="6453203" y="6905178"/>
                </a:lnTo>
                <a:lnTo>
                  <a:pt x="0" y="6905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805293" y="6819488"/>
            <a:ext cx="1235364" cy="1607259"/>
          </a:xfrm>
          <a:custGeom>
            <a:avLst/>
            <a:gdLst/>
            <a:ahLst/>
            <a:cxnLst/>
            <a:rect l="l" t="t" r="r" b="b"/>
            <a:pathLst>
              <a:path w="518177" h="742906">
                <a:moveTo>
                  <a:pt x="0" y="0"/>
                </a:moveTo>
                <a:lnTo>
                  <a:pt x="518177" y="0"/>
                </a:lnTo>
                <a:lnTo>
                  <a:pt x="518177" y="742906"/>
                </a:lnTo>
                <a:lnTo>
                  <a:pt x="0" y="7429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579839" y="8505517"/>
            <a:ext cx="778193" cy="1313406"/>
          </a:xfrm>
          <a:custGeom>
            <a:avLst/>
            <a:gdLst/>
            <a:ahLst/>
            <a:cxnLst/>
            <a:rect l="l" t="t" r="r" b="b"/>
            <a:pathLst>
              <a:path w="359696" h="607082">
                <a:moveTo>
                  <a:pt x="0" y="0"/>
                </a:moveTo>
                <a:lnTo>
                  <a:pt x="359696" y="0"/>
                </a:lnTo>
                <a:lnTo>
                  <a:pt x="359696" y="607081"/>
                </a:lnTo>
                <a:lnTo>
                  <a:pt x="0" y="6070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700000">
            <a:off x="-3118282" y="-3834916"/>
            <a:ext cx="7167806" cy="7669832"/>
          </a:xfrm>
          <a:custGeom>
            <a:avLst/>
            <a:gdLst/>
            <a:ahLst/>
            <a:cxnLst/>
            <a:rect l="l" t="t" r="r" b="b"/>
            <a:pathLst>
              <a:path w="7167806" h="7669832">
                <a:moveTo>
                  <a:pt x="0" y="0"/>
                </a:moveTo>
                <a:lnTo>
                  <a:pt x="7167807" y="0"/>
                </a:lnTo>
                <a:lnTo>
                  <a:pt x="7167807" y="7669832"/>
                </a:lnTo>
                <a:lnTo>
                  <a:pt x="0" y="7669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582652" y="272896"/>
            <a:ext cx="780374" cy="1317089"/>
          </a:xfrm>
          <a:custGeom>
            <a:avLst/>
            <a:gdLst/>
            <a:ahLst/>
            <a:cxnLst/>
            <a:rect l="l" t="t" r="r" b="b"/>
            <a:pathLst>
              <a:path w="360704" h="608784">
                <a:moveTo>
                  <a:pt x="0" y="0"/>
                </a:moveTo>
                <a:lnTo>
                  <a:pt x="360705" y="0"/>
                </a:lnTo>
                <a:lnTo>
                  <a:pt x="360705" y="608784"/>
                </a:lnTo>
                <a:lnTo>
                  <a:pt x="0" y="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41965" y="1307420"/>
            <a:ext cx="1271617" cy="1626163"/>
          </a:xfrm>
          <a:custGeom>
            <a:avLst/>
            <a:gdLst/>
            <a:ahLst/>
            <a:cxnLst/>
            <a:rect l="l" t="t" r="r" b="b"/>
            <a:pathLst>
              <a:path w="587766" h="751644">
                <a:moveTo>
                  <a:pt x="0" y="0"/>
                </a:moveTo>
                <a:lnTo>
                  <a:pt x="587766" y="0"/>
                </a:lnTo>
                <a:lnTo>
                  <a:pt x="587766" y="751644"/>
                </a:lnTo>
                <a:lnTo>
                  <a:pt x="0" y="7516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45999" b="-1525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392152">
            <a:off x="-1968164" y="6484799"/>
            <a:ext cx="9562453" cy="6335125"/>
          </a:xfrm>
          <a:custGeom>
            <a:avLst/>
            <a:gdLst/>
            <a:ahLst/>
            <a:cxnLst/>
            <a:rect l="l" t="t" r="r" b="b"/>
            <a:pathLst>
              <a:path w="9562453" h="6335125">
                <a:moveTo>
                  <a:pt x="0" y="0"/>
                </a:moveTo>
                <a:lnTo>
                  <a:pt x="9562453" y="0"/>
                </a:lnTo>
                <a:lnTo>
                  <a:pt x="9562453" y="6335125"/>
                </a:lnTo>
                <a:lnTo>
                  <a:pt x="0" y="63351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353796" flipV="1">
            <a:off x="465622" y="8185894"/>
            <a:ext cx="5732819" cy="1770008"/>
          </a:xfrm>
          <a:custGeom>
            <a:avLst/>
            <a:gdLst/>
            <a:ahLst/>
            <a:cxnLst/>
            <a:rect l="l" t="t" r="r" b="b"/>
            <a:pathLst>
              <a:path w="5732819" h="1770008">
                <a:moveTo>
                  <a:pt x="0" y="1770008"/>
                </a:moveTo>
                <a:lnTo>
                  <a:pt x="5732819" y="1770008"/>
                </a:lnTo>
                <a:lnTo>
                  <a:pt x="5732819" y="0"/>
                </a:lnTo>
                <a:lnTo>
                  <a:pt x="0" y="0"/>
                </a:lnTo>
                <a:lnTo>
                  <a:pt x="0" y="1770008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62018" y="7040771"/>
            <a:ext cx="1251076" cy="1263058"/>
          </a:xfrm>
          <a:custGeom>
            <a:avLst/>
            <a:gdLst/>
            <a:ahLst/>
            <a:cxnLst/>
            <a:rect l="l" t="t" r="r" b="b"/>
            <a:pathLst>
              <a:path w="407207" h="583810">
                <a:moveTo>
                  <a:pt x="0" y="0"/>
                </a:moveTo>
                <a:lnTo>
                  <a:pt x="407207" y="0"/>
                </a:lnTo>
                <a:lnTo>
                  <a:pt x="407207" y="583810"/>
                </a:lnTo>
                <a:lnTo>
                  <a:pt x="0" y="5838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0458865" flipH="1">
            <a:off x="12116724" y="-1703721"/>
            <a:ext cx="8248819" cy="5464843"/>
          </a:xfrm>
          <a:custGeom>
            <a:avLst/>
            <a:gdLst/>
            <a:ahLst/>
            <a:cxnLst/>
            <a:rect l="l" t="t" r="r" b="b"/>
            <a:pathLst>
              <a:path w="8248819" h="5464843">
                <a:moveTo>
                  <a:pt x="8248819" y="0"/>
                </a:moveTo>
                <a:lnTo>
                  <a:pt x="0" y="0"/>
                </a:lnTo>
                <a:lnTo>
                  <a:pt x="0" y="5464842"/>
                </a:lnTo>
                <a:lnTo>
                  <a:pt x="8248819" y="5464842"/>
                </a:lnTo>
                <a:lnTo>
                  <a:pt x="8248819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805293" y="2020655"/>
            <a:ext cx="1128928" cy="1443692"/>
          </a:xfrm>
          <a:custGeom>
            <a:avLst/>
            <a:gdLst/>
            <a:ahLst/>
            <a:cxnLst/>
            <a:rect l="l" t="t" r="r" b="b"/>
            <a:pathLst>
              <a:path w="752879" h="962794">
                <a:moveTo>
                  <a:pt x="0" y="0"/>
                </a:moveTo>
                <a:lnTo>
                  <a:pt x="752880" y="0"/>
                </a:lnTo>
                <a:lnTo>
                  <a:pt x="752880" y="962794"/>
                </a:lnTo>
                <a:lnTo>
                  <a:pt x="0" y="9627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45999" b="-1525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12638159" y="419916"/>
            <a:ext cx="4880230" cy="1506771"/>
          </a:xfrm>
          <a:custGeom>
            <a:avLst/>
            <a:gdLst/>
            <a:ahLst/>
            <a:cxnLst/>
            <a:rect l="l" t="t" r="r" b="b"/>
            <a:pathLst>
              <a:path w="4880230" h="1506771">
                <a:moveTo>
                  <a:pt x="4880230" y="0"/>
                </a:moveTo>
                <a:lnTo>
                  <a:pt x="0" y="0"/>
                </a:lnTo>
                <a:lnTo>
                  <a:pt x="0" y="1506771"/>
                </a:lnTo>
                <a:lnTo>
                  <a:pt x="4880230" y="1506771"/>
                </a:lnTo>
                <a:lnTo>
                  <a:pt x="488023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5650" y="1257300"/>
            <a:ext cx="2416701" cy="25563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14218" y="5524500"/>
            <a:ext cx="1505956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spc="608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873948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48495" y="613996"/>
            <a:ext cx="16791010" cy="90590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069" y="1786305"/>
            <a:ext cx="14643861" cy="7852996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152400" y="151852"/>
            <a:ext cx="6019800" cy="10204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Look and say.</a:t>
            </a:r>
          </a:p>
        </p:txBody>
      </p:sp>
    </p:spTree>
    <p:extLst>
      <p:ext uri="{BB962C8B-B14F-4D97-AF65-F5344CB8AC3E}">
        <p14:creationId xmlns:p14="http://schemas.microsoft.com/office/powerpoint/2010/main" val="2175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0D527E88-B1B8-406A-B265-078DF42FE737}"/>
              </a:ext>
            </a:extLst>
          </p:cNvPr>
          <p:cNvSpPr txBox="1"/>
          <p:nvPr/>
        </p:nvSpPr>
        <p:spPr>
          <a:xfrm>
            <a:off x="4522479" y="4365545"/>
            <a:ext cx="4489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He’s nineteen.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209C9E-04B0-4EA1-B8CF-59AEA7251E59}"/>
              </a:ext>
            </a:extLst>
          </p:cNvPr>
          <p:cNvSpPr txBox="1"/>
          <p:nvPr/>
        </p:nvSpPr>
        <p:spPr>
          <a:xfrm>
            <a:off x="8745272" y="3189060"/>
            <a:ext cx="6719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How old is your brother?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48495" y="613996"/>
            <a:ext cx="16791010" cy="90590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2069" y="1786305"/>
            <a:ext cx="14643861" cy="7852996"/>
          </a:xfrm>
          <a:prstGeom prst="rect">
            <a:avLst/>
          </a:prstGeom>
        </p:spPr>
      </p:pic>
      <p:pic>
        <p:nvPicPr>
          <p:cNvPr id="29" name="Track 079">
            <a:hlinkClick r:id="" action="ppaction://media"/>
            <a:extLst>
              <a:ext uri="{FF2B5EF4-FFF2-40B4-BE49-F238E27FC236}">
                <a16:creationId xmlns:a16="http://schemas.microsoft.com/office/drawing/2014/main" id="{37754D9E-209A-491F-BE18-205084572E8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86" end="5602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536015" y="126633"/>
            <a:ext cx="487363" cy="487363"/>
          </a:xfrm>
          <a:prstGeom prst="rect">
            <a:avLst/>
          </a:prstGeom>
        </p:spPr>
      </p:pic>
      <p:pic>
        <p:nvPicPr>
          <p:cNvPr id="30" name="Track 079">
            <a:hlinkClick r:id="" action="ppaction://media"/>
            <a:extLst>
              <a:ext uri="{FF2B5EF4-FFF2-40B4-BE49-F238E27FC236}">
                <a16:creationId xmlns:a16="http://schemas.microsoft.com/office/drawing/2014/main" id="{E82041A5-03D9-4F68-966A-A31554E4515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902" end="3002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536015" y="683974"/>
            <a:ext cx="487363" cy="4873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C21613C-3F4D-45AC-8BFB-FC6FFA6120E7}"/>
              </a:ext>
            </a:extLst>
          </p:cNvPr>
          <p:cNvSpPr txBox="1"/>
          <p:nvPr/>
        </p:nvSpPr>
        <p:spPr>
          <a:xfrm>
            <a:off x="4522661" y="4362745"/>
            <a:ext cx="4489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Comic Sans MS" panose="030F0702030302020204" pitchFamily="66" charset="0"/>
              </a:rPr>
              <a:t>He’s nineteen.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CEA777-CCBC-4B39-878A-4D3246E16552}"/>
              </a:ext>
            </a:extLst>
          </p:cNvPr>
          <p:cNvSpPr txBox="1"/>
          <p:nvPr/>
        </p:nvSpPr>
        <p:spPr>
          <a:xfrm>
            <a:off x="4522660" y="4361530"/>
            <a:ext cx="4489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He’s nineteen.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EDEA72-8D04-4572-A8E5-67B6B9653F03}"/>
              </a:ext>
            </a:extLst>
          </p:cNvPr>
          <p:cNvSpPr txBox="1"/>
          <p:nvPr/>
        </p:nvSpPr>
        <p:spPr>
          <a:xfrm>
            <a:off x="4522660" y="4361530"/>
            <a:ext cx="4489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Comic Sans MS" panose="030F0702030302020204" pitchFamily="66" charset="0"/>
              </a:rPr>
              <a:t>He’s nineteen.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301EC5-92B7-4C68-B8C4-E1A640842C28}"/>
              </a:ext>
            </a:extLst>
          </p:cNvPr>
          <p:cNvSpPr txBox="1"/>
          <p:nvPr/>
        </p:nvSpPr>
        <p:spPr>
          <a:xfrm>
            <a:off x="8748452" y="3189293"/>
            <a:ext cx="6714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Comic Sans MS" panose="030F0702030302020204" pitchFamily="66" charset="0"/>
              </a:rPr>
              <a:t>How old is your brother?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09BD6D-7BFF-4519-93FA-0819FBE0A40F}"/>
              </a:ext>
            </a:extLst>
          </p:cNvPr>
          <p:cNvSpPr txBox="1"/>
          <p:nvPr/>
        </p:nvSpPr>
        <p:spPr>
          <a:xfrm>
            <a:off x="8748451" y="3186862"/>
            <a:ext cx="6578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How old is your brother?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6A0010-7F0C-47AC-BE44-97A1FD8856DC}"/>
              </a:ext>
            </a:extLst>
          </p:cNvPr>
          <p:cNvSpPr txBox="1"/>
          <p:nvPr/>
        </p:nvSpPr>
        <p:spPr>
          <a:xfrm>
            <a:off x="8748452" y="3189516"/>
            <a:ext cx="6578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Comic Sans MS" panose="030F0702030302020204" pitchFamily="66" charset="0"/>
              </a:rPr>
              <a:t>How old is your brother?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2400" y="151852"/>
            <a:ext cx="7620000" cy="10204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6. 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113033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9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21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4" grpId="0"/>
      <p:bldP spid="34" grpId="1"/>
      <p:bldP spid="34" grpId="2"/>
      <p:bldP spid="34" grpId="3"/>
      <p:bldP spid="38" grpId="0"/>
      <p:bldP spid="38" grpId="1"/>
      <p:bldP spid="38" grpId="2"/>
      <p:bldP spid="38" grpId="3"/>
      <p:bldP spid="32" grpId="0"/>
      <p:bldP spid="32" grpId="1"/>
      <p:bldP spid="33" grpId="0"/>
      <p:bldP spid="33" grpId="1"/>
      <p:bldP spid="36" grpId="0"/>
      <p:bldP spid="36" grpId="1"/>
      <p:bldP spid="37" grpId="0"/>
      <p:bldP spid="3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7440147">
            <a:off x="13306363" y="7128269"/>
            <a:ext cx="6453203" cy="6905178"/>
          </a:xfrm>
          <a:custGeom>
            <a:avLst/>
            <a:gdLst/>
            <a:ahLst/>
            <a:cxnLst/>
            <a:rect l="l" t="t" r="r" b="b"/>
            <a:pathLst>
              <a:path w="6453203" h="6905178">
                <a:moveTo>
                  <a:pt x="0" y="0"/>
                </a:moveTo>
                <a:lnTo>
                  <a:pt x="6453203" y="0"/>
                </a:lnTo>
                <a:lnTo>
                  <a:pt x="6453203" y="6905178"/>
                </a:lnTo>
                <a:lnTo>
                  <a:pt x="0" y="6905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805293" y="6819488"/>
            <a:ext cx="1235364" cy="1607259"/>
          </a:xfrm>
          <a:custGeom>
            <a:avLst/>
            <a:gdLst/>
            <a:ahLst/>
            <a:cxnLst/>
            <a:rect l="l" t="t" r="r" b="b"/>
            <a:pathLst>
              <a:path w="518177" h="742906">
                <a:moveTo>
                  <a:pt x="0" y="0"/>
                </a:moveTo>
                <a:lnTo>
                  <a:pt x="518177" y="0"/>
                </a:lnTo>
                <a:lnTo>
                  <a:pt x="518177" y="742906"/>
                </a:lnTo>
                <a:lnTo>
                  <a:pt x="0" y="7429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579839" y="8505517"/>
            <a:ext cx="778193" cy="1313406"/>
          </a:xfrm>
          <a:custGeom>
            <a:avLst/>
            <a:gdLst/>
            <a:ahLst/>
            <a:cxnLst/>
            <a:rect l="l" t="t" r="r" b="b"/>
            <a:pathLst>
              <a:path w="359696" h="607082">
                <a:moveTo>
                  <a:pt x="0" y="0"/>
                </a:moveTo>
                <a:lnTo>
                  <a:pt x="359696" y="0"/>
                </a:lnTo>
                <a:lnTo>
                  <a:pt x="359696" y="607081"/>
                </a:lnTo>
                <a:lnTo>
                  <a:pt x="0" y="6070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700000">
            <a:off x="-3118282" y="-3834916"/>
            <a:ext cx="7167806" cy="7669832"/>
          </a:xfrm>
          <a:custGeom>
            <a:avLst/>
            <a:gdLst/>
            <a:ahLst/>
            <a:cxnLst/>
            <a:rect l="l" t="t" r="r" b="b"/>
            <a:pathLst>
              <a:path w="7167806" h="7669832">
                <a:moveTo>
                  <a:pt x="0" y="0"/>
                </a:moveTo>
                <a:lnTo>
                  <a:pt x="7167807" y="0"/>
                </a:lnTo>
                <a:lnTo>
                  <a:pt x="7167807" y="7669832"/>
                </a:lnTo>
                <a:lnTo>
                  <a:pt x="0" y="7669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582652" y="272896"/>
            <a:ext cx="780374" cy="1317089"/>
          </a:xfrm>
          <a:custGeom>
            <a:avLst/>
            <a:gdLst/>
            <a:ahLst/>
            <a:cxnLst/>
            <a:rect l="l" t="t" r="r" b="b"/>
            <a:pathLst>
              <a:path w="360704" h="608784">
                <a:moveTo>
                  <a:pt x="0" y="0"/>
                </a:moveTo>
                <a:lnTo>
                  <a:pt x="360705" y="0"/>
                </a:lnTo>
                <a:lnTo>
                  <a:pt x="360705" y="608784"/>
                </a:lnTo>
                <a:lnTo>
                  <a:pt x="0" y="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41965" y="1307420"/>
            <a:ext cx="1271617" cy="1626163"/>
          </a:xfrm>
          <a:custGeom>
            <a:avLst/>
            <a:gdLst/>
            <a:ahLst/>
            <a:cxnLst/>
            <a:rect l="l" t="t" r="r" b="b"/>
            <a:pathLst>
              <a:path w="587766" h="751644">
                <a:moveTo>
                  <a:pt x="0" y="0"/>
                </a:moveTo>
                <a:lnTo>
                  <a:pt x="587766" y="0"/>
                </a:lnTo>
                <a:lnTo>
                  <a:pt x="587766" y="751644"/>
                </a:lnTo>
                <a:lnTo>
                  <a:pt x="0" y="7516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45999" b="-1525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392152">
            <a:off x="-1968164" y="6484799"/>
            <a:ext cx="9562453" cy="6335125"/>
          </a:xfrm>
          <a:custGeom>
            <a:avLst/>
            <a:gdLst/>
            <a:ahLst/>
            <a:cxnLst/>
            <a:rect l="l" t="t" r="r" b="b"/>
            <a:pathLst>
              <a:path w="9562453" h="6335125">
                <a:moveTo>
                  <a:pt x="0" y="0"/>
                </a:moveTo>
                <a:lnTo>
                  <a:pt x="9562453" y="0"/>
                </a:lnTo>
                <a:lnTo>
                  <a:pt x="9562453" y="6335125"/>
                </a:lnTo>
                <a:lnTo>
                  <a:pt x="0" y="63351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353796" flipV="1">
            <a:off x="465622" y="8185894"/>
            <a:ext cx="5732819" cy="1770008"/>
          </a:xfrm>
          <a:custGeom>
            <a:avLst/>
            <a:gdLst/>
            <a:ahLst/>
            <a:cxnLst/>
            <a:rect l="l" t="t" r="r" b="b"/>
            <a:pathLst>
              <a:path w="5732819" h="1770008">
                <a:moveTo>
                  <a:pt x="0" y="1770008"/>
                </a:moveTo>
                <a:lnTo>
                  <a:pt x="5732819" y="1770008"/>
                </a:lnTo>
                <a:lnTo>
                  <a:pt x="5732819" y="0"/>
                </a:lnTo>
                <a:lnTo>
                  <a:pt x="0" y="0"/>
                </a:lnTo>
                <a:lnTo>
                  <a:pt x="0" y="1770008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62018" y="7040771"/>
            <a:ext cx="1251076" cy="1263058"/>
          </a:xfrm>
          <a:custGeom>
            <a:avLst/>
            <a:gdLst/>
            <a:ahLst/>
            <a:cxnLst/>
            <a:rect l="l" t="t" r="r" b="b"/>
            <a:pathLst>
              <a:path w="407207" h="583810">
                <a:moveTo>
                  <a:pt x="0" y="0"/>
                </a:moveTo>
                <a:lnTo>
                  <a:pt x="407207" y="0"/>
                </a:lnTo>
                <a:lnTo>
                  <a:pt x="407207" y="583810"/>
                </a:lnTo>
                <a:lnTo>
                  <a:pt x="0" y="5838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0458865" flipH="1">
            <a:off x="12116724" y="-1703721"/>
            <a:ext cx="8248819" cy="5464843"/>
          </a:xfrm>
          <a:custGeom>
            <a:avLst/>
            <a:gdLst/>
            <a:ahLst/>
            <a:cxnLst/>
            <a:rect l="l" t="t" r="r" b="b"/>
            <a:pathLst>
              <a:path w="8248819" h="5464843">
                <a:moveTo>
                  <a:pt x="8248819" y="0"/>
                </a:moveTo>
                <a:lnTo>
                  <a:pt x="0" y="0"/>
                </a:lnTo>
                <a:lnTo>
                  <a:pt x="0" y="5464842"/>
                </a:lnTo>
                <a:lnTo>
                  <a:pt x="8248819" y="5464842"/>
                </a:lnTo>
                <a:lnTo>
                  <a:pt x="8248819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805293" y="2020655"/>
            <a:ext cx="1128928" cy="1443692"/>
          </a:xfrm>
          <a:custGeom>
            <a:avLst/>
            <a:gdLst/>
            <a:ahLst/>
            <a:cxnLst/>
            <a:rect l="l" t="t" r="r" b="b"/>
            <a:pathLst>
              <a:path w="752879" h="962794">
                <a:moveTo>
                  <a:pt x="0" y="0"/>
                </a:moveTo>
                <a:lnTo>
                  <a:pt x="752880" y="0"/>
                </a:lnTo>
                <a:lnTo>
                  <a:pt x="752880" y="962794"/>
                </a:lnTo>
                <a:lnTo>
                  <a:pt x="0" y="9627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45999" b="-1525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12638159" y="419916"/>
            <a:ext cx="4880230" cy="1506771"/>
          </a:xfrm>
          <a:custGeom>
            <a:avLst/>
            <a:gdLst/>
            <a:ahLst/>
            <a:cxnLst/>
            <a:rect l="l" t="t" r="r" b="b"/>
            <a:pathLst>
              <a:path w="4880230" h="1506771">
                <a:moveTo>
                  <a:pt x="4880230" y="0"/>
                </a:moveTo>
                <a:lnTo>
                  <a:pt x="0" y="0"/>
                </a:lnTo>
                <a:lnTo>
                  <a:pt x="0" y="1506771"/>
                </a:lnTo>
                <a:lnTo>
                  <a:pt x="4880230" y="1506771"/>
                </a:lnTo>
                <a:lnTo>
                  <a:pt x="488023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14218" y="5524500"/>
            <a:ext cx="1505956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spc="608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Let’s talk.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6992" y="1257300"/>
            <a:ext cx="2414016" cy="255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86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48495" y="613996"/>
            <a:ext cx="16791010" cy="90590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52400" y="151852"/>
            <a:ext cx="6019800" cy="10204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Look and say.</a:t>
            </a:r>
          </a:p>
        </p:txBody>
      </p:sp>
      <p:sp>
        <p:nvSpPr>
          <p:cNvPr id="42" name="Oval 41"/>
          <p:cNvSpPr/>
          <p:nvPr/>
        </p:nvSpPr>
        <p:spPr>
          <a:xfrm>
            <a:off x="2812527" y="7277100"/>
            <a:ext cx="914400" cy="914400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Arial Rounded MT Bold" panose="020F0704030504030204" pitchFamily="34" charset="0"/>
              </a:rPr>
              <a:t>a</a:t>
            </a:r>
          </a:p>
        </p:txBody>
      </p:sp>
      <p:sp>
        <p:nvSpPr>
          <p:cNvPr id="43" name="Oval 42"/>
          <p:cNvSpPr/>
          <p:nvPr/>
        </p:nvSpPr>
        <p:spPr>
          <a:xfrm>
            <a:off x="6728709" y="7277100"/>
            <a:ext cx="914400" cy="914400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Arial Rounded MT Bold" panose="020F0704030504030204" pitchFamily="34" charset="0"/>
              </a:rPr>
              <a:t>b</a:t>
            </a:r>
          </a:p>
        </p:txBody>
      </p:sp>
      <p:sp>
        <p:nvSpPr>
          <p:cNvPr id="44" name="Oval 43"/>
          <p:cNvSpPr/>
          <p:nvPr/>
        </p:nvSpPr>
        <p:spPr>
          <a:xfrm>
            <a:off x="10644891" y="7277100"/>
            <a:ext cx="914400" cy="914400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</a:t>
            </a:r>
          </a:p>
        </p:txBody>
      </p:sp>
      <p:pic>
        <p:nvPicPr>
          <p:cNvPr id="45" name="Picture 4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07" y="3396996"/>
            <a:ext cx="3520440" cy="3493008"/>
          </a:xfrm>
          <a:prstGeom prst="rect">
            <a:avLst/>
          </a:prstGeom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89" y="3396996"/>
            <a:ext cx="3520440" cy="3493008"/>
          </a:xfrm>
          <a:prstGeom prst="rect">
            <a:avLst/>
          </a:prstGeom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871" y="3396996"/>
            <a:ext cx="3520440" cy="3493008"/>
          </a:xfrm>
          <a:prstGeom prst="rect">
            <a:avLst/>
          </a:prstGeom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053" y="3396996"/>
            <a:ext cx="3520440" cy="3493008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>
          <a:xfrm>
            <a:off x="14561073" y="7277100"/>
            <a:ext cx="914400" cy="914400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481623" y="1338814"/>
            <a:ext cx="7061310" cy="1987056"/>
            <a:chOff x="3351249" y="1714500"/>
            <a:chExt cx="7061310" cy="1987056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1249" y="1714500"/>
              <a:ext cx="7061310" cy="1987056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4181370" y="2323308"/>
              <a:ext cx="54010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2D86"/>
                  </a:solidFill>
                  <a:latin typeface="Comic Sans MS" panose="030F0702030302020204" pitchFamily="66" charset="0"/>
                </a:rPr>
                <a:t>How old ______?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1173570" y="1450362"/>
            <a:ext cx="4257465" cy="1763961"/>
            <a:chOff x="11173570" y="1826048"/>
            <a:chExt cx="4257465" cy="176396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570" y="1826048"/>
              <a:ext cx="4257465" cy="1763961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1801722" y="2323308"/>
              <a:ext cx="30011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2D86"/>
                  </a:solidFill>
                  <a:latin typeface="Comic Sans MS" panose="030F0702030302020204" pitchFamily="66" charset="0"/>
                </a:rPr>
                <a:t>______.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43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9" name="Group 2"/>
          <p:cNvGrpSpPr/>
          <p:nvPr/>
        </p:nvGrpSpPr>
        <p:grpSpPr>
          <a:xfrm>
            <a:off x="1510918" y="935199"/>
            <a:ext cx="15266164" cy="8416602"/>
            <a:chOff x="0" y="0"/>
            <a:chExt cx="4020718" cy="2002816"/>
          </a:xfrm>
        </p:grpSpPr>
        <p:sp>
          <p:nvSpPr>
            <p:cNvPr id="30" name="Freeform 3"/>
            <p:cNvSpPr/>
            <p:nvPr/>
          </p:nvSpPr>
          <p:spPr>
            <a:xfrm>
              <a:off x="0" y="0"/>
              <a:ext cx="4020718" cy="2002816"/>
            </a:xfrm>
            <a:custGeom>
              <a:avLst/>
              <a:gdLst/>
              <a:ahLst/>
              <a:cxnLst/>
              <a:rect l="l" t="t" r="r" b="b"/>
              <a:pathLst>
                <a:path w="4020718" h="2002816">
                  <a:moveTo>
                    <a:pt x="3817518" y="0"/>
                  </a:moveTo>
                  <a:lnTo>
                    <a:pt x="0" y="0"/>
                  </a:lnTo>
                  <a:lnTo>
                    <a:pt x="203200" y="2002816"/>
                  </a:lnTo>
                  <a:lnTo>
                    <a:pt x="4020718" y="2002816"/>
                  </a:lnTo>
                  <a:lnTo>
                    <a:pt x="3817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4"/>
            <p:cNvSpPr txBox="1"/>
            <p:nvPr/>
          </p:nvSpPr>
          <p:spPr>
            <a:xfrm>
              <a:off x="101600" y="-38100"/>
              <a:ext cx="3817518" cy="20409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" name="Freeform 4"/>
          <p:cNvSpPr/>
          <p:nvPr/>
        </p:nvSpPr>
        <p:spPr>
          <a:xfrm>
            <a:off x="15963955" y="5911741"/>
            <a:ext cx="2324045" cy="4767272"/>
          </a:xfrm>
          <a:custGeom>
            <a:avLst/>
            <a:gdLst/>
            <a:ahLst/>
            <a:cxnLst/>
            <a:rect l="l" t="t" r="r" b="b"/>
            <a:pathLst>
              <a:path w="2324045" h="4767272">
                <a:moveTo>
                  <a:pt x="0" y="0"/>
                </a:moveTo>
                <a:lnTo>
                  <a:pt x="2324045" y="0"/>
                </a:lnTo>
                <a:lnTo>
                  <a:pt x="2324045" y="4767272"/>
                </a:lnTo>
                <a:lnTo>
                  <a:pt x="0" y="47672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5744703"/>
            <a:ext cx="4378715" cy="4730410"/>
            <a:chOff x="15038174" y="5744703"/>
            <a:chExt cx="4378715" cy="4730410"/>
          </a:xfrm>
        </p:grpSpPr>
        <p:sp>
          <p:nvSpPr>
            <p:cNvPr id="3" name="Freeform 3"/>
            <p:cNvSpPr/>
            <p:nvPr/>
          </p:nvSpPr>
          <p:spPr>
            <a:xfrm>
              <a:off x="15038174" y="5744703"/>
              <a:ext cx="3506417" cy="4730410"/>
            </a:xfrm>
            <a:custGeom>
              <a:avLst/>
              <a:gdLst/>
              <a:ahLst/>
              <a:cxnLst/>
              <a:rect l="l" t="t" r="r" b="b"/>
              <a:pathLst>
                <a:path w="3506417" h="4730410">
                  <a:moveTo>
                    <a:pt x="0" y="0"/>
                  </a:moveTo>
                  <a:lnTo>
                    <a:pt x="3506417" y="0"/>
                  </a:lnTo>
                  <a:lnTo>
                    <a:pt x="3506417" y="4730411"/>
                  </a:lnTo>
                  <a:lnTo>
                    <a:pt x="0" y="4730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6211584" y="6064678"/>
              <a:ext cx="3205305" cy="4368388"/>
            </a:xfrm>
            <a:custGeom>
              <a:avLst/>
              <a:gdLst/>
              <a:ahLst/>
              <a:cxnLst/>
              <a:rect l="l" t="t" r="r" b="b"/>
              <a:pathLst>
                <a:path w="3205305" h="4368388">
                  <a:moveTo>
                    <a:pt x="0" y="0"/>
                  </a:moveTo>
                  <a:lnTo>
                    <a:pt x="3205304" y="0"/>
                  </a:lnTo>
                  <a:lnTo>
                    <a:pt x="3205304" y="4368388"/>
                  </a:lnTo>
                  <a:lnTo>
                    <a:pt x="0" y="4368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791145">
            <a:off x="579308" y="456912"/>
            <a:ext cx="898785" cy="853028"/>
          </a:xfrm>
          <a:custGeom>
            <a:avLst/>
            <a:gdLst/>
            <a:ahLst/>
            <a:cxnLst/>
            <a:rect l="l" t="t" r="r" b="b"/>
            <a:pathLst>
              <a:path w="898785" h="853028">
                <a:moveTo>
                  <a:pt x="0" y="0"/>
                </a:moveTo>
                <a:lnTo>
                  <a:pt x="898784" y="0"/>
                </a:lnTo>
                <a:lnTo>
                  <a:pt x="898784" y="853028"/>
                </a:lnTo>
                <a:lnTo>
                  <a:pt x="0" y="8530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527083">
            <a:off x="597011" y="2771924"/>
            <a:ext cx="898785" cy="853028"/>
          </a:xfrm>
          <a:custGeom>
            <a:avLst/>
            <a:gdLst/>
            <a:ahLst/>
            <a:cxnLst/>
            <a:rect l="l" t="t" r="r" b="b"/>
            <a:pathLst>
              <a:path w="898785" h="853028">
                <a:moveTo>
                  <a:pt x="0" y="0"/>
                </a:moveTo>
                <a:lnTo>
                  <a:pt x="898785" y="0"/>
                </a:lnTo>
                <a:lnTo>
                  <a:pt x="898785" y="853028"/>
                </a:lnTo>
                <a:lnTo>
                  <a:pt x="0" y="8530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91145">
            <a:off x="17185799" y="3672857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791145">
            <a:off x="1103947" y="1984247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791145">
            <a:off x="154684" y="4507554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791145">
            <a:off x="13102285" y="111432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1226193">
            <a:off x="8970704" y="247480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71784">
            <a:off x="11036020" y="237758"/>
            <a:ext cx="475640" cy="451426"/>
          </a:xfrm>
          <a:custGeom>
            <a:avLst/>
            <a:gdLst/>
            <a:ahLst/>
            <a:cxnLst/>
            <a:rect l="l" t="t" r="r" b="b"/>
            <a:pathLst>
              <a:path w="475640" h="451426">
                <a:moveTo>
                  <a:pt x="0" y="0"/>
                </a:moveTo>
                <a:lnTo>
                  <a:pt x="475640" y="0"/>
                </a:lnTo>
                <a:lnTo>
                  <a:pt x="475640" y="451425"/>
                </a:lnTo>
                <a:lnTo>
                  <a:pt x="0" y="4514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791145">
            <a:off x="4252216" y="247480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8" y="0"/>
                </a:lnTo>
                <a:lnTo>
                  <a:pt x="605298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985828">
            <a:off x="13808131" y="320048"/>
            <a:ext cx="452376" cy="429346"/>
          </a:xfrm>
          <a:custGeom>
            <a:avLst/>
            <a:gdLst/>
            <a:ahLst/>
            <a:cxnLst/>
            <a:rect l="l" t="t" r="r" b="b"/>
            <a:pathLst>
              <a:path w="452376" h="429346">
                <a:moveTo>
                  <a:pt x="0" y="0"/>
                </a:moveTo>
                <a:lnTo>
                  <a:pt x="452376" y="0"/>
                </a:lnTo>
                <a:lnTo>
                  <a:pt x="452376" y="429346"/>
                </a:lnTo>
                <a:lnTo>
                  <a:pt x="0" y="429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71784">
            <a:off x="4988676" y="410270"/>
            <a:ext cx="475640" cy="451426"/>
          </a:xfrm>
          <a:custGeom>
            <a:avLst/>
            <a:gdLst/>
            <a:ahLst/>
            <a:cxnLst/>
            <a:rect l="l" t="t" r="r" b="b"/>
            <a:pathLst>
              <a:path w="475640" h="451426">
                <a:moveTo>
                  <a:pt x="0" y="0"/>
                </a:moveTo>
                <a:lnTo>
                  <a:pt x="475640" y="0"/>
                </a:lnTo>
                <a:lnTo>
                  <a:pt x="475640" y="451426"/>
                </a:lnTo>
                <a:lnTo>
                  <a:pt x="0" y="4514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-952231">
            <a:off x="7357443" y="211214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1226193">
            <a:off x="16956651" y="4856259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8" y="0"/>
                </a:lnTo>
                <a:lnTo>
                  <a:pt x="605298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44782">
            <a:off x="5556541" y="9497705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1431538">
            <a:off x="7706125" y="9456733"/>
            <a:ext cx="464697" cy="441039"/>
          </a:xfrm>
          <a:custGeom>
            <a:avLst/>
            <a:gdLst/>
            <a:ahLst/>
            <a:cxnLst/>
            <a:rect l="l" t="t" r="r" b="b"/>
            <a:pathLst>
              <a:path w="464697" h="441039">
                <a:moveTo>
                  <a:pt x="0" y="0"/>
                </a:moveTo>
                <a:lnTo>
                  <a:pt x="464697" y="0"/>
                </a:lnTo>
                <a:lnTo>
                  <a:pt x="464697" y="441040"/>
                </a:lnTo>
                <a:lnTo>
                  <a:pt x="0" y="4410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1226193">
            <a:off x="8457456" y="9422596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1226193">
            <a:off x="13070102" y="9422596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8" y="0"/>
                </a:lnTo>
                <a:lnTo>
                  <a:pt x="605298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2073487">
            <a:off x="11923225" y="9455991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1510318">
            <a:off x="10382161" y="9456733"/>
            <a:ext cx="464697" cy="441039"/>
          </a:xfrm>
          <a:custGeom>
            <a:avLst/>
            <a:gdLst/>
            <a:ahLst/>
            <a:cxnLst/>
            <a:rect l="l" t="t" r="r" b="b"/>
            <a:pathLst>
              <a:path w="464697" h="441039">
                <a:moveTo>
                  <a:pt x="0" y="0"/>
                </a:moveTo>
                <a:lnTo>
                  <a:pt x="464697" y="0"/>
                </a:lnTo>
                <a:lnTo>
                  <a:pt x="464697" y="441040"/>
                </a:lnTo>
                <a:lnTo>
                  <a:pt x="0" y="4410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2"/>
          <p:cNvSpPr txBox="1"/>
          <p:nvPr/>
        </p:nvSpPr>
        <p:spPr>
          <a:xfrm>
            <a:off x="3371539" y="800100"/>
            <a:ext cx="11544923" cy="1138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6600" dirty="0">
                <a:latin typeface="Ravie" panose="04040805050809020602" pitchFamily="82" charset="0"/>
              </a:rPr>
              <a:t>Table of contents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9493" y="1768353"/>
            <a:ext cx="1601907" cy="16987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21312" y="3242423"/>
            <a:ext cx="1605941" cy="16987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8984" y="6190563"/>
            <a:ext cx="1601907" cy="16987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50802" y="7664633"/>
            <a:ext cx="1601907" cy="16987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67165" y="4716493"/>
            <a:ext cx="1601907" cy="1698747"/>
          </a:xfrm>
          <a:prstGeom prst="rect">
            <a:avLst/>
          </a:prstGeom>
        </p:spPr>
      </p:pic>
      <p:sp>
        <p:nvSpPr>
          <p:cNvPr id="39" name="TextBox 8"/>
          <p:cNvSpPr txBox="1"/>
          <p:nvPr/>
        </p:nvSpPr>
        <p:spPr>
          <a:xfrm>
            <a:off x="3837910" y="2248394"/>
            <a:ext cx="68776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/>
            <a:r>
              <a:rPr lang="en-US" sz="4800" b="1" spc="163" dirty="0">
                <a:solidFill>
                  <a:srgbClr val="0070C0"/>
                </a:solidFill>
                <a:latin typeface="Comic Sans MS" panose="030F0702030302020204" pitchFamily="66" charset="0"/>
              </a:rPr>
              <a:t>Warm-up and review.</a:t>
            </a:r>
            <a:endParaRPr lang="en-US" sz="4800" b="1" u="none" spc="163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4679729" y="3722464"/>
            <a:ext cx="68776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/>
            <a:r>
              <a:rPr lang="en-US" sz="4800" b="1" spc="163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repeat.</a:t>
            </a:r>
            <a:endParaRPr lang="en-US" sz="4800" b="1" u="none" spc="163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6367401" y="6670604"/>
            <a:ext cx="68776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/>
            <a:r>
              <a:rPr lang="en-US" sz="4800" b="1" spc="163" dirty="0">
                <a:solidFill>
                  <a:srgbClr val="0070C0"/>
                </a:solidFill>
                <a:latin typeface="Comic Sans MS" panose="030F0702030302020204" pitchFamily="66" charset="0"/>
              </a:rPr>
              <a:t>Let’s sing.</a:t>
            </a:r>
            <a:endParaRPr lang="en-US" sz="4800" b="1" u="none" spc="163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7209219" y="8144674"/>
            <a:ext cx="841178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/>
            <a:r>
              <a:rPr lang="en-US" sz="4800" b="1" spc="163" dirty="0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wrap-up.</a:t>
            </a:r>
            <a:endParaRPr lang="en-US" sz="4800" b="1" u="none" spc="163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5525582" y="5196534"/>
            <a:ext cx="68776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/>
            <a:r>
              <a:rPr lang="en-US" sz="4800" b="1" spc="163" dirty="0">
                <a:solidFill>
                  <a:srgbClr val="0070C0"/>
                </a:solidFill>
                <a:latin typeface="Comic Sans MS" panose="030F0702030302020204" pitchFamily="66" charset="0"/>
              </a:rPr>
              <a:t>Let’s talk.</a:t>
            </a:r>
            <a:endParaRPr lang="en-US" sz="4800" b="1" u="none" spc="163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7440147">
            <a:off x="13306363" y="7128269"/>
            <a:ext cx="6453203" cy="6905178"/>
          </a:xfrm>
          <a:custGeom>
            <a:avLst/>
            <a:gdLst/>
            <a:ahLst/>
            <a:cxnLst/>
            <a:rect l="l" t="t" r="r" b="b"/>
            <a:pathLst>
              <a:path w="6453203" h="6905178">
                <a:moveTo>
                  <a:pt x="0" y="0"/>
                </a:moveTo>
                <a:lnTo>
                  <a:pt x="6453203" y="0"/>
                </a:lnTo>
                <a:lnTo>
                  <a:pt x="6453203" y="6905178"/>
                </a:lnTo>
                <a:lnTo>
                  <a:pt x="0" y="6905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805293" y="6819488"/>
            <a:ext cx="1235364" cy="1607259"/>
          </a:xfrm>
          <a:custGeom>
            <a:avLst/>
            <a:gdLst/>
            <a:ahLst/>
            <a:cxnLst/>
            <a:rect l="l" t="t" r="r" b="b"/>
            <a:pathLst>
              <a:path w="518177" h="742906">
                <a:moveTo>
                  <a:pt x="0" y="0"/>
                </a:moveTo>
                <a:lnTo>
                  <a:pt x="518177" y="0"/>
                </a:lnTo>
                <a:lnTo>
                  <a:pt x="518177" y="742906"/>
                </a:lnTo>
                <a:lnTo>
                  <a:pt x="0" y="7429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579839" y="8505517"/>
            <a:ext cx="778193" cy="1313406"/>
          </a:xfrm>
          <a:custGeom>
            <a:avLst/>
            <a:gdLst/>
            <a:ahLst/>
            <a:cxnLst/>
            <a:rect l="l" t="t" r="r" b="b"/>
            <a:pathLst>
              <a:path w="359696" h="607082">
                <a:moveTo>
                  <a:pt x="0" y="0"/>
                </a:moveTo>
                <a:lnTo>
                  <a:pt x="359696" y="0"/>
                </a:lnTo>
                <a:lnTo>
                  <a:pt x="359696" y="607081"/>
                </a:lnTo>
                <a:lnTo>
                  <a:pt x="0" y="6070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700000">
            <a:off x="-3118282" y="-3834916"/>
            <a:ext cx="7167806" cy="7669832"/>
          </a:xfrm>
          <a:custGeom>
            <a:avLst/>
            <a:gdLst/>
            <a:ahLst/>
            <a:cxnLst/>
            <a:rect l="l" t="t" r="r" b="b"/>
            <a:pathLst>
              <a:path w="7167806" h="7669832">
                <a:moveTo>
                  <a:pt x="0" y="0"/>
                </a:moveTo>
                <a:lnTo>
                  <a:pt x="7167807" y="0"/>
                </a:lnTo>
                <a:lnTo>
                  <a:pt x="7167807" y="7669832"/>
                </a:lnTo>
                <a:lnTo>
                  <a:pt x="0" y="7669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582652" y="272896"/>
            <a:ext cx="780374" cy="1317089"/>
          </a:xfrm>
          <a:custGeom>
            <a:avLst/>
            <a:gdLst/>
            <a:ahLst/>
            <a:cxnLst/>
            <a:rect l="l" t="t" r="r" b="b"/>
            <a:pathLst>
              <a:path w="360704" h="608784">
                <a:moveTo>
                  <a:pt x="0" y="0"/>
                </a:moveTo>
                <a:lnTo>
                  <a:pt x="360705" y="0"/>
                </a:lnTo>
                <a:lnTo>
                  <a:pt x="360705" y="608784"/>
                </a:lnTo>
                <a:lnTo>
                  <a:pt x="0" y="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41965" y="1307420"/>
            <a:ext cx="1271617" cy="1626163"/>
          </a:xfrm>
          <a:custGeom>
            <a:avLst/>
            <a:gdLst/>
            <a:ahLst/>
            <a:cxnLst/>
            <a:rect l="l" t="t" r="r" b="b"/>
            <a:pathLst>
              <a:path w="587766" h="751644">
                <a:moveTo>
                  <a:pt x="0" y="0"/>
                </a:moveTo>
                <a:lnTo>
                  <a:pt x="587766" y="0"/>
                </a:lnTo>
                <a:lnTo>
                  <a:pt x="587766" y="751644"/>
                </a:lnTo>
                <a:lnTo>
                  <a:pt x="0" y="7516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45999" b="-1525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392152">
            <a:off x="-1968164" y="6484799"/>
            <a:ext cx="9562453" cy="6335125"/>
          </a:xfrm>
          <a:custGeom>
            <a:avLst/>
            <a:gdLst/>
            <a:ahLst/>
            <a:cxnLst/>
            <a:rect l="l" t="t" r="r" b="b"/>
            <a:pathLst>
              <a:path w="9562453" h="6335125">
                <a:moveTo>
                  <a:pt x="0" y="0"/>
                </a:moveTo>
                <a:lnTo>
                  <a:pt x="9562453" y="0"/>
                </a:lnTo>
                <a:lnTo>
                  <a:pt x="9562453" y="6335125"/>
                </a:lnTo>
                <a:lnTo>
                  <a:pt x="0" y="63351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353796" flipV="1">
            <a:off x="465622" y="8185894"/>
            <a:ext cx="5732819" cy="1770008"/>
          </a:xfrm>
          <a:custGeom>
            <a:avLst/>
            <a:gdLst/>
            <a:ahLst/>
            <a:cxnLst/>
            <a:rect l="l" t="t" r="r" b="b"/>
            <a:pathLst>
              <a:path w="5732819" h="1770008">
                <a:moveTo>
                  <a:pt x="0" y="1770008"/>
                </a:moveTo>
                <a:lnTo>
                  <a:pt x="5732819" y="1770008"/>
                </a:lnTo>
                <a:lnTo>
                  <a:pt x="5732819" y="0"/>
                </a:lnTo>
                <a:lnTo>
                  <a:pt x="0" y="0"/>
                </a:lnTo>
                <a:lnTo>
                  <a:pt x="0" y="1770008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62018" y="7040771"/>
            <a:ext cx="1251076" cy="1263058"/>
          </a:xfrm>
          <a:custGeom>
            <a:avLst/>
            <a:gdLst/>
            <a:ahLst/>
            <a:cxnLst/>
            <a:rect l="l" t="t" r="r" b="b"/>
            <a:pathLst>
              <a:path w="407207" h="583810">
                <a:moveTo>
                  <a:pt x="0" y="0"/>
                </a:moveTo>
                <a:lnTo>
                  <a:pt x="407207" y="0"/>
                </a:lnTo>
                <a:lnTo>
                  <a:pt x="407207" y="583810"/>
                </a:lnTo>
                <a:lnTo>
                  <a:pt x="0" y="5838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0458865" flipH="1">
            <a:off x="12116724" y="-1703721"/>
            <a:ext cx="8248819" cy="5464843"/>
          </a:xfrm>
          <a:custGeom>
            <a:avLst/>
            <a:gdLst/>
            <a:ahLst/>
            <a:cxnLst/>
            <a:rect l="l" t="t" r="r" b="b"/>
            <a:pathLst>
              <a:path w="8248819" h="5464843">
                <a:moveTo>
                  <a:pt x="8248819" y="0"/>
                </a:moveTo>
                <a:lnTo>
                  <a:pt x="0" y="0"/>
                </a:lnTo>
                <a:lnTo>
                  <a:pt x="0" y="5464842"/>
                </a:lnTo>
                <a:lnTo>
                  <a:pt x="8248819" y="5464842"/>
                </a:lnTo>
                <a:lnTo>
                  <a:pt x="8248819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805293" y="2020655"/>
            <a:ext cx="1128928" cy="1443692"/>
          </a:xfrm>
          <a:custGeom>
            <a:avLst/>
            <a:gdLst/>
            <a:ahLst/>
            <a:cxnLst/>
            <a:rect l="l" t="t" r="r" b="b"/>
            <a:pathLst>
              <a:path w="752879" h="962794">
                <a:moveTo>
                  <a:pt x="0" y="0"/>
                </a:moveTo>
                <a:lnTo>
                  <a:pt x="752880" y="0"/>
                </a:lnTo>
                <a:lnTo>
                  <a:pt x="752880" y="962794"/>
                </a:lnTo>
                <a:lnTo>
                  <a:pt x="0" y="9627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45999" b="-1525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12638159" y="419916"/>
            <a:ext cx="4880230" cy="1506771"/>
          </a:xfrm>
          <a:custGeom>
            <a:avLst/>
            <a:gdLst/>
            <a:ahLst/>
            <a:cxnLst/>
            <a:rect l="l" t="t" r="r" b="b"/>
            <a:pathLst>
              <a:path w="4880230" h="1506771">
                <a:moveTo>
                  <a:pt x="4880230" y="0"/>
                </a:moveTo>
                <a:lnTo>
                  <a:pt x="0" y="0"/>
                </a:lnTo>
                <a:lnTo>
                  <a:pt x="0" y="1506771"/>
                </a:lnTo>
                <a:lnTo>
                  <a:pt x="4880230" y="1506771"/>
                </a:lnTo>
                <a:lnTo>
                  <a:pt x="488023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8685" y="1257300"/>
            <a:ext cx="2410630" cy="25563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14218" y="5524500"/>
            <a:ext cx="1505956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spc="608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Warm-up and Review.</a:t>
            </a:r>
          </a:p>
        </p:txBody>
      </p:sp>
    </p:spTree>
    <p:extLst>
      <p:ext uri="{BB962C8B-B14F-4D97-AF65-F5344CB8AC3E}">
        <p14:creationId xmlns:p14="http://schemas.microsoft.com/office/powerpoint/2010/main" val="12539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921995" y="2150085"/>
            <a:ext cx="12444010" cy="5986831"/>
            <a:chOff x="0" y="0"/>
            <a:chExt cx="3123386" cy="1502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3386" cy="1502665"/>
            </a:xfrm>
            <a:custGeom>
              <a:avLst/>
              <a:gdLst/>
              <a:ahLst/>
              <a:cxnLst/>
              <a:rect l="l" t="t" r="r" b="b"/>
              <a:pathLst>
                <a:path w="3123386" h="1502665">
                  <a:moveTo>
                    <a:pt x="1561693" y="0"/>
                  </a:moveTo>
                  <a:cubicBezTo>
                    <a:pt x="699194" y="0"/>
                    <a:pt x="0" y="336383"/>
                    <a:pt x="0" y="751333"/>
                  </a:cubicBezTo>
                  <a:cubicBezTo>
                    <a:pt x="0" y="1166282"/>
                    <a:pt x="699194" y="1502665"/>
                    <a:pt x="1561693" y="1502665"/>
                  </a:cubicBezTo>
                  <a:cubicBezTo>
                    <a:pt x="2424192" y="1502665"/>
                    <a:pt x="3123386" y="1166282"/>
                    <a:pt x="3123386" y="751333"/>
                  </a:cubicBezTo>
                  <a:cubicBezTo>
                    <a:pt x="3123386" y="336383"/>
                    <a:pt x="2424192" y="0"/>
                    <a:pt x="156169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92817" y="102775"/>
              <a:ext cx="2537751" cy="1259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525063">
            <a:off x="2439738" y="1606523"/>
            <a:ext cx="2096924" cy="2666994"/>
          </a:xfrm>
          <a:custGeom>
            <a:avLst/>
            <a:gdLst/>
            <a:ahLst/>
            <a:cxnLst/>
            <a:rect l="l" t="t" r="r" b="b"/>
            <a:pathLst>
              <a:path w="2096924" h="2666994">
                <a:moveTo>
                  <a:pt x="0" y="0"/>
                </a:moveTo>
                <a:lnTo>
                  <a:pt x="2096924" y="0"/>
                </a:lnTo>
                <a:lnTo>
                  <a:pt x="2096924" y="2666993"/>
                </a:lnTo>
                <a:lnTo>
                  <a:pt x="0" y="26669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9338">
            <a:off x="13877177" y="6252797"/>
            <a:ext cx="2562315" cy="2292107"/>
          </a:xfrm>
          <a:custGeom>
            <a:avLst/>
            <a:gdLst/>
            <a:ahLst/>
            <a:cxnLst/>
            <a:rect l="l" t="t" r="r" b="b"/>
            <a:pathLst>
              <a:path w="2562315" h="2292107">
                <a:moveTo>
                  <a:pt x="0" y="0"/>
                </a:moveTo>
                <a:lnTo>
                  <a:pt x="2562315" y="0"/>
                </a:lnTo>
                <a:lnTo>
                  <a:pt x="2562315" y="2292108"/>
                </a:lnTo>
                <a:lnTo>
                  <a:pt x="0" y="2292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778549" y="4089366"/>
            <a:ext cx="10730903" cy="2108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137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This</a:t>
            </a:r>
            <a:r>
              <a:rPr lang="en-US" sz="137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Berlin Sans FB Demi" panose="020E0802020502020306" pitchFamily="34" charset="0"/>
              </a:rPr>
              <a:t> </a:t>
            </a:r>
            <a:r>
              <a:rPr lang="en-US" sz="13700" dirty="0">
                <a:ln>
                  <a:solidFill>
                    <a:schemeClr val="tx1"/>
                  </a:solidFill>
                </a:ln>
                <a:latin typeface="Berlin Sans FB Demi" panose="020E0802020502020306" pitchFamily="34" charset="0"/>
              </a:rPr>
              <a:t>or</a:t>
            </a:r>
            <a:r>
              <a:rPr lang="en-US" sz="137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Berlin Sans FB Demi" panose="020E0802020502020306" pitchFamily="34" charset="0"/>
              </a:rPr>
              <a:t> </a:t>
            </a:r>
            <a:r>
              <a:rPr lang="en-US" sz="137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That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41985" y="2505340"/>
            <a:ext cx="420403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92"/>
              </a:lnSpc>
              <a:spcBef>
                <a:spcPct val="0"/>
              </a:spcBef>
            </a:pPr>
            <a:r>
              <a:rPr lang="en-US" sz="5137" dirty="0">
                <a:solidFill>
                  <a:srgbClr val="000000"/>
                </a:solidFill>
                <a:latin typeface="Eras Bold ITC" panose="020B0907030504020204" pitchFamily="34" charset="0"/>
              </a:rPr>
              <a:t>Let’s Play</a:t>
            </a:r>
          </a:p>
        </p:txBody>
      </p:sp>
      <p:sp>
        <p:nvSpPr>
          <p:cNvPr id="11" name="Freeform 4"/>
          <p:cNvSpPr/>
          <p:nvPr/>
        </p:nvSpPr>
        <p:spPr>
          <a:xfrm rot="3054480" flipH="1">
            <a:off x="-920635" y="5443913"/>
            <a:ext cx="5779008" cy="5713323"/>
          </a:xfrm>
          <a:custGeom>
            <a:avLst/>
            <a:gdLst/>
            <a:ahLst/>
            <a:cxnLst/>
            <a:rect l="l" t="t" r="r" b="b"/>
            <a:pathLst>
              <a:path w="3499489" h="2907757">
                <a:moveTo>
                  <a:pt x="0" y="0"/>
                </a:moveTo>
                <a:lnTo>
                  <a:pt x="3499489" y="0"/>
                </a:lnTo>
                <a:lnTo>
                  <a:pt x="3499489" y="2907757"/>
                </a:lnTo>
                <a:lnTo>
                  <a:pt x="0" y="29077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4"/>
          <p:cNvSpPr/>
          <p:nvPr/>
        </p:nvSpPr>
        <p:spPr>
          <a:xfrm rot="3738528" flipV="1">
            <a:off x="14016292" y="-778143"/>
            <a:ext cx="5782521" cy="5806440"/>
          </a:xfrm>
          <a:custGeom>
            <a:avLst/>
            <a:gdLst/>
            <a:ahLst/>
            <a:cxnLst/>
            <a:rect l="l" t="t" r="r" b="b"/>
            <a:pathLst>
              <a:path w="3499489" h="2907757">
                <a:moveTo>
                  <a:pt x="0" y="0"/>
                </a:moveTo>
                <a:lnTo>
                  <a:pt x="3499489" y="0"/>
                </a:lnTo>
                <a:lnTo>
                  <a:pt x="3499489" y="2907757"/>
                </a:lnTo>
                <a:lnTo>
                  <a:pt x="0" y="29077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0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2726464" y="-417859"/>
            <a:ext cx="6602553" cy="2893119"/>
          </a:xfrm>
          <a:custGeom>
            <a:avLst/>
            <a:gdLst/>
            <a:ahLst/>
            <a:cxnLst/>
            <a:rect l="l" t="t" r="r" b="b"/>
            <a:pathLst>
              <a:path w="6602553" h="2893119">
                <a:moveTo>
                  <a:pt x="0" y="0"/>
                </a:moveTo>
                <a:lnTo>
                  <a:pt x="6602554" y="0"/>
                </a:lnTo>
                <a:lnTo>
                  <a:pt x="6602554" y="2893118"/>
                </a:lnTo>
                <a:lnTo>
                  <a:pt x="0" y="2893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739202" y="1545336"/>
            <a:ext cx="7543800" cy="7196328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-847991" y="7655606"/>
            <a:ext cx="6602553" cy="2893119"/>
          </a:xfrm>
          <a:custGeom>
            <a:avLst/>
            <a:gdLst/>
            <a:ahLst/>
            <a:cxnLst/>
            <a:rect l="l" t="t" r="r" b="b"/>
            <a:pathLst>
              <a:path w="6602553" h="2893119">
                <a:moveTo>
                  <a:pt x="0" y="0"/>
                </a:moveTo>
                <a:lnTo>
                  <a:pt x="6602553" y="0"/>
                </a:lnTo>
                <a:lnTo>
                  <a:pt x="6602553" y="2893119"/>
                </a:lnTo>
                <a:lnTo>
                  <a:pt x="0" y="2893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045325" y="8191500"/>
            <a:ext cx="3509806" cy="3430835"/>
          </a:xfrm>
          <a:custGeom>
            <a:avLst/>
            <a:gdLst/>
            <a:ahLst/>
            <a:cxnLst/>
            <a:rect l="l" t="t" r="r" b="b"/>
            <a:pathLst>
              <a:path w="6162118" h="6023470">
                <a:moveTo>
                  <a:pt x="0" y="0"/>
                </a:moveTo>
                <a:lnTo>
                  <a:pt x="6162118" y="0"/>
                </a:lnTo>
                <a:lnTo>
                  <a:pt x="6162118" y="6023470"/>
                </a:lnTo>
                <a:lnTo>
                  <a:pt x="0" y="60234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 rot="2699999">
            <a:off x="975947" y="8163162"/>
            <a:ext cx="2363231" cy="145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Comic Sans MS" panose="030F0702030302020204" pitchFamily="66" charset="0"/>
              </a:rPr>
              <a:t>this</a:t>
            </a:r>
          </a:p>
        </p:txBody>
      </p:sp>
      <p:sp>
        <p:nvSpPr>
          <p:cNvPr id="13" name="TextBox 13"/>
          <p:cNvSpPr txBox="1"/>
          <p:nvPr/>
        </p:nvSpPr>
        <p:spPr>
          <a:xfrm rot="3021780">
            <a:off x="14654607" y="473036"/>
            <a:ext cx="2870311" cy="145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Comic Sans MS" panose="030F0702030302020204" pitchFamily="66" charset="0"/>
              </a:rPr>
              <a:t>that</a:t>
            </a:r>
          </a:p>
        </p:txBody>
      </p:sp>
      <p:sp>
        <p:nvSpPr>
          <p:cNvPr id="14" name="TextBox 14"/>
          <p:cNvSpPr txBox="1"/>
          <p:nvPr/>
        </p:nvSpPr>
        <p:spPr>
          <a:xfrm rot="-1338340">
            <a:off x="8406145" y="4647675"/>
            <a:ext cx="1415052" cy="145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C00000"/>
                </a:solidFill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6" name="Freeform 8"/>
          <p:cNvSpPr/>
          <p:nvPr/>
        </p:nvSpPr>
        <p:spPr>
          <a:xfrm>
            <a:off x="-1056521" y="-972246"/>
            <a:ext cx="3509806" cy="3430835"/>
          </a:xfrm>
          <a:custGeom>
            <a:avLst/>
            <a:gdLst/>
            <a:ahLst/>
            <a:cxnLst/>
            <a:rect l="l" t="t" r="r" b="b"/>
            <a:pathLst>
              <a:path w="6162118" h="6023470">
                <a:moveTo>
                  <a:pt x="0" y="0"/>
                </a:moveTo>
                <a:lnTo>
                  <a:pt x="6162118" y="0"/>
                </a:lnTo>
                <a:lnTo>
                  <a:pt x="6162118" y="6023470"/>
                </a:lnTo>
                <a:lnTo>
                  <a:pt x="0" y="60234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0" name="Picture 19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999" y="1545336"/>
            <a:ext cx="7543800" cy="71963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08779" y="2450455"/>
            <a:ext cx="59362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>
                <a:ln w="0"/>
                <a:solidFill>
                  <a:schemeClr val="bg1"/>
                </a:solidFill>
                <a:latin typeface="Eras Bold ITC" panose="020B0907030504020204" pitchFamily="34" charset="0"/>
              </a:rPr>
              <a:t>16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91998" y="114300"/>
            <a:ext cx="4104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0"/>
                <a:latin typeface="Comic Sans MS" panose="030F0702030302020204" pitchFamily="66" charset="0"/>
              </a:rPr>
              <a:t>sixteen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542982" y="2450455"/>
            <a:ext cx="59362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>
                <a:ln w="0"/>
                <a:solidFill>
                  <a:schemeClr val="bg1"/>
                </a:solidFill>
                <a:latin typeface="Eras Bold ITC" panose="020B0907030504020204" pitchFamily="34" charset="0"/>
              </a:rPr>
              <a:t>19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51720" y="5448300"/>
            <a:ext cx="3650358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0" cap="none" spc="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34400" b="0" cap="none" spc="0" dirty="0">
              <a:ln w="0"/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017745" y="5448300"/>
            <a:ext cx="2986715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</a:t>
            </a:r>
            <a:endParaRPr lang="en-US" sz="3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603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6" name="Freeform 6"/>
          <p:cNvSpPr/>
          <p:nvPr/>
        </p:nvSpPr>
        <p:spPr>
          <a:xfrm>
            <a:off x="12726464" y="-417859"/>
            <a:ext cx="6602553" cy="2893119"/>
          </a:xfrm>
          <a:custGeom>
            <a:avLst/>
            <a:gdLst/>
            <a:ahLst/>
            <a:cxnLst/>
            <a:rect l="l" t="t" r="r" b="b"/>
            <a:pathLst>
              <a:path w="6602553" h="2893119">
                <a:moveTo>
                  <a:pt x="0" y="0"/>
                </a:moveTo>
                <a:lnTo>
                  <a:pt x="6602554" y="0"/>
                </a:lnTo>
                <a:lnTo>
                  <a:pt x="6602554" y="2893118"/>
                </a:lnTo>
                <a:lnTo>
                  <a:pt x="0" y="2893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2" name="Picture 31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739202" y="1545336"/>
            <a:ext cx="7543800" cy="7196328"/>
          </a:xfrm>
          <a:prstGeom prst="rect">
            <a:avLst/>
          </a:prstGeom>
        </p:spPr>
      </p:pic>
      <p:sp>
        <p:nvSpPr>
          <p:cNvPr id="22" name="Freeform 2"/>
          <p:cNvSpPr/>
          <p:nvPr/>
        </p:nvSpPr>
        <p:spPr>
          <a:xfrm>
            <a:off x="-847991" y="7655606"/>
            <a:ext cx="6602553" cy="2893119"/>
          </a:xfrm>
          <a:custGeom>
            <a:avLst/>
            <a:gdLst/>
            <a:ahLst/>
            <a:cxnLst/>
            <a:rect l="l" t="t" r="r" b="b"/>
            <a:pathLst>
              <a:path w="6602553" h="2893119">
                <a:moveTo>
                  <a:pt x="0" y="0"/>
                </a:moveTo>
                <a:lnTo>
                  <a:pt x="6602553" y="0"/>
                </a:lnTo>
                <a:lnTo>
                  <a:pt x="6602553" y="2893119"/>
                </a:lnTo>
                <a:lnTo>
                  <a:pt x="0" y="2893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045325" y="8191500"/>
            <a:ext cx="3509806" cy="3430835"/>
          </a:xfrm>
          <a:custGeom>
            <a:avLst/>
            <a:gdLst/>
            <a:ahLst/>
            <a:cxnLst/>
            <a:rect l="l" t="t" r="r" b="b"/>
            <a:pathLst>
              <a:path w="6162118" h="6023470">
                <a:moveTo>
                  <a:pt x="0" y="0"/>
                </a:moveTo>
                <a:lnTo>
                  <a:pt x="6162118" y="0"/>
                </a:lnTo>
                <a:lnTo>
                  <a:pt x="6162118" y="6023470"/>
                </a:lnTo>
                <a:lnTo>
                  <a:pt x="0" y="60234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 rot="2699999">
            <a:off x="975947" y="8163162"/>
            <a:ext cx="2363231" cy="145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Comic Sans MS" panose="030F0702030302020204" pitchFamily="66" charset="0"/>
              </a:rPr>
              <a:t>this</a:t>
            </a:r>
          </a:p>
        </p:txBody>
      </p:sp>
      <p:sp>
        <p:nvSpPr>
          <p:cNvPr id="13" name="TextBox 13"/>
          <p:cNvSpPr txBox="1"/>
          <p:nvPr/>
        </p:nvSpPr>
        <p:spPr>
          <a:xfrm rot="3021780">
            <a:off x="14654607" y="473036"/>
            <a:ext cx="2870311" cy="145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Comic Sans MS" panose="030F0702030302020204" pitchFamily="66" charset="0"/>
              </a:rPr>
              <a:t>that</a:t>
            </a:r>
          </a:p>
        </p:txBody>
      </p:sp>
      <p:sp>
        <p:nvSpPr>
          <p:cNvPr id="14" name="TextBox 14"/>
          <p:cNvSpPr txBox="1"/>
          <p:nvPr/>
        </p:nvSpPr>
        <p:spPr>
          <a:xfrm rot="-1338340">
            <a:off x="8406145" y="4647675"/>
            <a:ext cx="1415052" cy="145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C00000"/>
                </a:solidFill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6" name="Freeform 8"/>
          <p:cNvSpPr/>
          <p:nvPr/>
        </p:nvSpPr>
        <p:spPr>
          <a:xfrm>
            <a:off x="-1056521" y="-972246"/>
            <a:ext cx="3509806" cy="3430835"/>
          </a:xfrm>
          <a:custGeom>
            <a:avLst/>
            <a:gdLst/>
            <a:ahLst/>
            <a:cxnLst/>
            <a:rect l="l" t="t" r="r" b="b"/>
            <a:pathLst>
              <a:path w="6162118" h="6023470">
                <a:moveTo>
                  <a:pt x="0" y="0"/>
                </a:moveTo>
                <a:lnTo>
                  <a:pt x="6162118" y="0"/>
                </a:lnTo>
                <a:lnTo>
                  <a:pt x="6162118" y="6023470"/>
                </a:lnTo>
                <a:lnTo>
                  <a:pt x="0" y="60234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999" y="1545336"/>
            <a:ext cx="7543800" cy="71963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08780" y="2450455"/>
            <a:ext cx="59362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>
                <a:ln w="0"/>
                <a:solidFill>
                  <a:schemeClr val="bg1"/>
                </a:solidFill>
                <a:latin typeface="Eras Bold ITC" panose="020B0907030504020204" pitchFamily="34" charset="0"/>
              </a:rPr>
              <a:t>13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09820" y="114300"/>
            <a:ext cx="3868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0"/>
                <a:latin typeface="Comic Sans MS" panose="030F0702030302020204" pitchFamily="66" charset="0"/>
              </a:rPr>
              <a:t>twenty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542982" y="2450455"/>
            <a:ext cx="59362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>
                <a:ln w="0"/>
                <a:solidFill>
                  <a:schemeClr val="bg1"/>
                </a:solidFill>
                <a:latin typeface="Eras Bold ITC" panose="020B0907030504020204" pitchFamily="34" charset="0"/>
              </a:rPr>
              <a:t>20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685923" y="5448300"/>
            <a:ext cx="3650358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0" cap="none" spc="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34400" b="0" cap="none" spc="0" dirty="0">
              <a:ln w="0"/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83543" y="5448300"/>
            <a:ext cx="2986715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</a:t>
            </a:r>
            <a:endParaRPr lang="en-US" sz="3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40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6" name="Freeform 6"/>
          <p:cNvSpPr/>
          <p:nvPr/>
        </p:nvSpPr>
        <p:spPr>
          <a:xfrm>
            <a:off x="12726464" y="-417859"/>
            <a:ext cx="6602553" cy="2893119"/>
          </a:xfrm>
          <a:custGeom>
            <a:avLst/>
            <a:gdLst/>
            <a:ahLst/>
            <a:cxnLst/>
            <a:rect l="l" t="t" r="r" b="b"/>
            <a:pathLst>
              <a:path w="6602553" h="2893119">
                <a:moveTo>
                  <a:pt x="0" y="0"/>
                </a:moveTo>
                <a:lnTo>
                  <a:pt x="6602554" y="0"/>
                </a:lnTo>
                <a:lnTo>
                  <a:pt x="6602554" y="2893118"/>
                </a:lnTo>
                <a:lnTo>
                  <a:pt x="0" y="2893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7" name="Picture 26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739202" y="1545336"/>
            <a:ext cx="7543800" cy="7196328"/>
          </a:xfrm>
          <a:prstGeom prst="rect">
            <a:avLst/>
          </a:prstGeom>
        </p:spPr>
      </p:pic>
      <p:sp>
        <p:nvSpPr>
          <p:cNvPr id="22" name="Freeform 2"/>
          <p:cNvSpPr/>
          <p:nvPr/>
        </p:nvSpPr>
        <p:spPr>
          <a:xfrm>
            <a:off x="-847991" y="7655606"/>
            <a:ext cx="6602553" cy="2893119"/>
          </a:xfrm>
          <a:custGeom>
            <a:avLst/>
            <a:gdLst/>
            <a:ahLst/>
            <a:cxnLst/>
            <a:rect l="l" t="t" r="r" b="b"/>
            <a:pathLst>
              <a:path w="6602553" h="2893119">
                <a:moveTo>
                  <a:pt x="0" y="0"/>
                </a:moveTo>
                <a:lnTo>
                  <a:pt x="6602553" y="0"/>
                </a:lnTo>
                <a:lnTo>
                  <a:pt x="6602553" y="2893119"/>
                </a:lnTo>
                <a:lnTo>
                  <a:pt x="0" y="2893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045325" y="8191500"/>
            <a:ext cx="3509806" cy="3430835"/>
          </a:xfrm>
          <a:custGeom>
            <a:avLst/>
            <a:gdLst/>
            <a:ahLst/>
            <a:cxnLst/>
            <a:rect l="l" t="t" r="r" b="b"/>
            <a:pathLst>
              <a:path w="6162118" h="6023470">
                <a:moveTo>
                  <a:pt x="0" y="0"/>
                </a:moveTo>
                <a:lnTo>
                  <a:pt x="6162118" y="0"/>
                </a:lnTo>
                <a:lnTo>
                  <a:pt x="6162118" y="6023470"/>
                </a:lnTo>
                <a:lnTo>
                  <a:pt x="0" y="60234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 rot="2699999">
            <a:off x="975947" y="8163162"/>
            <a:ext cx="2363231" cy="145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Comic Sans MS" panose="030F0702030302020204" pitchFamily="66" charset="0"/>
              </a:rPr>
              <a:t>this</a:t>
            </a:r>
          </a:p>
        </p:txBody>
      </p:sp>
      <p:sp>
        <p:nvSpPr>
          <p:cNvPr id="13" name="TextBox 13"/>
          <p:cNvSpPr txBox="1"/>
          <p:nvPr/>
        </p:nvSpPr>
        <p:spPr>
          <a:xfrm rot="3021780">
            <a:off x="14654607" y="473036"/>
            <a:ext cx="2870311" cy="145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Comic Sans MS" panose="030F0702030302020204" pitchFamily="66" charset="0"/>
              </a:rPr>
              <a:t>that</a:t>
            </a:r>
          </a:p>
        </p:txBody>
      </p:sp>
      <p:sp>
        <p:nvSpPr>
          <p:cNvPr id="14" name="TextBox 14"/>
          <p:cNvSpPr txBox="1"/>
          <p:nvPr/>
        </p:nvSpPr>
        <p:spPr>
          <a:xfrm rot="-1338340">
            <a:off x="8406145" y="4647675"/>
            <a:ext cx="1415052" cy="145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C00000"/>
                </a:solidFill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6" name="Freeform 8"/>
          <p:cNvSpPr/>
          <p:nvPr/>
        </p:nvSpPr>
        <p:spPr>
          <a:xfrm>
            <a:off x="-1056521" y="-972246"/>
            <a:ext cx="3509806" cy="3430835"/>
          </a:xfrm>
          <a:custGeom>
            <a:avLst/>
            <a:gdLst/>
            <a:ahLst/>
            <a:cxnLst/>
            <a:rect l="l" t="t" r="r" b="b"/>
            <a:pathLst>
              <a:path w="6162118" h="6023470">
                <a:moveTo>
                  <a:pt x="0" y="0"/>
                </a:moveTo>
                <a:lnTo>
                  <a:pt x="6162118" y="0"/>
                </a:lnTo>
                <a:lnTo>
                  <a:pt x="6162118" y="6023470"/>
                </a:lnTo>
                <a:lnTo>
                  <a:pt x="0" y="60234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" name="Picture 29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999" y="1545336"/>
            <a:ext cx="7543800" cy="71963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08780" y="2450455"/>
            <a:ext cx="59362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>
                <a:ln w="0"/>
                <a:solidFill>
                  <a:schemeClr val="bg1"/>
                </a:solidFill>
                <a:latin typeface="Eras Bold ITC" panose="020B0907030504020204" pitchFamily="34" charset="0"/>
              </a:rPr>
              <a:t>15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58574" y="114300"/>
            <a:ext cx="47708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latin typeface="Comic Sans MS" panose="030F0702030302020204" pitchFamily="66" charset="0"/>
              </a:rPr>
              <a:t>eigh</a:t>
            </a:r>
            <a:r>
              <a:rPr lang="en-US" sz="8800" b="1" cap="none" spc="0" dirty="0">
                <a:ln w="0"/>
                <a:latin typeface="Comic Sans MS" panose="030F0702030302020204" pitchFamily="66" charset="0"/>
              </a:rPr>
              <a:t>teen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542983" y="2450455"/>
            <a:ext cx="59362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>
                <a:ln w="0"/>
                <a:solidFill>
                  <a:schemeClr val="bg1"/>
                </a:solidFill>
                <a:latin typeface="Eras Bold ITC" panose="020B0907030504020204" pitchFamily="34" charset="0"/>
              </a:rPr>
              <a:t>18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685924" y="5448300"/>
            <a:ext cx="3650358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0" cap="none" spc="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34400" b="0" cap="none" spc="0" dirty="0">
              <a:ln w="0"/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83543" y="5448300"/>
            <a:ext cx="2986715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</a:t>
            </a:r>
            <a:endParaRPr lang="en-US" sz="3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751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2" name="Freeform 2"/>
          <p:cNvSpPr/>
          <p:nvPr/>
        </p:nvSpPr>
        <p:spPr>
          <a:xfrm>
            <a:off x="-847991" y="7655606"/>
            <a:ext cx="6602553" cy="2893119"/>
          </a:xfrm>
          <a:custGeom>
            <a:avLst/>
            <a:gdLst/>
            <a:ahLst/>
            <a:cxnLst/>
            <a:rect l="l" t="t" r="r" b="b"/>
            <a:pathLst>
              <a:path w="6602553" h="2893119">
                <a:moveTo>
                  <a:pt x="0" y="0"/>
                </a:moveTo>
                <a:lnTo>
                  <a:pt x="6602553" y="0"/>
                </a:lnTo>
                <a:lnTo>
                  <a:pt x="6602553" y="2893119"/>
                </a:lnTo>
                <a:lnTo>
                  <a:pt x="0" y="2893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6"/>
          <p:cNvSpPr/>
          <p:nvPr/>
        </p:nvSpPr>
        <p:spPr>
          <a:xfrm>
            <a:off x="12726464" y="-417859"/>
            <a:ext cx="6602553" cy="2893119"/>
          </a:xfrm>
          <a:custGeom>
            <a:avLst/>
            <a:gdLst/>
            <a:ahLst/>
            <a:cxnLst/>
            <a:rect l="l" t="t" r="r" b="b"/>
            <a:pathLst>
              <a:path w="6602553" h="2893119">
                <a:moveTo>
                  <a:pt x="0" y="0"/>
                </a:moveTo>
                <a:lnTo>
                  <a:pt x="6602554" y="0"/>
                </a:lnTo>
                <a:lnTo>
                  <a:pt x="6602554" y="2893118"/>
                </a:lnTo>
                <a:lnTo>
                  <a:pt x="0" y="2893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" name="Picture 2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739202" y="1545336"/>
            <a:ext cx="7543800" cy="7196328"/>
          </a:xfrm>
          <a:prstGeom prst="rect">
            <a:avLst/>
          </a:prstGeom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004999" y="1545336"/>
            <a:ext cx="7543800" cy="7196328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16045325" y="8191500"/>
            <a:ext cx="3509806" cy="3430835"/>
          </a:xfrm>
          <a:custGeom>
            <a:avLst/>
            <a:gdLst/>
            <a:ahLst/>
            <a:cxnLst/>
            <a:rect l="l" t="t" r="r" b="b"/>
            <a:pathLst>
              <a:path w="6162118" h="6023470">
                <a:moveTo>
                  <a:pt x="0" y="0"/>
                </a:moveTo>
                <a:lnTo>
                  <a:pt x="6162118" y="0"/>
                </a:lnTo>
                <a:lnTo>
                  <a:pt x="6162118" y="6023470"/>
                </a:lnTo>
                <a:lnTo>
                  <a:pt x="0" y="60234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 rot="2699999">
            <a:off x="975947" y="8163162"/>
            <a:ext cx="2363231" cy="145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Comic Sans MS" panose="030F0702030302020204" pitchFamily="66" charset="0"/>
              </a:rPr>
              <a:t>this</a:t>
            </a:r>
          </a:p>
        </p:txBody>
      </p:sp>
      <p:sp>
        <p:nvSpPr>
          <p:cNvPr id="13" name="TextBox 13"/>
          <p:cNvSpPr txBox="1"/>
          <p:nvPr/>
        </p:nvSpPr>
        <p:spPr>
          <a:xfrm rot="3021780">
            <a:off x="14654607" y="473036"/>
            <a:ext cx="2870311" cy="145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Comic Sans MS" panose="030F0702030302020204" pitchFamily="66" charset="0"/>
              </a:rPr>
              <a:t>that</a:t>
            </a:r>
          </a:p>
        </p:txBody>
      </p:sp>
      <p:sp>
        <p:nvSpPr>
          <p:cNvPr id="14" name="TextBox 14"/>
          <p:cNvSpPr txBox="1"/>
          <p:nvPr/>
        </p:nvSpPr>
        <p:spPr>
          <a:xfrm rot="-1338340">
            <a:off x="8406145" y="4647675"/>
            <a:ext cx="1415052" cy="145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C00000"/>
                </a:solidFill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6" name="Freeform 8"/>
          <p:cNvSpPr/>
          <p:nvPr/>
        </p:nvSpPr>
        <p:spPr>
          <a:xfrm>
            <a:off x="-1056521" y="-972246"/>
            <a:ext cx="3509806" cy="3430835"/>
          </a:xfrm>
          <a:custGeom>
            <a:avLst/>
            <a:gdLst/>
            <a:ahLst/>
            <a:cxnLst/>
            <a:rect l="l" t="t" r="r" b="b"/>
            <a:pathLst>
              <a:path w="6162118" h="6023470">
                <a:moveTo>
                  <a:pt x="0" y="0"/>
                </a:moveTo>
                <a:lnTo>
                  <a:pt x="6162118" y="0"/>
                </a:lnTo>
                <a:lnTo>
                  <a:pt x="6162118" y="6023470"/>
                </a:lnTo>
                <a:lnTo>
                  <a:pt x="0" y="60234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08780" y="2450455"/>
            <a:ext cx="59362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>
                <a:ln w="0"/>
                <a:solidFill>
                  <a:schemeClr val="bg1"/>
                </a:solidFill>
                <a:latin typeface="Eras Bold ITC" panose="020B0907030504020204" pitchFamily="34" charset="0"/>
              </a:rPr>
              <a:t>17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81868" y="114300"/>
            <a:ext cx="55242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latin typeface="Comic Sans MS" panose="030F0702030302020204" pitchFamily="66" charset="0"/>
              </a:rPr>
              <a:t>seven</a:t>
            </a:r>
            <a:r>
              <a:rPr lang="en-US" sz="8800" b="1" cap="none" spc="0" dirty="0">
                <a:ln w="0"/>
                <a:latin typeface="Comic Sans MS" panose="030F0702030302020204" pitchFamily="66" charset="0"/>
              </a:rPr>
              <a:t>teen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542983" y="2450455"/>
            <a:ext cx="59362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>
                <a:ln w="0"/>
                <a:solidFill>
                  <a:schemeClr val="bg1"/>
                </a:solidFill>
                <a:latin typeface="Eras Bold ITC" panose="020B0907030504020204" pitchFamily="34" charset="0"/>
              </a:rPr>
              <a:t>14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51721" y="5448300"/>
            <a:ext cx="3650358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0" cap="none" spc="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34400" b="0" cap="none" spc="0" dirty="0">
              <a:ln w="0"/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017746" y="5448300"/>
            <a:ext cx="2986715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</a:t>
            </a:r>
            <a:endParaRPr lang="en-US" sz="3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53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6" name="Freeform 6"/>
          <p:cNvSpPr/>
          <p:nvPr/>
        </p:nvSpPr>
        <p:spPr>
          <a:xfrm>
            <a:off x="12726464" y="-417859"/>
            <a:ext cx="6602553" cy="2893119"/>
          </a:xfrm>
          <a:custGeom>
            <a:avLst/>
            <a:gdLst/>
            <a:ahLst/>
            <a:cxnLst/>
            <a:rect l="l" t="t" r="r" b="b"/>
            <a:pathLst>
              <a:path w="6602553" h="2893119">
                <a:moveTo>
                  <a:pt x="0" y="0"/>
                </a:moveTo>
                <a:lnTo>
                  <a:pt x="6602554" y="0"/>
                </a:lnTo>
                <a:lnTo>
                  <a:pt x="6602554" y="2893118"/>
                </a:lnTo>
                <a:lnTo>
                  <a:pt x="0" y="2893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" name="Picture 2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739202" y="1545336"/>
            <a:ext cx="7543800" cy="7196328"/>
          </a:xfrm>
          <a:prstGeom prst="rect">
            <a:avLst/>
          </a:prstGeom>
        </p:spPr>
      </p:pic>
      <p:sp>
        <p:nvSpPr>
          <p:cNvPr id="22" name="Freeform 2"/>
          <p:cNvSpPr/>
          <p:nvPr/>
        </p:nvSpPr>
        <p:spPr>
          <a:xfrm>
            <a:off x="-847991" y="7655606"/>
            <a:ext cx="6602553" cy="2893119"/>
          </a:xfrm>
          <a:custGeom>
            <a:avLst/>
            <a:gdLst/>
            <a:ahLst/>
            <a:cxnLst/>
            <a:rect l="l" t="t" r="r" b="b"/>
            <a:pathLst>
              <a:path w="6602553" h="2893119">
                <a:moveTo>
                  <a:pt x="0" y="0"/>
                </a:moveTo>
                <a:lnTo>
                  <a:pt x="6602553" y="0"/>
                </a:lnTo>
                <a:lnTo>
                  <a:pt x="6602553" y="2893119"/>
                </a:lnTo>
                <a:lnTo>
                  <a:pt x="0" y="2893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Picture 30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004999" y="1545336"/>
            <a:ext cx="7543800" cy="7196328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16045325" y="8191500"/>
            <a:ext cx="3509806" cy="3430835"/>
          </a:xfrm>
          <a:custGeom>
            <a:avLst/>
            <a:gdLst/>
            <a:ahLst/>
            <a:cxnLst/>
            <a:rect l="l" t="t" r="r" b="b"/>
            <a:pathLst>
              <a:path w="6162118" h="6023470">
                <a:moveTo>
                  <a:pt x="0" y="0"/>
                </a:moveTo>
                <a:lnTo>
                  <a:pt x="6162118" y="0"/>
                </a:lnTo>
                <a:lnTo>
                  <a:pt x="6162118" y="6023470"/>
                </a:lnTo>
                <a:lnTo>
                  <a:pt x="0" y="60234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 rot="2699999">
            <a:off x="975947" y="8163162"/>
            <a:ext cx="2363231" cy="145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Comic Sans MS" panose="030F0702030302020204" pitchFamily="66" charset="0"/>
              </a:rPr>
              <a:t>this</a:t>
            </a:r>
          </a:p>
        </p:txBody>
      </p:sp>
      <p:sp>
        <p:nvSpPr>
          <p:cNvPr id="13" name="TextBox 13"/>
          <p:cNvSpPr txBox="1"/>
          <p:nvPr/>
        </p:nvSpPr>
        <p:spPr>
          <a:xfrm rot="3021780">
            <a:off x="14654607" y="473036"/>
            <a:ext cx="2870311" cy="145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Comic Sans MS" panose="030F0702030302020204" pitchFamily="66" charset="0"/>
              </a:rPr>
              <a:t>that</a:t>
            </a:r>
          </a:p>
        </p:txBody>
      </p:sp>
      <p:sp>
        <p:nvSpPr>
          <p:cNvPr id="14" name="TextBox 14"/>
          <p:cNvSpPr txBox="1"/>
          <p:nvPr/>
        </p:nvSpPr>
        <p:spPr>
          <a:xfrm rot="-1338340">
            <a:off x="8406145" y="4647675"/>
            <a:ext cx="1415052" cy="145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C00000"/>
                </a:solidFill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6" name="Freeform 8"/>
          <p:cNvSpPr/>
          <p:nvPr/>
        </p:nvSpPr>
        <p:spPr>
          <a:xfrm>
            <a:off x="-1056521" y="-972246"/>
            <a:ext cx="3509806" cy="3430835"/>
          </a:xfrm>
          <a:custGeom>
            <a:avLst/>
            <a:gdLst/>
            <a:ahLst/>
            <a:cxnLst/>
            <a:rect l="l" t="t" r="r" b="b"/>
            <a:pathLst>
              <a:path w="6162118" h="6023470">
                <a:moveTo>
                  <a:pt x="0" y="0"/>
                </a:moveTo>
                <a:lnTo>
                  <a:pt x="6162118" y="0"/>
                </a:lnTo>
                <a:lnTo>
                  <a:pt x="6162118" y="6023470"/>
                </a:lnTo>
                <a:lnTo>
                  <a:pt x="0" y="60234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08780" y="2450455"/>
            <a:ext cx="59362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>
                <a:ln w="0"/>
                <a:solidFill>
                  <a:schemeClr val="bg1"/>
                </a:solidFill>
                <a:latin typeface="Eras Bold ITC" panose="020B0907030504020204" pitchFamily="34" charset="0"/>
              </a:rPr>
              <a:t>20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93038" y="114300"/>
            <a:ext cx="47019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0"/>
                <a:latin typeface="Comic Sans MS" panose="030F0702030302020204" pitchFamily="66" charset="0"/>
              </a:rPr>
              <a:t>nineteen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542983" y="2450455"/>
            <a:ext cx="59362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>
                <a:ln w="0"/>
                <a:solidFill>
                  <a:schemeClr val="bg1"/>
                </a:solidFill>
                <a:latin typeface="Eras Bold ITC" panose="020B0907030504020204" pitchFamily="34" charset="0"/>
              </a:rPr>
              <a:t>19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685924" y="5448300"/>
            <a:ext cx="3650358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0" cap="none" spc="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34400" b="0" cap="none" spc="0" dirty="0">
              <a:ln w="0"/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83543" y="5448300"/>
            <a:ext cx="2986715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</a:t>
            </a:r>
            <a:endParaRPr lang="en-US" sz="3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180</Words>
  <Application>Microsoft Office PowerPoint</Application>
  <PresentationFormat>Tùy chỉnh</PresentationFormat>
  <Paragraphs>86</Paragraphs>
  <Slides>15</Slides>
  <Notes>9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7" baseType="lpstr">
      <vt:lpstr>Berlin Sans FB Demi</vt:lpstr>
      <vt:lpstr>Eras Bold ITC</vt:lpstr>
      <vt:lpstr>Ravie</vt:lpstr>
      <vt:lpstr>Comic Sans MS</vt:lpstr>
      <vt:lpstr>Cooper Black</vt:lpstr>
      <vt:lpstr>Calibri</vt:lpstr>
      <vt:lpstr>Wingdings</vt:lpstr>
      <vt:lpstr>Showcard Gothic</vt:lpstr>
      <vt:lpstr>Arial Rounded MT Bold</vt:lpstr>
      <vt:lpstr>Arial</vt:lpstr>
      <vt:lpstr>Cascadia Code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12 L1</dc:title>
  <dc:creator>ASUS</dc:creator>
  <cp:lastModifiedBy>Hi</cp:lastModifiedBy>
  <cp:revision>579</cp:revision>
  <dcterms:created xsi:type="dcterms:W3CDTF">2006-08-16T00:00:00Z</dcterms:created>
  <dcterms:modified xsi:type="dcterms:W3CDTF">2026-03-16T02:29:52Z</dcterms:modified>
  <dc:identifier>DAF4-axjRKU</dc:identifier>
</cp:coreProperties>
</file>