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426" r:id="rId4"/>
    <p:sldId id="427" r:id="rId5"/>
    <p:sldId id="428" r:id="rId6"/>
    <p:sldId id="429" r:id="rId7"/>
    <p:sldId id="430" r:id="rId8"/>
    <p:sldId id="436" r:id="rId9"/>
    <p:sldId id="437" r:id="rId10"/>
    <p:sldId id="438" r:id="rId11"/>
    <p:sldId id="439" r:id="rId12"/>
    <p:sldId id="431" r:id="rId13"/>
    <p:sldId id="442" r:id="rId14"/>
    <p:sldId id="443" r:id="rId15"/>
    <p:sldId id="440" r:id="rId16"/>
    <p:sldId id="441" r:id="rId17"/>
    <p:sldId id="432" r:id="rId18"/>
    <p:sldId id="433" r:id="rId19"/>
    <p:sldId id="444" r:id="rId20"/>
    <p:sldId id="447" r:id="rId21"/>
    <p:sldId id="445" r:id="rId22"/>
    <p:sldId id="448" r:id="rId23"/>
    <p:sldId id="4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91" autoAdjust="0"/>
  </p:normalViewPr>
  <p:slideViewPr>
    <p:cSldViewPr snapToGrid="0">
      <p:cViewPr varScale="1">
        <p:scale>
          <a:sx n="56" d="100"/>
          <a:sy n="56" d="100"/>
        </p:scale>
        <p:origin x="10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 no flower left.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png"/><Relationship Id="rId5" Type="http://schemas.openxmlformats.org/officeDocument/2006/relationships/customXml" Target="../ink/ink9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0.png"/><Relationship Id="rId5" Type="http://schemas.openxmlformats.org/officeDocument/2006/relationships/customXml" Target="../ink/ink10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3.png"/><Relationship Id="rId2" Type="http://schemas.openxmlformats.org/officeDocument/2006/relationships/audio" Target="../media/media1.mp3"/><Relationship Id="rId29" Type="http://schemas.openxmlformats.org/officeDocument/2006/relationships/slide" Target="slide2.xml"/><Relationship Id="rId1" Type="http://schemas.microsoft.com/office/2007/relationships/media" Target="../media/media1.mp3"/><Relationship Id="rId32" Type="http://schemas.openxmlformats.org/officeDocument/2006/relationships/image" Target="../media/image32.png"/><Relationship Id="rId28" Type="http://schemas.openxmlformats.org/officeDocument/2006/relationships/image" Target="../media/image31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4.png"/><Relationship Id="rId2" Type="http://schemas.openxmlformats.org/officeDocument/2006/relationships/audio" Target="../media/media2.mp3"/><Relationship Id="rId29" Type="http://schemas.openxmlformats.org/officeDocument/2006/relationships/slide" Target="slide2.xml"/><Relationship Id="rId1" Type="http://schemas.microsoft.com/office/2007/relationships/media" Target="../media/media2.mp3"/><Relationship Id="rId32" Type="http://schemas.openxmlformats.org/officeDocument/2006/relationships/image" Target="../media/image32.png"/><Relationship Id="rId28" Type="http://schemas.openxmlformats.org/officeDocument/2006/relationships/image" Target="../media/image31.jpeg"/><Relationship Id="rId31" Type="http://schemas.microsoft.com/office/2007/relationships/hdphoto" Target="../media/hdphoto1.wdp"/><Relationship Id="rId4" Type="http://schemas.openxmlformats.org/officeDocument/2006/relationships/customXml" Target="../ink/ink12.xml"/><Relationship Id="rId27" Type="http://schemas.openxmlformats.org/officeDocument/2006/relationships/image" Target="../media/image25.png"/><Relationship Id="rId30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28" Type="http://schemas.openxmlformats.org/officeDocument/2006/relationships/image" Target="../media/image31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34" Type="http://schemas.openxmlformats.org/officeDocument/2006/relationships/slide" Target="slide19.xml"/><Relationship Id="rId42" Type="http://schemas.openxmlformats.org/officeDocument/2006/relationships/slide" Target="slide22.xml"/><Relationship Id="rId47" Type="http://schemas.openxmlformats.org/officeDocument/2006/relationships/image" Target="../media/image36.wmf"/><Relationship Id="rId33" Type="http://schemas.openxmlformats.org/officeDocument/2006/relationships/image" Target="../media/image8.png"/><Relationship Id="rId38" Type="http://schemas.openxmlformats.org/officeDocument/2006/relationships/slide" Target="slide20.xml"/><Relationship Id="rId46" Type="http://schemas.microsoft.com/office/2007/relationships/hdphoto" Target="../media/hdphoto1.wdp"/><Relationship Id="rId2" Type="http://schemas.openxmlformats.org/officeDocument/2006/relationships/control" Target="../activeX/activeX4.xml"/><Relationship Id="rId29" Type="http://schemas.openxmlformats.org/officeDocument/2006/relationships/image" Target="../media/image6.png"/><Relationship Id="rId41" Type="http://schemas.openxmlformats.org/officeDocument/2006/relationships/image" Target="../media/image12.png"/><Relationship Id="rId1" Type="http://schemas.openxmlformats.org/officeDocument/2006/relationships/control" Target="../activeX/activeX3.xml"/><Relationship Id="rId32" Type="http://schemas.openxmlformats.org/officeDocument/2006/relationships/slide" Target="slide17.xml"/><Relationship Id="rId37" Type="http://schemas.openxmlformats.org/officeDocument/2006/relationships/image" Target="../media/image10.png"/><Relationship Id="rId40" Type="http://schemas.openxmlformats.org/officeDocument/2006/relationships/slide" Target="slide23.xml"/><Relationship Id="rId45" Type="http://schemas.openxmlformats.org/officeDocument/2006/relationships/image" Target="../media/image14.png"/><Relationship Id="rId5" Type="http://schemas.openxmlformats.org/officeDocument/2006/relationships/customXml" Target="../ink/ink14.xml"/><Relationship Id="rId28" Type="http://schemas.openxmlformats.org/officeDocument/2006/relationships/slide" Target="slide21.xml"/><Relationship Id="rId36" Type="http://schemas.openxmlformats.org/officeDocument/2006/relationships/slide" Target="slide18.xml"/><Relationship Id="rId31" Type="http://schemas.openxmlformats.org/officeDocument/2006/relationships/image" Target="../media/image7.png"/><Relationship Id="rId44" Type="http://schemas.openxmlformats.org/officeDocument/2006/relationships/slide" Target="slide2.xml"/><Relationship Id="rId4" Type="http://schemas.openxmlformats.org/officeDocument/2006/relationships/notesSlide" Target="../notesSlides/notesSlide10.xml"/><Relationship Id="rId27" Type="http://schemas.openxmlformats.org/officeDocument/2006/relationships/image" Target="../media/image25.png"/><Relationship Id="rId30" Type="http://schemas.openxmlformats.org/officeDocument/2006/relationships/slide" Target="slide16.xml"/><Relationship Id="rId35" Type="http://schemas.openxmlformats.org/officeDocument/2006/relationships/image" Target="../media/image9.png"/><Relationship Id="rId43" Type="http://schemas.openxmlformats.org/officeDocument/2006/relationships/image" Target="../media/image13.png"/><Relationship Id="rId48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5" Type="http://schemas.openxmlformats.org/officeDocument/2006/relationships/customXml" Target="../ink/ink15.xml"/><Relationship Id="rId28" Type="http://schemas.openxmlformats.org/officeDocument/2006/relationships/image" Target="../media/image40.jpg"/><Relationship Id="rId31" Type="http://schemas.openxmlformats.org/officeDocument/2006/relationships/slide" Target="slide15.xml"/><Relationship Id="rId4" Type="http://schemas.openxmlformats.org/officeDocument/2006/relationships/image" Target="../media/image39.jpeg"/><Relationship Id="rId27" Type="http://schemas.openxmlformats.org/officeDocument/2006/relationships/image" Target="../media/image25.png"/><Relationship Id="rId30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34" Type="http://schemas.openxmlformats.org/officeDocument/2006/relationships/image" Target="../media/image22.png"/><Relationship Id="rId33" Type="http://schemas.openxmlformats.org/officeDocument/2006/relationships/slide" Target="slide15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jpeg"/><Relationship Id="rId28" Type="http://schemas.openxmlformats.org/officeDocument/2006/relationships/image" Target="../media/image44.png"/><Relationship Id="rId31" Type="http://schemas.openxmlformats.org/officeDocument/2006/relationships/image" Target="../media/image42.jpeg"/><Relationship Id="rId4" Type="http://schemas.openxmlformats.org/officeDocument/2006/relationships/customXml" Target="../ink/ink16.xml"/><Relationship Id="rId27" Type="http://schemas.openxmlformats.org/officeDocument/2006/relationships/image" Target="../media/image25.png"/><Relationship Id="rId30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28" Type="http://schemas.openxmlformats.org/officeDocument/2006/relationships/image" Target="../media/image48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5.xml"/><Relationship Id="rId5" Type="http://schemas.openxmlformats.org/officeDocument/2006/relationships/customXml" Target="../ink/ink18.xml"/><Relationship Id="rId28" Type="http://schemas.openxmlformats.org/officeDocument/2006/relationships/image" Target="../media/image40.jpg"/><Relationship Id="rId31" Type="http://schemas.openxmlformats.org/officeDocument/2006/relationships/image" Target="../media/image42.jpeg"/><Relationship Id="rId4" Type="http://schemas.openxmlformats.org/officeDocument/2006/relationships/image" Target="../media/image39.jpeg"/><Relationship Id="rId27" Type="http://schemas.openxmlformats.org/officeDocument/2006/relationships/image" Target="../media/image25.png"/><Relationship Id="rId30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5" Type="http://schemas.openxmlformats.org/officeDocument/2006/relationships/customXml" Target="../ink/ink19.xml"/><Relationship Id="rId28" Type="http://schemas.openxmlformats.org/officeDocument/2006/relationships/image" Target="../media/image40.jpg"/><Relationship Id="rId31" Type="http://schemas.openxmlformats.org/officeDocument/2006/relationships/slide" Target="slide15.xml"/><Relationship Id="rId4" Type="http://schemas.openxmlformats.org/officeDocument/2006/relationships/image" Target="../media/image39.jpeg"/><Relationship Id="rId27" Type="http://schemas.openxmlformats.org/officeDocument/2006/relationships/image" Target="../media/image25.png"/><Relationship Id="rId30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34" Type="http://schemas.openxmlformats.org/officeDocument/2006/relationships/image" Target="../media/image22.png"/><Relationship Id="rId33" Type="http://schemas.openxmlformats.org/officeDocument/2006/relationships/slide" Target="slide15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jpeg"/><Relationship Id="rId28" Type="http://schemas.openxmlformats.org/officeDocument/2006/relationships/image" Target="../media/image44.png"/><Relationship Id="rId31" Type="http://schemas.openxmlformats.org/officeDocument/2006/relationships/image" Target="../media/image42.jpeg"/><Relationship Id="rId4" Type="http://schemas.openxmlformats.org/officeDocument/2006/relationships/customXml" Target="../ink/ink20.xml"/><Relationship Id="rId27" Type="http://schemas.openxmlformats.org/officeDocument/2006/relationships/image" Target="../media/image25.png"/><Relationship Id="rId30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34" Type="http://schemas.openxmlformats.org/officeDocument/2006/relationships/image" Target="../media/image22.png"/><Relationship Id="rId33" Type="http://schemas.openxmlformats.org/officeDocument/2006/relationships/slide" Target="slide15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jpeg"/><Relationship Id="rId28" Type="http://schemas.openxmlformats.org/officeDocument/2006/relationships/image" Target="../media/image54.jpeg"/><Relationship Id="rId31" Type="http://schemas.openxmlformats.org/officeDocument/2006/relationships/image" Target="../media/image42.jpeg"/><Relationship Id="rId4" Type="http://schemas.openxmlformats.org/officeDocument/2006/relationships/customXml" Target="../ink/ink21.xml"/><Relationship Id="rId27" Type="http://schemas.openxmlformats.org/officeDocument/2006/relationships/image" Target="../media/image25.png"/><Relationship Id="rId30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28" Type="http://schemas.openxmlformats.org/officeDocument/2006/relationships/image" Target="../media/image55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34" Type="http://schemas.openxmlformats.org/officeDocument/2006/relationships/slide" Target="slide6.xml"/><Relationship Id="rId42" Type="http://schemas.openxmlformats.org/officeDocument/2006/relationships/slide" Target="slide9.xml"/><Relationship Id="rId47" Type="http://schemas.openxmlformats.org/officeDocument/2006/relationships/image" Target="../media/image15.wmf"/><Relationship Id="rId33" Type="http://schemas.openxmlformats.org/officeDocument/2006/relationships/image" Target="../media/image8.png"/><Relationship Id="rId38" Type="http://schemas.openxmlformats.org/officeDocument/2006/relationships/slide" Target="slide11.xml"/><Relationship Id="rId46" Type="http://schemas.microsoft.com/office/2007/relationships/hdphoto" Target="../media/hdphoto1.wdp"/><Relationship Id="rId2" Type="http://schemas.openxmlformats.org/officeDocument/2006/relationships/control" Target="../activeX/activeX2.xml"/><Relationship Id="rId29" Type="http://schemas.openxmlformats.org/officeDocument/2006/relationships/image" Target="../media/image6.png"/><Relationship Id="rId41" Type="http://schemas.openxmlformats.org/officeDocument/2006/relationships/image" Target="../media/image12.png"/><Relationship Id="rId1" Type="http://schemas.openxmlformats.org/officeDocument/2006/relationships/control" Target="../activeX/activeX1.xml"/><Relationship Id="rId32" Type="http://schemas.openxmlformats.org/officeDocument/2006/relationships/slide" Target="slide5.xml"/><Relationship Id="rId37" Type="http://schemas.openxmlformats.org/officeDocument/2006/relationships/image" Target="../media/image10.png"/><Relationship Id="rId40" Type="http://schemas.openxmlformats.org/officeDocument/2006/relationships/slide" Target="slide10.xml"/><Relationship Id="rId45" Type="http://schemas.openxmlformats.org/officeDocument/2006/relationships/image" Target="../media/image14.png"/><Relationship Id="rId5" Type="http://schemas.openxmlformats.org/officeDocument/2006/relationships/customXml" Target="../ink/ink2.xml"/><Relationship Id="rId28" Type="http://schemas.openxmlformats.org/officeDocument/2006/relationships/slide" Target="slide8.xml"/><Relationship Id="rId36" Type="http://schemas.openxmlformats.org/officeDocument/2006/relationships/slide" Target="slide7.xml"/><Relationship Id="rId31" Type="http://schemas.openxmlformats.org/officeDocument/2006/relationships/image" Target="../media/image7.png"/><Relationship Id="rId44" Type="http://schemas.openxmlformats.org/officeDocument/2006/relationships/slide" Target="slide2.xml"/><Relationship Id="rId4" Type="http://schemas.openxmlformats.org/officeDocument/2006/relationships/notesSlide" Target="../notesSlides/notesSlide1.xml"/><Relationship Id="rId27" Type="http://schemas.openxmlformats.org/officeDocument/2006/relationships/image" Target="../media/image25.png"/><Relationship Id="rId30" Type="http://schemas.openxmlformats.org/officeDocument/2006/relationships/slide" Target="slide4.xml"/><Relationship Id="rId35" Type="http://schemas.openxmlformats.org/officeDocument/2006/relationships/image" Target="../media/image9.png"/><Relationship Id="rId4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9.png"/><Relationship Id="rId5" Type="http://schemas.openxmlformats.org/officeDocument/2006/relationships/customXml" Target="../ink/ink3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3.png"/><Relationship Id="rId5" Type="http://schemas.openxmlformats.org/officeDocument/2006/relationships/customXml" Target="../ink/ink4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4.png"/><Relationship Id="rId5" Type="http://schemas.openxmlformats.org/officeDocument/2006/relationships/customXml" Target="../ink/ink5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5" Type="http://schemas.openxmlformats.org/officeDocument/2006/relationships/customXml" Target="../ink/ink6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5" Type="http://schemas.openxmlformats.org/officeDocument/2006/relationships/customXml" Target="../ink/ink7.xml"/><Relationship Id="rId28" Type="http://schemas.openxmlformats.org/officeDocument/2006/relationships/image" Target="../media/image16.png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png"/><Relationship Id="rId5" Type="http://schemas.openxmlformats.org/officeDocument/2006/relationships/customXml" Target="../ink/ink8.xml"/><Relationship Id="rId28" Type="http://schemas.openxmlformats.org/officeDocument/2006/relationships/image" Target="../media/image20.png"/><Relationship Id="rId31" Type="http://schemas.openxmlformats.org/officeDocument/2006/relationships/image" Target="../media/image22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879050" cy="673160"/>
            <a:chOff x="3850876" y="2033245"/>
            <a:chExt cx="5879050" cy="67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desk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   two doors in the living room.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99" y="1720296"/>
            <a:ext cx="8817631" cy="35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1786132"/>
            <a:ext cx="9045677" cy="3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436" y="242183"/>
            <a:ext cx="806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……..?</a:t>
            </a:r>
          </a:p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- Yes, please./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r:id="rId1" imgW="990720" imgH="380880"/>
        </mc:Choice>
        <mc:Fallback>
          <p:control r:id="rId1" imgW="990720" imgH="38088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348964" y="226230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990720" imgH="380880"/>
        </mc:Choice>
        <mc:Fallback>
          <p:control r:id="rId2" imgW="990720" imgH="38088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 bwMode="auto">
                <a:xfrm>
                  <a:off x="10348964" y="96687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3368" y="2284808"/>
            <a:ext cx="7869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fish?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6537" y="2284808"/>
            <a:ext cx="7902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rice?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79055" y="2946672"/>
            <a:ext cx="8245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juice?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48338" y="2522898"/>
            <a:ext cx="8539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beans?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8146" y="2284808"/>
            <a:ext cx="831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meat?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03832" y="2284808"/>
            <a:ext cx="822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soup?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9419" y="2284808"/>
            <a:ext cx="90971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noodles?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35057" y="3066258"/>
            <a:ext cx="8488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water?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Game: Happy Flowers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r:id="rId1" imgW="990720" imgH="380880"/>
        </mc:Choice>
        <mc:Fallback>
          <p:control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9835430" y="101081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990720" imgH="380880"/>
        </mc:Choice>
        <mc:Fallback>
          <p:control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557616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lamps in 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bed in 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……………a door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windows in 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chairs in 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table in the living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671</Words>
  <Application>Microsoft Office PowerPoint</Application>
  <PresentationFormat>Màn hình rộng</PresentationFormat>
  <Paragraphs>161</Paragraphs>
  <Slides>23</Slides>
  <Notes>18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4" baseType="lpstr">
      <vt:lpstr>Aharoni</vt:lpstr>
      <vt:lpstr>Algerian</vt:lpstr>
      <vt:lpstr>Amasis MT Pro Black</vt:lpstr>
      <vt:lpstr>Arial</vt:lpstr>
      <vt:lpstr>Calibri</vt:lpstr>
      <vt:lpstr>Calibri Light</vt:lpstr>
      <vt:lpstr>Comic Sans MS</vt:lpstr>
      <vt:lpstr>Mongolian Baiti</vt:lpstr>
      <vt:lpstr>Sport Day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138</cp:revision>
  <dcterms:created xsi:type="dcterms:W3CDTF">2022-01-25T11:05:41Z</dcterms:created>
  <dcterms:modified xsi:type="dcterms:W3CDTF">2026-03-02T01:41:54Z</dcterms:modified>
</cp:coreProperties>
</file>