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activeX/activeX3.xml" ContentType="application/vnd.ms-office.activeX+xml"/>
  <Override PartName="/ppt/activeX/activeX4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0" r:id="rId2"/>
    <p:sldId id="257" r:id="rId3"/>
    <p:sldId id="449" r:id="rId4"/>
    <p:sldId id="452" r:id="rId5"/>
    <p:sldId id="453" r:id="rId6"/>
    <p:sldId id="454" r:id="rId7"/>
    <p:sldId id="455" r:id="rId8"/>
    <p:sldId id="466" r:id="rId9"/>
    <p:sldId id="467" r:id="rId10"/>
    <p:sldId id="468" r:id="rId11"/>
    <p:sldId id="469" r:id="rId12"/>
    <p:sldId id="431" r:id="rId13"/>
    <p:sldId id="442" r:id="rId14"/>
    <p:sldId id="443" r:id="rId15"/>
    <p:sldId id="459" r:id="rId16"/>
    <p:sldId id="450" r:id="rId17"/>
    <p:sldId id="451" r:id="rId18"/>
    <p:sldId id="460" r:id="rId19"/>
    <p:sldId id="461" r:id="rId20"/>
    <p:sldId id="462" r:id="rId21"/>
    <p:sldId id="463" r:id="rId22"/>
    <p:sldId id="464" r:id="rId23"/>
    <p:sldId id="4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20F"/>
    <a:srgbClr val="F4A02E"/>
    <a:srgbClr val="0000CC"/>
    <a:srgbClr val="FFFF66"/>
    <a:srgbClr val="0033CC"/>
    <a:srgbClr val="FFFF00"/>
    <a:srgbClr val="00FF99"/>
    <a:srgbClr val="FFFFFF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4" autoAdjust="0"/>
    <p:restoredTop sz="86659" autoAdjust="0"/>
  </p:normalViewPr>
  <p:slideViewPr>
    <p:cSldViewPr snapToGrid="0">
      <p:cViewPr varScale="1">
        <p:scale>
          <a:sx n="56" d="100"/>
          <a:sy n="56" d="100"/>
        </p:scale>
        <p:origin x="10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jar mug of juice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score mug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get back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mug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6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4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9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8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bowl to go to the question. Have pupils look, read and choose the right option.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‘score’ bowl to get 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 to the menu for pupils to choose another question.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continue their turns until there is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bowl left.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7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 on the left side to listen and choose the right options. Click the character on the right side to hear the answer.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4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5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97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8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the characters to listen and choose the right options.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7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29" Type="http://schemas.openxmlformats.org/officeDocument/2006/relationships/image" Target="../media/image32.png"/><Relationship Id="rId1" Type="http://schemas.microsoft.com/office/2007/relationships/media" Target="../media/media1.mp3"/><Relationship Id="rId5" Type="http://schemas.openxmlformats.org/officeDocument/2006/relationships/customXml" Target="../ink/ink3.xml"/><Relationship Id="rId28" Type="http://schemas.openxmlformats.org/officeDocument/2006/relationships/image" Target="../media/image31.jpeg"/><Relationship Id="rId4" Type="http://schemas.openxmlformats.org/officeDocument/2006/relationships/notesSlide" Target="../notesSlides/notesSlide2.xml"/><Relationship Id="rId27" Type="http://schemas.openxmlformats.org/officeDocument/2006/relationships/image" Target="../media/image25.png"/><Relationship Id="rId30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31.jpeg"/><Relationship Id="rId27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29" Type="http://schemas.openxmlformats.org/officeDocument/2006/relationships/image" Target="../media/image35.png"/><Relationship Id="rId1" Type="http://schemas.microsoft.com/office/2007/relationships/media" Target="../media/media2.mp3"/><Relationship Id="rId28" Type="http://schemas.openxmlformats.org/officeDocument/2006/relationships/image" Target="../media/image31.jpeg"/><Relationship Id="rId4" Type="http://schemas.openxmlformats.org/officeDocument/2006/relationships/customXml" Target="../ink/ink5.xml"/><Relationship Id="rId27" Type="http://schemas.openxmlformats.org/officeDocument/2006/relationships/image" Target="../media/image25.png"/><Relationship Id="rId30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20.xml"/><Relationship Id="rId18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4.wmf"/><Relationship Id="rId7" Type="http://schemas.openxmlformats.org/officeDocument/2006/relationships/slide" Target="slide17.xml"/><Relationship Id="rId12" Type="http://schemas.openxmlformats.org/officeDocument/2006/relationships/image" Target="../media/image39.png"/><Relationship Id="rId17" Type="http://schemas.openxmlformats.org/officeDocument/2006/relationships/slide" Target="slide22.xml"/><Relationship Id="rId2" Type="http://schemas.openxmlformats.org/officeDocument/2006/relationships/control" Target="../activeX/activeX4.xml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openxmlformats.org/officeDocument/2006/relationships/control" Target="../activeX/activeX3.xml"/><Relationship Id="rId6" Type="http://schemas.openxmlformats.org/officeDocument/2006/relationships/image" Target="../media/image36.png"/><Relationship Id="rId11" Type="http://schemas.openxmlformats.org/officeDocument/2006/relationships/slide" Target="slide19.xml"/><Relationship Id="rId5" Type="http://schemas.openxmlformats.org/officeDocument/2006/relationships/slide" Target="slide16.xml"/><Relationship Id="rId15" Type="http://schemas.openxmlformats.org/officeDocument/2006/relationships/slide" Target="slide21.xml"/><Relationship Id="rId10" Type="http://schemas.openxmlformats.org/officeDocument/2006/relationships/image" Target="../media/image38.png"/><Relationship Id="rId19" Type="http://schemas.openxmlformats.org/officeDocument/2006/relationships/slide" Target="slide23.xml"/><Relationship Id="rId4" Type="http://schemas.openxmlformats.org/officeDocument/2006/relationships/notesSlide" Target="../notesSlides/notesSlide3.xml"/><Relationship Id="rId9" Type="http://schemas.openxmlformats.org/officeDocument/2006/relationships/slide" Target="slide18.xml"/><Relationship Id="rId14" Type="http://schemas.openxmlformats.org/officeDocument/2006/relationships/image" Target="../media/image40.png"/><Relationship Id="rId22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4.mp3"/><Relationship Id="rId7" Type="http://schemas.openxmlformats.org/officeDocument/2006/relationships/image" Target="../media/image32.png"/><Relationship Id="rId12" Type="http://schemas.openxmlformats.org/officeDocument/2006/relationships/image" Target="../media/image2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4.mp3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6.mp3"/><Relationship Id="rId7" Type="http://schemas.openxmlformats.org/officeDocument/2006/relationships/image" Target="../media/image32.png"/><Relationship Id="rId12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6.mp3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7.mp3"/><Relationship Id="rId7" Type="http://schemas.openxmlformats.org/officeDocument/2006/relationships/image" Target="../media/image32.png"/><Relationship Id="rId12" Type="http://schemas.openxmlformats.org/officeDocument/2006/relationships/image" Target="../media/image2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7.mp3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8.mp3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8.mp3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29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32" Type="http://schemas.openxmlformats.org/officeDocument/2006/relationships/slide" Target="slide15.xml"/><Relationship Id="rId28" Type="http://schemas.openxmlformats.org/officeDocument/2006/relationships/slide" Target="slide3.xml"/><Relationship Id="rId31" Type="http://schemas.openxmlformats.org/officeDocument/2006/relationships/slide" Target="slide14.xml"/><Relationship Id="rId27" Type="http://schemas.openxmlformats.org/officeDocument/2006/relationships/image" Target="../media/image25.png"/><Relationship Id="rId30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27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5.mp3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9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7.png"/><Relationship Id="rId4" Type="http://schemas.openxmlformats.org/officeDocument/2006/relationships/audio" Target="../media/media5.mp3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11.mp3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notesSlide" Target="../notesSlides/notesSlide10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8.png"/><Relationship Id="rId4" Type="http://schemas.openxmlformats.org/officeDocument/2006/relationships/audio" Target="../media/media11.mp3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12.mp3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11.xml"/><Relationship Id="rId11" Type="http://schemas.openxmlformats.org/officeDocument/2006/relationships/slide" Target="slide15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9.png"/><Relationship Id="rId4" Type="http://schemas.openxmlformats.org/officeDocument/2006/relationships/audio" Target="../media/media12.mp3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18" Type="http://schemas.openxmlformats.org/officeDocument/2006/relationships/slide" Target="slide9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2.png"/><Relationship Id="rId7" Type="http://schemas.openxmlformats.org/officeDocument/2006/relationships/image" Target="../media/image20.emf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5" Type="http://schemas.openxmlformats.org/officeDocument/2006/relationships/image" Target="../media/image15.wmf"/><Relationship Id="rId2" Type="http://schemas.openxmlformats.org/officeDocument/2006/relationships/control" Target="../activeX/activeX2.xml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control" Target="../activeX/activeX1.xml"/><Relationship Id="rId11" Type="http://schemas.openxmlformats.org/officeDocument/2006/relationships/image" Target="../media/image7.png"/><Relationship Id="rId24" Type="http://schemas.openxmlformats.org/officeDocument/2006/relationships/image" Target="../media/image14.wmf"/><Relationship Id="rId5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slide" Target="slide5.xml"/><Relationship Id="rId19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Relationship Id="rId14" Type="http://schemas.openxmlformats.org/officeDocument/2006/relationships/slide" Target="slide7.xml"/><Relationship Id="rId22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2160900" y="336300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766" r="-1"/>
          <a:stretch/>
        </p:blipFill>
        <p:spPr>
          <a:xfrm>
            <a:off x="2729699" y="2770174"/>
            <a:ext cx="6732599" cy="397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3578202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86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5973" y="41403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5497" y="1960071"/>
            <a:ext cx="1343025" cy="282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0338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0620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078" y="2015290"/>
            <a:ext cx="1434519" cy="2343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56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874" y="674963"/>
            <a:ext cx="922357" cy="9223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4106" y="1710393"/>
            <a:ext cx="12083892" cy="3478696"/>
          </a:xfrm>
          <a:prstGeom prst="rect">
            <a:avLst/>
          </a:prstGeom>
        </p:spPr>
      </p:pic>
      <p:sp>
        <p:nvSpPr>
          <p:cNvPr id="4" name="Half Frame 3"/>
          <p:cNvSpPr/>
          <p:nvPr/>
        </p:nvSpPr>
        <p:spPr>
          <a:xfrm rot="7909935" flipH="1">
            <a:off x="5795102" y="4354864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7909935" flipH="1">
            <a:off x="11746997" y="4498892"/>
            <a:ext cx="601797" cy="21937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4545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534826" y="397450"/>
            <a:ext cx="8553450" cy="578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3032" y="2802389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rice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52758" y="2802389"/>
            <a:ext cx="1659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beans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4594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72786" y="5263138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juice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82209" y="5667622"/>
            <a:ext cx="1357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7871" y="5667621"/>
            <a:ext cx="1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Times New Roman" panose="02020603050405020304" pitchFamily="18" charset="0"/>
              </a:rPr>
              <a:t>please</a:t>
            </a:r>
          </a:p>
        </p:txBody>
      </p:sp>
    </p:spTree>
    <p:extLst>
      <p:ext uri="{BB962C8B-B14F-4D97-AF65-F5344CB8AC3E}">
        <p14:creationId xmlns:p14="http://schemas.microsoft.com/office/powerpoint/2010/main" val="24650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372,953 Cartoon Frame Stock Photos and Images - 123RF"/>
          <p:cNvPicPr>
            <a:picLocks noChangeAspect="1" noChangeArrowheads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2020" r="5340" b="607"/>
          <a:stretch/>
        </p:blipFill>
        <p:spPr bwMode="auto">
          <a:xfrm>
            <a:off x="0" y="0"/>
            <a:ext cx="12192000" cy="68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96900" y="1070264"/>
            <a:ext cx="10597430" cy="4369720"/>
          </a:xfrm>
          <a:prstGeom prst="rect">
            <a:avLst/>
          </a:prstGeom>
        </p:spPr>
      </p:pic>
      <p:pic>
        <p:nvPicPr>
          <p:cNvPr id="2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68139" y="1069789"/>
            <a:ext cx="8509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639" y="57513"/>
            <a:ext cx="3001262" cy="2814400"/>
            <a:chOff x="8761874" y="2341547"/>
            <a:chExt cx="3001262" cy="2814400"/>
          </a:xfrm>
        </p:grpSpPr>
        <p:sp>
          <p:nvSpPr>
            <p:cNvPr id="4" name="Freeform: Shape 31">
              <a:extLst>
                <a:ext uri="{FF2B5EF4-FFF2-40B4-BE49-F238E27FC236}">
                  <a16:creationId xmlns:a16="http://schemas.microsoft.com/office/drawing/2014/main" id="{3A0ECD93-D96D-4277-A9CD-157FA028AEAE}"/>
                </a:ext>
              </a:extLst>
            </p:cNvPr>
            <p:cNvSpPr/>
            <p:nvPr/>
          </p:nvSpPr>
          <p:spPr>
            <a:xfrm rot="9000000">
              <a:off x="8761874" y="2341547"/>
              <a:ext cx="3001262" cy="2814400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184C5A-9438-41BA-8F77-0B1D1143DB2A}"/>
                </a:ext>
              </a:extLst>
            </p:cNvPr>
            <p:cNvSpPr/>
            <p:nvPr/>
          </p:nvSpPr>
          <p:spPr>
            <a:xfrm>
              <a:off x="9233585" y="2944377"/>
              <a:ext cx="2082875" cy="16499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9162273" y="3347996"/>
              <a:ext cx="22004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031177" y="41563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47904" y="47965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212" y="1434225"/>
            <a:ext cx="2286000" cy="1509624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1523" y="1321849"/>
            <a:ext cx="2286000" cy="1509624"/>
          </a:xfrm>
          <a:prstGeom prst="rect">
            <a:avLst/>
          </a:prstGeom>
        </p:spPr>
      </p:pic>
      <p:pic>
        <p:nvPicPr>
          <p:cNvPr id="24" name="Picture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49976" y="3023358"/>
            <a:ext cx="2286000" cy="1509624"/>
          </a:xfrm>
          <a:prstGeom prst="rect">
            <a:avLst/>
          </a:prstGeom>
        </p:spPr>
      </p:pic>
      <p:pic>
        <p:nvPicPr>
          <p:cNvPr id="31" name="Picture 3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4184" y="2995904"/>
            <a:ext cx="2286000" cy="1512476"/>
          </a:xfrm>
          <a:prstGeom prst="rect">
            <a:avLst/>
          </a:prstGeom>
        </p:spPr>
      </p:pic>
      <p:pic>
        <p:nvPicPr>
          <p:cNvPr id="32" name="Picture 3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68862" y="2919489"/>
            <a:ext cx="2286000" cy="1509622"/>
          </a:xfrm>
          <a:prstGeom prst="rect">
            <a:avLst/>
          </a:prstGeom>
        </p:spPr>
      </p:pic>
      <p:pic>
        <p:nvPicPr>
          <p:cNvPr id="33" name="Picture 3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9976" y="4651283"/>
            <a:ext cx="2286000" cy="1512476"/>
          </a:xfrm>
          <a:prstGeom prst="rect">
            <a:avLst/>
          </a:prstGeom>
        </p:spPr>
      </p:pic>
      <p:pic>
        <p:nvPicPr>
          <p:cNvPr id="38" name="Picture 3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14184" y="4612491"/>
            <a:ext cx="2286000" cy="1512476"/>
          </a:xfrm>
          <a:prstGeom prst="rect">
            <a:avLst/>
          </a:prstGeom>
        </p:spPr>
      </p:pic>
      <p:pic>
        <p:nvPicPr>
          <p:cNvPr id="40" name="Picture 3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61904" y="4532247"/>
            <a:ext cx="2286000" cy="150962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98039F-F8F0-E652-B86E-B9B6535FC92E}"/>
              </a:ext>
            </a:extLst>
          </p:cNvPr>
          <p:cNvSpPr/>
          <p:nvPr/>
        </p:nvSpPr>
        <p:spPr>
          <a:xfrm>
            <a:off x="2938624" y="140632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CB220F"/>
                </a:solidFill>
                <a:effectLst>
                  <a:reflection blurRad="6350" stA="53000" endA="300" endPos="35500" dir="5400000" sy="-90000" algn="bl" rotWithShape="0"/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Yummy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90720" imgH="380880"/>
        </mc:Choice>
        <mc:Fallback>
          <p:control r:id="rId1" imgW="990720" imgH="38088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10515218" y="806060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990720" imgH="380880"/>
        </mc:Choice>
        <mc:Fallback>
          <p:control r:id="rId2" imgW="990720" imgH="38088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8284636" y="852833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9477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7653" y="1850880"/>
            <a:ext cx="609600" cy="609600"/>
          </a:xfrm>
          <a:prstGeom prst="rect">
            <a:avLst/>
          </a:prstGeom>
        </p:spPr>
      </p:pic>
      <p:pic>
        <p:nvPicPr>
          <p:cNvPr id="9" name="Would_you_like_some__1bean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19308" y="127908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2" y="144092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41" y="251929"/>
            <a:ext cx="2604489" cy="4203524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0" name="Prostokąt zaokrąglony 7"/>
          <p:cNvSpPr/>
          <p:nvPr/>
        </p:nvSpPr>
        <p:spPr>
          <a:xfrm>
            <a:off x="3770022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1" name="Prostokąt zaokrąglony 8"/>
          <p:cNvSpPr/>
          <p:nvPr/>
        </p:nvSpPr>
        <p:spPr>
          <a:xfrm>
            <a:off x="7276951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pears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9882" y="1618960"/>
            <a:ext cx="3019321" cy="19346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965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46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68112" y="1544782"/>
            <a:ext cx="609600" cy="609600"/>
          </a:xfrm>
          <a:prstGeom prst="rect">
            <a:avLst/>
          </a:prstGeom>
        </p:spPr>
      </p:pic>
      <p:pic>
        <p:nvPicPr>
          <p:cNvPr id="2" name="Would_you_like_some__ri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09688" y="159315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9" y="459681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21" y="411307"/>
            <a:ext cx="2992582" cy="401770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3845990" y="5307061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soup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321334" y="528517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rice</a:t>
            </a:r>
          </a:p>
        </p:txBody>
      </p:sp>
      <p:sp>
        <p:nvSpPr>
          <p:cNvPr id="8" name="Prostokąt zaokrąglony 8"/>
          <p:cNvSpPr/>
          <p:nvPr/>
        </p:nvSpPr>
        <p:spPr>
          <a:xfrm>
            <a:off x="7301374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noodles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6358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3439" y="1591211"/>
            <a:ext cx="3227075" cy="204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12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2459" y="1809688"/>
            <a:ext cx="609600" cy="609600"/>
          </a:xfrm>
          <a:prstGeom prst="rect">
            <a:avLst/>
          </a:prstGeom>
        </p:spPr>
      </p:pic>
      <p:pic>
        <p:nvPicPr>
          <p:cNvPr id="2" name="Would_you_like_some__fis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667" y="217219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3665696" y="5275124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6919" y="1581906"/>
            <a:ext cx="2962558" cy="209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136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9697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0704" y="1607127"/>
            <a:ext cx="609600" cy="609600"/>
          </a:xfrm>
          <a:prstGeom prst="rect">
            <a:avLst/>
          </a:prstGeom>
        </p:spPr>
      </p:pic>
      <p:pic>
        <p:nvPicPr>
          <p:cNvPr id="2" name="Would_you_like_some__m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3910" y="172489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211410" y="768927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5" name="Picture 14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22" y="1601890"/>
            <a:ext cx="3212202" cy="214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271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6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369330" y="1920689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-378330" y="191204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0" name="Rectangle 79">
            <a:extLst>
              <a:ext uri="{FF2B5EF4-FFF2-40B4-BE49-F238E27FC236}">
                <a16:creationId xmlns:a16="http://schemas.microsoft.com/office/drawing/2014/main" id="{39FE4F1F-F992-4055-A700-E7E18FB8FE9D}"/>
              </a:ext>
            </a:extLst>
          </p:cNvPr>
          <p:cNvSpPr/>
          <p:nvPr/>
        </p:nvSpPr>
        <p:spPr>
          <a:xfrm>
            <a:off x="1585913" y="50021"/>
            <a:ext cx="91390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At the dining table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75" name="Isosceles Triangle 19">
            <a:extLst>
              <a:ext uri="{FF2B5EF4-FFF2-40B4-BE49-F238E27FC236}">
                <a16:creationId xmlns:a16="http://schemas.microsoft.com/office/drawing/2014/main" id="{70B89397-46A6-427B-9A2F-C2E9AF84FD2D}"/>
              </a:ext>
            </a:extLst>
          </p:cNvPr>
          <p:cNvSpPr/>
          <p:nvPr/>
        </p:nvSpPr>
        <p:spPr>
          <a:xfrm rot="5400000">
            <a:off x="5342558" y="-2056572"/>
            <a:ext cx="1396058" cy="12081165"/>
          </a:xfrm>
          <a:custGeom>
            <a:avLst/>
            <a:gdLst>
              <a:gd name="connsiteX0" fmla="*/ 0 w 566224"/>
              <a:gd name="connsiteY0" fmla="*/ 10747719 h 10747719"/>
              <a:gd name="connsiteX1" fmla="*/ 283112 w 566224"/>
              <a:gd name="connsiteY1" fmla="*/ 0 h 10747719"/>
              <a:gd name="connsiteX2" fmla="*/ 566224 w 566224"/>
              <a:gd name="connsiteY2" fmla="*/ 10747719 h 10747719"/>
              <a:gd name="connsiteX3" fmla="*/ 0 w 566224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431493"/>
              <a:gd name="connsiteY0" fmla="*/ 10747719 h 10747719"/>
              <a:gd name="connsiteX1" fmla="*/ 1148381 w 1431493"/>
              <a:gd name="connsiteY1" fmla="*/ 0 h 10747719"/>
              <a:gd name="connsiteX2" fmla="*/ 1431493 w 1431493"/>
              <a:gd name="connsiteY2" fmla="*/ 10747719 h 10747719"/>
              <a:gd name="connsiteX3" fmla="*/ 865269 w 1431493"/>
              <a:gd name="connsiteY3" fmla="*/ 10747719 h 10747719"/>
              <a:gd name="connsiteX0" fmla="*/ 865269 w 1637759"/>
              <a:gd name="connsiteY0" fmla="*/ 10747719 h 10747719"/>
              <a:gd name="connsiteX1" fmla="*/ 1148381 w 1637759"/>
              <a:gd name="connsiteY1" fmla="*/ 0 h 10747719"/>
              <a:gd name="connsiteX2" fmla="*/ 1431493 w 1637759"/>
              <a:gd name="connsiteY2" fmla="*/ 10747719 h 10747719"/>
              <a:gd name="connsiteX3" fmla="*/ 865269 w 1637759"/>
              <a:gd name="connsiteY3" fmla="*/ 10747719 h 10747719"/>
              <a:gd name="connsiteX0" fmla="*/ 623568 w 1396058"/>
              <a:gd name="connsiteY0" fmla="*/ 10747719 h 10747719"/>
              <a:gd name="connsiteX1" fmla="*/ 906680 w 1396058"/>
              <a:gd name="connsiteY1" fmla="*/ 0 h 10747719"/>
              <a:gd name="connsiteX2" fmla="*/ 1189792 w 1396058"/>
              <a:gd name="connsiteY2" fmla="*/ 10747719 h 10747719"/>
              <a:gd name="connsiteX3" fmla="*/ 623568 w 1396058"/>
              <a:gd name="connsiteY3" fmla="*/ 10747719 h 107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6058" h="10747719">
                <a:moveTo>
                  <a:pt x="623568" y="10747719"/>
                </a:moveTo>
                <a:cubicBezTo>
                  <a:pt x="-1434415" y="7474635"/>
                  <a:pt x="2387891" y="3455963"/>
                  <a:pt x="906680" y="0"/>
                </a:cubicBezTo>
                <a:cubicBezTo>
                  <a:pt x="2632904" y="3230881"/>
                  <a:pt x="-930327" y="7727854"/>
                  <a:pt x="1189792" y="10747719"/>
                </a:cubicBezTo>
                <a:lnTo>
                  <a:pt x="623568" y="10747719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33">
            <a:extLst>
              <a:ext uri="{FF2B5EF4-FFF2-40B4-BE49-F238E27FC236}">
                <a16:creationId xmlns:a16="http://schemas.microsoft.com/office/drawing/2014/main" id="{07A16E74-ED86-4DBB-BD0A-0DCCE613B98C}"/>
              </a:ext>
            </a:extLst>
          </p:cNvPr>
          <p:cNvSpPr/>
          <p:nvPr/>
        </p:nvSpPr>
        <p:spPr>
          <a:xfrm rot="2476386">
            <a:off x="2785777" y="253715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33">
            <a:extLst>
              <a:ext uri="{FF2B5EF4-FFF2-40B4-BE49-F238E27FC236}">
                <a16:creationId xmlns:a16="http://schemas.microsoft.com/office/drawing/2014/main" id="{677DCB51-FA1E-4C3B-9715-29D64EABAD29}"/>
              </a:ext>
            </a:extLst>
          </p:cNvPr>
          <p:cNvSpPr/>
          <p:nvPr/>
        </p:nvSpPr>
        <p:spPr>
          <a:xfrm rot="19123614" flipV="1">
            <a:off x="1055332" y="3803959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33">
            <a:extLst>
              <a:ext uri="{FF2B5EF4-FFF2-40B4-BE49-F238E27FC236}">
                <a16:creationId xmlns:a16="http://schemas.microsoft.com/office/drawing/2014/main" id="{D3CCEFD5-2434-42EA-B2FB-09200A4D7FE7}"/>
              </a:ext>
            </a:extLst>
          </p:cNvPr>
          <p:cNvSpPr/>
          <p:nvPr/>
        </p:nvSpPr>
        <p:spPr>
          <a:xfrm rot="19123614" flipV="1">
            <a:off x="5238818" y="376031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33">
            <a:extLst>
              <a:ext uri="{FF2B5EF4-FFF2-40B4-BE49-F238E27FC236}">
                <a16:creationId xmlns:a16="http://schemas.microsoft.com/office/drawing/2014/main" id="{C2453799-03F2-47FC-BF5D-5ECDAEFA7BB5}"/>
              </a:ext>
            </a:extLst>
          </p:cNvPr>
          <p:cNvSpPr/>
          <p:nvPr/>
        </p:nvSpPr>
        <p:spPr>
          <a:xfrm rot="19123614" flipV="1">
            <a:off x="8580332" y="4419298"/>
            <a:ext cx="161239" cy="90146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33">
            <a:extLst>
              <a:ext uri="{FF2B5EF4-FFF2-40B4-BE49-F238E27FC236}">
                <a16:creationId xmlns:a16="http://schemas.microsoft.com/office/drawing/2014/main" id="{ECDC95A2-A9F9-4E84-AF20-DA99CBB56CAB}"/>
              </a:ext>
            </a:extLst>
          </p:cNvPr>
          <p:cNvSpPr/>
          <p:nvPr/>
        </p:nvSpPr>
        <p:spPr>
          <a:xfrm rot="2476386">
            <a:off x="4014223" y="2631987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33">
            <a:extLst>
              <a:ext uri="{FF2B5EF4-FFF2-40B4-BE49-F238E27FC236}">
                <a16:creationId xmlns:a16="http://schemas.microsoft.com/office/drawing/2014/main" id="{A30C66E6-1A01-4F8A-AE1E-768A6217CFA0}"/>
              </a:ext>
            </a:extLst>
          </p:cNvPr>
          <p:cNvSpPr/>
          <p:nvPr/>
        </p:nvSpPr>
        <p:spPr>
          <a:xfrm rot="2476386">
            <a:off x="6988005" y="3250400"/>
            <a:ext cx="329201" cy="1080451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Isosceles Triangle 33">
            <a:extLst>
              <a:ext uri="{FF2B5EF4-FFF2-40B4-BE49-F238E27FC236}">
                <a16:creationId xmlns:a16="http://schemas.microsoft.com/office/drawing/2014/main" id="{3EE22C05-6FE8-4A9D-94D9-DC65C2E485D0}"/>
              </a:ext>
            </a:extLst>
          </p:cNvPr>
          <p:cNvSpPr/>
          <p:nvPr/>
        </p:nvSpPr>
        <p:spPr>
          <a:xfrm rot="2476386">
            <a:off x="8029522" y="3745337"/>
            <a:ext cx="257499" cy="783175"/>
          </a:xfrm>
          <a:custGeom>
            <a:avLst/>
            <a:gdLst>
              <a:gd name="connsiteX0" fmla="*/ 0 w 407964"/>
              <a:gd name="connsiteY0" fmla="*/ 1675931 h 1675931"/>
              <a:gd name="connsiteX1" fmla="*/ 203982 w 407964"/>
              <a:gd name="connsiteY1" fmla="*/ 0 h 1675931"/>
              <a:gd name="connsiteX2" fmla="*/ 407964 w 407964"/>
              <a:gd name="connsiteY2" fmla="*/ 1675931 h 1675931"/>
              <a:gd name="connsiteX3" fmla="*/ 0 w 407964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499442"/>
              <a:gd name="connsiteY0" fmla="*/ 1675931 h 1675931"/>
              <a:gd name="connsiteX1" fmla="*/ 203982 w 499442"/>
              <a:gd name="connsiteY1" fmla="*/ 0 h 1675931"/>
              <a:gd name="connsiteX2" fmla="*/ 407964 w 499442"/>
              <a:gd name="connsiteY2" fmla="*/ 1675931 h 1675931"/>
              <a:gd name="connsiteX3" fmla="*/ 0 w 49944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  <a:gd name="connsiteX0" fmla="*/ 0 w 514562"/>
              <a:gd name="connsiteY0" fmla="*/ 1675931 h 1675931"/>
              <a:gd name="connsiteX1" fmla="*/ 203982 w 514562"/>
              <a:gd name="connsiteY1" fmla="*/ 0 h 1675931"/>
              <a:gd name="connsiteX2" fmla="*/ 407964 w 514562"/>
              <a:gd name="connsiteY2" fmla="*/ 1675931 h 1675931"/>
              <a:gd name="connsiteX3" fmla="*/ 0 w 514562"/>
              <a:gd name="connsiteY3" fmla="*/ 1675931 h 167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562" h="1675931">
                <a:moveTo>
                  <a:pt x="0" y="1675931"/>
                </a:moveTo>
                <a:cubicBezTo>
                  <a:pt x="461889" y="1075084"/>
                  <a:pt x="304800" y="530509"/>
                  <a:pt x="203982" y="0"/>
                </a:cubicBezTo>
                <a:cubicBezTo>
                  <a:pt x="370450" y="544577"/>
                  <a:pt x="677594" y="1046949"/>
                  <a:pt x="407964" y="1675931"/>
                </a:cubicBezTo>
                <a:lnTo>
                  <a:pt x="0" y="1675931"/>
                </a:ln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178DD59-758C-4C3C-A547-5CDEBD527D81}"/>
              </a:ext>
            </a:extLst>
          </p:cNvPr>
          <p:cNvGrpSpPr/>
          <p:nvPr/>
        </p:nvGrpSpPr>
        <p:grpSpPr>
          <a:xfrm rot="20836786">
            <a:off x="2476299" y="1708940"/>
            <a:ext cx="790278" cy="1257486"/>
            <a:chOff x="3644701" y="634423"/>
            <a:chExt cx="1014192" cy="1613777"/>
          </a:xfrm>
        </p:grpSpPr>
        <p:sp>
          <p:nvSpPr>
            <p:cNvPr id="94" name="Freeform: Shape 40">
              <a:extLst>
                <a:ext uri="{FF2B5EF4-FFF2-40B4-BE49-F238E27FC236}">
                  <a16:creationId xmlns:a16="http://schemas.microsoft.com/office/drawing/2014/main" id="{B05165D6-7FFB-41B2-B368-D9F24F69301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43">
              <a:extLst>
                <a:ext uri="{FF2B5EF4-FFF2-40B4-BE49-F238E27FC236}">
                  <a16:creationId xmlns:a16="http://schemas.microsoft.com/office/drawing/2014/main" id="{164AA982-60DA-40A2-92EE-3942FBC6B98A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46">
              <a:extLst>
                <a:ext uri="{FF2B5EF4-FFF2-40B4-BE49-F238E27FC236}">
                  <a16:creationId xmlns:a16="http://schemas.microsoft.com/office/drawing/2014/main" id="{40506C55-5BE8-47A4-B8BA-77FE50CBB709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8EFC754-EE40-448C-AA35-84B69306D7E1}"/>
              </a:ext>
            </a:extLst>
          </p:cNvPr>
          <p:cNvGrpSpPr/>
          <p:nvPr/>
        </p:nvGrpSpPr>
        <p:grpSpPr>
          <a:xfrm rot="3026158">
            <a:off x="3206077" y="2041743"/>
            <a:ext cx="569781" cy="906632"/>
            <a:chOff x="3644701" y="634423"/>
            <a:chExt cx="1014192" cy="161377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98" name="Freeform: Shape 49">
              <a:extLst>
                <a:ext uri="{FF2B5EF4-FFF2-40B4-BE49-F238E27FC236}">
                  <a16:creationId xmlns:a16="http://schemas.microsoft.com/office/drawing/2014/main" id="{6180EB02-2897-4325-BF39-784E4FC99ED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50">
              <a:extLst>
                <a:ext uri="{FF2B5EF4-FFF2-40B4-BE49-F238E27FC236}">
                  <a16:creationId xmlns:a16="http://schemas.microsoft.com/office/drawing/2014/main" id="{79346440-0C17-4D37-98EC-6C40049FF08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51">
              <a:extLst>
                <a:ext uri="{FF2B5EF4-FFF2-40B4-BE49-F238E27FC236}">
                  <a16:creationId xmlns:a16="http://schemas.microsoft.com/office/drawing/2014/main" id="{607F6F44-0246-4A92-B6A0-B01F20EC068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E22F341-9A18-4D62-B016-64E4162EE63F}"/>
              </a:ext>
            </a:extLst>
          </p:cNvPr>
          <p:cNvGrpSpPr/>
          <p:nvPr/>
        </p:nvGrpSpPr>
        <p:grpSpPr>
          <a:xfrm rot="8952605">
            <a:off x="1163382" y="4237714"/>
            <a:ext cx="1150122" cy="1830068"/>
            <a:chOff x="3644701" y="634423"/>
            <a:chExt cx="1014192" cy="1613777"/>
          </a:xfrm>
        </p:grpSpPr>
        <p:sp>
          <p:nvSpPr>
            <p:cNvPr id="102" name="Freeform: Shape 53">
              <a:extLst>
                <a:ext uri="{FF2B5EF4-FFF2-40B4-BE49-F238E27FC236}">
                  <a16:creationId xmlns:a16="http://schemas.microsoft.com/office/drawing/2014/main" id="{95AD4355-21D3-4DAA-9ACD-6F242839896F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54">
              <a:extLst>
                <a:ext uri="{FF2B5EF4-FFF2-40B4-BE49-F238E27FC236}">
                  <a16:creationId xmlns:a16="http://schemas.microsoft.com/office/drawing/2014/main" id="{8674F99E-89BB-44BE-A6BB-0579E7D1FB5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55">
              <a:extLst>
                <a:ext uri="{FF2B5EF4-FFF2-40B4-BE49-F238E27FC236}">
                  <a16:creationId xmlns:a16="http://schemas.microsoft.com/office/drawing/2014/main" id="{D0A4E016-B745-4278-9755-DC57B18028B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0CDFC2-42FA-454E-BD61-D727D8FD3654}"/>
              </a:ext>
            </a:extLst>
          </p:cNvPr>
          <p:cNvGrpSpPr/>
          <p:nvPr/>
        </p:nvGrpSpPr>
        <p:grpSpPr>
          <a:xfrm rot="1094539">
            <a:off x="4047426" y="1581174"/>
            <a:ext cx="1006421" cy="1601412"/>
            <a:chOff x="3644701" y="634423"/>
            <a:chExt cx="1014192" cy="1613777"/>
          </a:xfrm>
        </p:grpSpPr>
        <p:sp>
          <p:nvSpPr>
            <p:cNvPr id="106" name="Freeform: Shape 61">
              <a:extLst>
                <a:ext uri="{FF2B5EF4-FFF2-40B4-BE49-F238E27FC236}">
                  <a16:creationId xmlns:a16="http://schemas.microsoft.com/office/drawing/2014/main" id="{68B71CA1-ACD8-4151-8B44-B0DB0A96ABB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62">
              <a:extLst>
                <a:ext uri="{FF2B5EF4-FFF2-40B4-BE49-F238E27FC236}">
                  <a16:creationId xmlns:a16="http://schemas.microsoft.com/office/drawing/2014/main" id="{23D65390-A0A7-4B31-AA4F-23221D6EEAF1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63">
              <a:extLst>
                <a:ext uri="{FF2B5EF4-FFF2-40B4-BE49-F238E27FC236}">
                  <a16:creationId xmlns:a16="http://schemas.microsoft.com/office/drawing/2014/main" id="{A32DE699-3F15-42FD-8A09-09F97F664C9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6A49EF-72E2-4FC7-B4C3-C8A5FA9BE976}"/>
              </a:ext>
            </a:extLst>
          </p:cNvPr>
          <p:cNvGrpSpPr/>
          <p:nvPr/>
        </p:nvGrpSpPr>
        <p:grpSpPr>
          <a:xfrm rot="8952605">
            <a:off x="5294762" y="4237657"/>
            <a:ext cx="1006421" cy="1601412"/>
            <a:chOff x="3644701" y="634423"/>
            <a:chExt cx="1014192" cy="1613777"/>
          </a:xfrm>
        </p:grpSpPr>
        <p:sp>
          <p:nvSpPr>
            <p:cNvPr id="114" name="Freeform: Shape 57">
              <a:extLst>
                <a:ext uri="{FF2B5EF4-FFF2-40B4-BE49-F238E27FC236}">
                  <a16:creationId xmlns:a16="http://schemas.microsoft.com/office/drawing/2014/main" id="{D9F15B48-14C5-43EE-9A80-C92E2403C2EC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: Shape 58">
              <a:extLst>
                <a:ext uri="{FF2B5EF4-FFF2-40B4-BE49-F238E27FC236}">
                  <a16:creationId xmlns:a16="http://schemas.microsoft.com/office/drawing/2014/main" id="{B3B288A4-C1A3-4341-BB92-B3C96260C7D0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: Shape 59">
              <a:extLst>
                <a:ext uri="{FF2B5EF4-FFF2-40B4-BE49-F238E27FC236}">
                  <a16:creationId xmlns:a16="http://schemas.microsoft.com/office/drawing/2014/main" id="{F22D3A53-9932-4485-A84E-C1A992BCB6C5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AD35ACF-21EF-4087-8B53-716152BB5BEE}"/>
              </a:ext>
            </a:extLst>
          </p:cNvPr>
          <p:cNvGrpSpPr/>
          <p:nvPr/>
        </p:nvGrpSpPr>
        <p:grpSpPr>
          <a:xfrm rot="1094539">
            <a:off x="7127241" y="2927279"/>
            <a:ext cx="535391" cy="851911"/>
            <a:chOff x="3644701" y="634423"/>
            <a:chExt cx="1014192" cy="1613777"/>
          </a:xfrm>
        </p:grpSpPr>
        <p:sp>
          <p:nvSpPr>
            <p:cNvPr id="124" name="Freeform: Shape 65">
              <a:extLst>
                <a:ext uri="{FF2B5EF4-FFF2-40B4-BE49-F238E27FC236}">
                  <a16:creationId xmlns:a16="http://schemas.microsoft.com/office/drawing/2014/main" id="{835D9D52-CD83-4D7C-B1F7-FB867FDE9F33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66">
              <a:extLst>
                <a:ext uri="{FF2B5EF4-FFF2-40B4-BE49-F238E27FC236}">
                  <a16:creationId xmlns:a16="http://schemas.microsoft.com/office/drawing/2014/main" id="{0E3AD5B4-2647-425E-AEC5-62408940E93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3D85385-104D-4BD9-8D4D-6B624195C7A7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093A71-6F90-44B2-B072-6121F19305B1}"/>
              </a:ext>
            </a:extLst>
          </p:cNvPr>
          <p:cNvGrpSpPr/>
          <p:nvPr/>
        </p:nvGrpSpPr>
        <p:grpSpPr>
          <a:xfrm rot="3765774">
            <a:off x="7418108" y="3032103"/>
            <a:ext cx="535391" cy="851911"/>
            <a:chOff x="3644701" y="634423"/>
            <a:chExt cx="1014192" cy="1613777"/>
          </a:xfrm>
        </p:grpSpPr>
        <p:sp>
          <p:nvSpPr>
            <p:cNvPr id="133" name="Freeform: Shape 69">
              <a:extLst>
                <a:ext uri="{FF2B5EF4-FFF2-40B4-BE49-F238E27FC236}">
                  <a16:creationId xmlns:a16="http://schemas.microsoft.com/office/drawing/2014/main" id="{B6590134-FB6E-4E11-AF3D-81F7B35D3EF2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: Shape 70">
              <a:extLst>
                <a:ext uri="{FF2B5EF4-FFF2-40B4-BE49-F238E27FC236}">
                  <a16:creationId xmlns:a16="http://schemas.microsoft.com/office/drawing/2014/main" id="{674ADB20-1D26-4C5C-A88C-04034D27B1B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: Shape 71">
              <a:extLst>
                <a:ext uri="{FF2B5EF4-FFF2-40B4-BE49-F238E27FC236}">
                  <a16:creationId xmlns:a16="http://schemas.microsoft.com/office/drawing/2014/main" id="{67AC9C68-DDB1-4719-9BA4-E69DDE98A41C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4071962-D040-4341-91E6-160C3C64E45C}"/>
              </a:ext>
            </a:extLst>
          </p:cNvPr>
          <p:cNvGrpSpPr/>
          <p:nvPr/>
        </p:nvGrpSpPr>
        <p:grpSpPr>
          <a:xfrm rot="8659024">
            <a:off x="8797271" y="4814889"/>
            <a:ext cx="535391" cy="851911"/>
            <a:chOff x="3644701" y="634423"/>
            <a:chExt cx="1014192" cy="1613777"/>
          </a:xfrm>
        </p:grpSpPr>
        <p:sp>
          <p:nvSpPr>
            <p:cNvPr id="146" name="Freeform: Shape 73">
              <a:extLst>
                <a:ext uri="{FF2B5EF4-FFF2-40B4-BE49-F238E27FC236}">
                  <a16:creationId xmlns:a16="http://schemas.microsoft.com/office/drawing/2014/main" id="{8517F02B-0366-4C0F-ADDD-7083F8503868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74">
              <a:extLst>
                <a:ext uri="{FF2B5EF4-FFF2-40B4-BE49-F238E27FC236}">
                  <a16:creationId xmlns:a16="http://schemas.microsoft.com/office/drawing/2014/main" id="{1B131CC3-65A8-49A2-A46B-942083AFE797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75">
              <a:extLst>
                <a:ext uri="{FF2B5EF4-FFF2-40B4-BE49-F238E27FC236}">
                  <a16:creationId xmlns:a16="http://schemas.microsoft.com/office/drawing/2014/main" id="{2C915197-3E09-4B9B-AFDE-48AB79B983E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0F41939-4C02-4534-BD78-6E08EEE34CA5}"/>
              </a:ext>
            </a:extLst>
          </p:cNvPr>
          <p:cNvGrpSpPr/>
          <p:nvPr/>
        </p:nvGrpSpPr>
        <p:grpSpPr>
          <a:xfrm rot="2793101">
            <a:off x="8219067" y="3028168"/>
            <a:ext cx="760005" cy="1209315"/>
            <a:chOff x="3644701" y="634423"/>
            <a:chExt cx="1014192" cy="1613777"/>
          </a:xfrm>
        </p:grpSpPr>
        <p:sp>
          <p:nvSpPr>
            <p:cNvPr id="150" name="Freeform: Shape 77">
              <a:extLst>
                <a:ext uri="{FF2B5EF4-FFF2-40B4-BE49-F238E27FC236}">
                  <a16:creationId xmlns:a16="http://schemas.microsoft.com/office/drawing/2014/main" id="{28878622-72E6-4C9A-8B1A-C40CF8A0C026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: Shape 78">
              <a:extLst>
                <a:ext uri="{FF2B5EF4-FFF2-40B4-BE49-F238E27FC236}">
                  <a16:creationId xmlns:a16="http://schemas.microsoft.com/office/drawing/2014/main" id="{C4087BE3-A08B-4A54-95F8-43B24EC79C9F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: Shape 79">
              <a:extLst>
                <a:ext uri="{FF2B5EF4-FFF2-40B4-BE49-F238E27FC236}">
                  <a16:creationId xmlns:a16="http://schemas.microsoft.com/office/drawing/2014/main" id="{55F5FF81-F82A-4842-A24F-BD73F42AEA1D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86497B8-5E31-4761-92E6-9788CC95C027}"/>
              </a:ext>
            </a:extLst>
          </p:cNvPr>
          <p:cNvGrpSpPr/>
          <p:nvPr/>
        </p:nvGrpSpPr>
        <p:grpSpPr>
          <a:xfrm rot="3765774">
            <a:off x="11556580" y="3525150"/>
            <a:ext cx="535391" cy="851911"/>
            <a:chOff x="3644701" y="634423"/>
            <a:chExt cx="1014192" cy="1613777"/>
          </a:xfrm>
        </p:grpSpPr>
        <p:sp>
          <p:nvSpPr>
            <p:cNvPr id="154" name="Freeform: Shape 81">
              <a:extLst>
                <a:ext uri="{FF2B5EF4-FFF2-40B4-BE49-F238E27FC236}">
                  <a16:creationId xmlns:a16="http://schemas.microsoft.com/office/drawing/2014/main" id="{4D763CBC-A30A-46A5-9DD9-FBD63F5F9B64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: Shape 82">
              <a:extLst>
                <a:ext uri="{FF2B5EF4-FFF2-40B4-BE49-F238E27FC236}">
                  <a16:creationId xmlns:a16="http://schemas.microsoft.com/office/drawing/2014/main" id="{6E02BA31-9F3D-4509-B404-2C68A3B5FC38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83">
              <a:extLst>
                <a:ext uri="{FF2B5EF4-FFF2-40B4-BE49-F238E27FC236}">
                  <a16:creationId xmlns:a16="http://schemas.microsoft.com/office/drawing/2014/main" id="{17FB1619-82AA-4F4A-BBDE-5A0468FCDCC3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A740604-9438-4670-BEEB-65366DD45EFF}"/>
              </a:ext>
            </a:extLst>
          </p:cNvPr>
          <p:cNvGrpSpPr/>
          <p:nvPr/>
        </p:nvGrpSpPr>
        <p:grpSpPr>
          <a:xfrm rot="6992625">
            <a:off x="11662420" y="4228575"/>
            <a:ext cx="535391" cy="851911"/>
            <a:chOff x="3644701" y="634423"/>
            <a:chExt cx="1014192" cy="1613777"/>
          </a:xfrm>
        </p:grpSpPr>
        <p:sp>
          <p:nvSpPr>
            <p:cNvPr id="158" name="Freeform: Shape 85">
              <a:extLst>
                <a:ext uri="{FF2B5EF4-FFF2-40B4-BE49-F238E27FC236}">
                  <a16:creationId xmlns:a16="http://schemas.microsoft.com/office/drawing/2014/main" id="{ACC00A01-8D29-4B75-B20F-45F6693306E0}"/>
                </a:ext>
              </a:extLst>
            </p:cNvPr>
            <p:cNvSpPr/>
            <p:nvPr/>
          </p:nvSpPr>
          <p:spPr>
            <a:xfrm flipH="1">
              <a:off x="3644701" y="634423"/>
              <a:ext cx="1014192" cy="1613777"/>
            </a:xfrm>
            <a:custGeom>
              <a:avLst/>
              <a:gdLst>
                <a:gd name="connsiteX0" fmla="*/ 566693 w 1133385"/>
                <a:gd name="connsiteY0" fmla="*/ 0 h 2267525"/>
                <a:gd name="connsiteX1" fmla="*/ 566693 w 1133385"/>
                <a:gd name="connsiteY1" fmla="*/ 1131138 h 2267525"/>
                <a:gd name="connsiteX2" fmla="*/ 566692 w 1133385"/>
                <a:gd name="connsiteY2" fmla="*/ 1131138 h 2267525"/>
                <a:gd name="connsiteX3" fmla="*/ 566692 w 1133385"/>
                <a:gd name="connsiteY3" fmla="*/ 1 h 2267525"/>
                <a:gd name="connsiteX4" fmla="*/ 18203 w 1133385"/>
                <a:gd name="connsiteY4" fmla="*/ 1677464 h 2267525"/>
                <a:gd name="connsiteX5" fmla="*/ 43999 w 1133385"/>
                <a:gd name="connsiteY5" fmla="*/ 1796994 h 2267525"/>
                <a:gd name="connsiteX6" fmla="*/ 45587 w 1133385"/>
                <a:gd name="connsiteY6" fmla="*/ 1813830 h 2267525"/>
                <a:gd name="connsiteX7" fmla="*/ 566411 w 1133385"/>
                <a:gd name="connsiteY7" fmla="*/ 2267525 h 2267525"/>
                <a:gd name="connsiteX8" fmla="*/ 1087235 w 1133385"/>
                <a:gd name="connsiteY8" fmla="*/ 1813830 h 2267525"/>
                <a:gd name="connsiteX9" fmla="*/ 1088386 w 1133385"/>
                <a:gd name="connsiteY9" fmla="*/ 1801626 h 2267525"/>
                <a:gd name="connsiteX10" fmla="*/ 1115182 w 1133385"/>
                <a:gd name="connsiteY10" fmla="*/ 1677463 h 2267525"/>
                <a:gd name="connsiteX11" fmla="*/ 566693 w 1133385"/>
                <a:gd name="connsiteY11" fmla="*/ 0 h 22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3385" h="2267525">
                  <a:moveTo>
                    <a:pt x="566693" y="0"/>
                  </a:moveTo>
                  <a:lnTo>
                    <a:pt x="566693" y="1131138"/>
                  </a:lnTo>
                  <a:lnTo>
                    <a:pt x="566692" y="1131138"/>
                  </a:lnTo>
                  <a:lnTo>
                    <a:pt x="566692" y="1"/>
                  </a:lnTo>
                  <a:cubicBezTo>
                    <a:pt x="405500" y="571520"/>
                    <a:pt x="-101890" y="945211"/>
                    <a:pt x="18203" y="1677464"/>
                  </a:cubicBezTo>
                  <a:lnTo>
                    <a:pt x="43999" y="1796994"/>
                  </a:lnTo>
                  <a:lnTo>
                    <a:pt x="45587" y="1813830"/>
                  </a:lnTo>
                  <a:cubicBezTo>
                    <a:pt x="95159" y="2072753"/>
                    <a:pt x="309504" y="2267525"/>
                    <a:pt x="566411" y="2267525"/>
                  </a:cubicBezTo>
                  <a:cubicBezTo>
                    <a:pt x="823318" y="2267525"/>
                    <a:pt x="1037663" y="2072753"/>
                    <a:pt x="1087235" y="1813830"/>
                  </a:cubicBezTo>
                  <a:lnTo>
                    <a:pt x="1088386" y="1801626"/>
                  </a:lnTo>
                  <a:lnTo>
                    <a:pt x="1115182" y="1677463"/>
                  </a:lnTo>
                  <a:cubicBezTo>
                    <a:pt x="1235275" y="945210"/>
                    <a:pt x="727885" y="571519"/>
                    <a:pt x="566693" y="0"/>
                  </a:cubicBezTo>
                  <a:close/>
                </a:path>
              </a:pathLst>
            </a:custGeom>
            <a:solidFill>
              <a:srgbClr val="0091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: Shape 86">
              <a:extLst>
                <a:ext uri="{FF2B5EF4-FFF2-40B4-BE49-F238E27FC236}">
                  <a16:creationId xmlns:a16="http://schemas.microsoft.com/office/drawing/2014/main" id="{A606614C-9656-416C-AC5E-80895D5BB654}"/>
                </a:ext>
              </a:extLst>
            </p:cNvPr>
            <p:cNvSpPr/>
            <p:nvPr/>
          </p:nvSpPr>
          <p:spPr>
            <a:xfrm flipH="1">
              <a:off x="3685343" y="646514"/>
              <a:ext cx="932908" cy="805597"/>
            </a:xfrm>
            <a:custGeom>
              <a:avLst/>
              <a:gdLst>
                <a:gd name="connsiteX0" fmla="*/ 466454 w 932908"/>
                <a:gd name="connsiteY0" fmla="*/ 1 h 805597"/>
                <a:gd name="connsiteX1" fmla="*/ 12811 w 932908"/>
                <a:gd name="connsiteY1" fmla="*/ 767946 h 805597"/>
                <a:gd name="connsiteX2" fmla="*/ 0 w 932908"/>
                <a:gd name="connsiteY2" fmla="*/ 805597 h 805597"/>
                <a:gd name="connsiteX3" fmla="*/ 113475 w 932908"/>
                <a:gd name="connsiteY3" fmla="*/ 753452 h 805597"/>
                <a:gd name="connsiteX4" fmla="*/ 283696 w 932908"/>
                <a:gd name="connsiteY4" fmla="*/ 708717 h 805597"/>
                <a:gd name="connsiteX5" fmla="*/ 466454 w 932908"/>
                <a:gd name="connsiteY5" fmla="*/ 693119 h 805597"/>
                <a:gd name="connsiteX6" fmla="*/ 466455 w 932908"/>
                <a:gd name="connsiteY6" fmla="*/ 0 h 805597"/>
                <a:gd name="connsiteX7" fmla="*/ 466455 w 932908"/>
                <a:gd name="connsiteY7" fmla="*/ 693119 h 805597"/>
                <a:gd name="connsiteX8" fmla="*/ 649212 w 932908"/>
                <a:gd name="connsiteY8" fmla="*/ 708717 h 805597"/>
                <a:gd name="connsiteX9" fmla="*/ 819434 w 932908"/>
                <a:gd name="connsiteY9" fmla="*/ 753452 h 805597"/>
                <a:gd name="connsiteX10" fmla="*/ 932908 w 932908"/>
                <a:gd name="connsiteY10" fmla="*/ 805597 h 805597"/>
                <a:gd name="connsiteX11" fmla="*/ 920098 w 932908"/>
                <a:gd name="connsiteY11" fmla="*/ 767946 h 805597"/>
                <a:gd name="connsiteX12" fmla="*/ 466455 w 932908"/>
                <a:gd name="connsiteY12" fmla="*/ 0 h 805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08" h="805597">
                  <a:moveTo>
                    <a:pt x="466454" y="1"/>
                  </a:moveTo>
                  <a:cubicBezTo>
                    <a:pt x="367289" y="279638"/>
                    <a:pt x="121700" y="492729"/>
                    <a:pt x="12811" y="767946"/>
                  </a:cubicBezTo>
                  <a:lnTo>
                    <a:pt x="0" y="805597"/>
                  </a:lnTo>
                  <a:lnTo>
                    <a:pt x="113475" y="753452"/>
                  </a:lnTo>
                  <a:cubicBezTo>
                    <a:pt x="167720" y="734027"/>
                    <a:pt x="224664" y="718944"/>
                    <a:pt x="283696" y="708717"/>
                  </a:cubicBezTo>
                  <a:lnTo>
                    <a:pt x="466454" y="693119"/>
                  </a:lnTo>
                  <a:close/>
                  <a:moveTo>
                    <a:pt x="466455" y="0"/>
                  </a:moveTo>
                  <a:lnTo>
                    <a:pt x="466455" y="693119"/>
                  </a:lnTo>
                  <a:lnTo>
                    <a:pt x="649212" y="708717"/>
                  </a:lnTo>
                  <a:cubicBezTo>
                    <a:pt x="708245" y="718944"/>
                    <a:pt x="765188" y="734027"/>
                    <a:pt x="819434" y="753452"/>
                  </a:cubicBezTo>
                  <a:lnTo>
                    <a:pt x="932908" y="805597"/>
                  </a:lnTo>
                  <a:lnTo>
                    <a:pt x="920098" y="767946"/>
                  </a:lnTo>
                  <a:cubicBezTo>
                    <a:pt x="811209" y="492728"/>
                    <a:pt x="565620" y="279637"/>
                    <a:pt x="466455" y="0"/>
                  </a:cubicBezTo>
                  <a:close/>
                </a:path>
              </a:pathLst>
            </a:custGeom>
            <a:solidFill>
              <a:srgbClr val="02A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: Shape 87">
              <a:extLst>
                <a:ext uri="{FF2B5EF4-FFF2-40B4-BE49-F238E27FC236}">
                  <a16:creationId xmlns:a16="http://schemas.microsoft.com/office/drawing/2014/main" id="{488C8CED-C2F6-4A71-BE22-CB261622EA40}"/>
                </a:ext>
              </a:extLst>
            </p:cNvPr>
            <p:cNvSpPr/>
            <p:nvPr/>
          </p:nvSpPr>
          <p:spPr>
            <a:xfrm flipH="1">
              <a:off x="3957411" y="634423"/>
              <a:ext cx="388771" cy="349501"/>
            </a:xfrm>
            <a:custGeom>
              <a:avLst/>
              <a:gdLst>
                <a:gd name="connsiteX0" fmla="*/ 189977 w 388771"/>
                <a:gd name="connsiteY0" fmla="*/ 1 h 349501"/>
                <a:gd name="connsiteX1" fmla="*/ 92573 w 388771"/>
                <a:gd name="connsiteY1" fmla="*/ 199262 h 349501"/>
                <a:gd name="connsiteX2" fmla="*/ 0 w 388771"/>
                <a:gd name="connsiteY2" fmla="*/ 336438 h 349501"/>
                <a:gd name="connsiteX3" fmla="*/ 33616 w 388771"/>
                <a:gd name="connsiteY3" fmla="*/ 326507 h 349501"/>
                <a:gd name="connsiteX4" fmla="*/ 172276 w 388771"/>
                <a:gd name="connsiteY4" fmla="*/ 313204 h 349501"/>
                <a:gd name="connsiteX5" fmla="*/ 189977 w 388771"/>
                <a:gd name="connsiteY5" fmla="*/ 314902 h 349501"/>
                <a:gd name="connsiteX6" fmla="*/ 189978 w 388771"/>
                <a:gd name="connsiteY6" fmla="*/ 0 h 349501"/>
                <a:gd name="connsiteX7" fmla="*/ 189978 w 388771"/>
                <a:gd name="connsiteY7" fmla="*/ 314902 h 349501"/>
                <a:gd name="connsiteX8" fmla="*/ 310937 w 388771"/>
                <a:gd name="connsiteY8" fmla="*/ 326507 h 349501"/>
                <a:gd name="connsiteX9" fmla="*/ 388771 w 388771"/>
                <a:gd name="connsiteY9" fmla="*/ 349501 h 349501"/>
                <a:gd name="connsiteX10" fmla="*/ 287383 w 388771"/>
                <a:gd name="connsiteY10" fmla="*/ 199261 h 349501"/>
                <a:gd name="connsiteX11" fmla="*/ 189978 w 388771"/>
                <a:gd name="connsiteY11" fmla="*/ 0 h 34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8771" h="349501">
                  <a:moveTo>
                    <a:pt x="189977" y="1"/>
                  </a:moveTo>
                  <a:cubicBezTo>
                    <a:pt x="165186" y="69910"/>
                    <a:pt x="131243" y="135660"/>
                    <a:pt x="92573" y="199262"/>
                  </a:cubicBezTo>
                  <a:lnTo>
                    <a:pt x="0" y="336438"/>
                  </a:lnTo>
                  <a:lnTo>
                    <a:pt x="33616" y="326507"/>
                  </a:lnTo>
                  <a:cubicBezTo>
                    <a:pt x="78404" y="317785"/>
                    <a:pt x="124778" y="313204"/>
                    <a:pt x="172276" y="313204"/>
                  </a:cubicBezTo>
                  <a:lnTo>
                    <a:pt x="189977" y="314902"/>
                  </a:lnTo>
                  <a:close/>
                  <a:moveTo>
                    <a:pt x="189978" y="0"/>
                  </a:moveTo>
                  <a:lnTo>
                    <a:pt x="189978" y="314902"/>
                  </a:lnTo>
                  <a:lnTo>
                    <a:pt x="310937" y="326507"/>
                  </a:lnTo>
                  <a:lnTo>
                    <a:pt x="388771" y="349501"/>
                  </a:lnTo>
                  <a:lnTo>
                    <a:pt x="287383" y="199261"/>
                  </a:lnTo>
                  <a:cubicBezTo>
                    <a:pt x="248712" y="135659"/>
                    <a:pt x="214769" y="69909"/>
                    <a:pt x="189978" y="0"/>
                  </a:cubicBezTo>
                  <a:close/>
                </a:path>
              </a:pathLst>
            </a:custGeom>
            <a:solidFill>
              <a:srgbClr val="08B5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3FD2D98-0946-418C-A5F4-70FF2CF5CCA9}"/>
              </a:ext>
            </a:extLst>
          </p:cNvPr>
          <p:cNvGrpSpPr/>
          <p:nvPr/>
        </p:nvGrpSpPr>
        <p:grpSpPr>
          <a:xfrm>
            <a:off x="44652" y="1311505"/>
            <a:ext cx="2730869" cy="2696846"/>
            <a:chOff x="591881" y="2200513"/>
            <a:chExt cx="1322575" cy="1717754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6DE366DF-5660-4263-ABDF-0FD3408DB1A9}"/>
                </a:ext>
              </a:extLst>
            </p:cNvPr>
            <p:cNvGrpSpPr/>
            <p:nvPr/>
          </p:nvGrpSpPr>
          <p:grpSpPr>
            <a:xfrm>
              <a:off x="591881" y="2200513"/>
              <a:ext cx="1322575" cy="1717754"/>
              <a:chOff x="10471522" y="258882"/>
              <a:chExt cx="1513241" cy="1965390"/>
            </a:xfrm>
          </p:grpSpPr>
          <p:sp>
            <p:nvSpPr>
              <p:cNvPr id="165" name="Freeform: Shape 17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8FC8AE42-9775-4B0D-91B1-570B7690524B}"/>
                  </a:ext>
                </a:extLst>
              </p:cNvPr>
              <p:cNvSpPr/>
              <p:nvPr/>
            </p:nvSpPr>
            <p:spPr>
              <a:xfrm rot="9000000">
                <a:off x="10471522" y="258882"/>
                <a:ext cx="1513241" cy="1965390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25A77B9E-5207-46CD-ABF3-207A3C2AE839}"/>
                  </a:ext>
                </a:extLst>
              </p:cNvPr>
              <p:cNvSpPr/>
              <p:nvPr/>
            </p:nvSpPr>
            <p:spPr>
              <a:xfrm>
                <a:off x="10633473" y="601208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720829" y="2691909"/>
              <a:ext cx="1126823" cy="646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2C50C7F-2E44-4115-BADB-4043B248EA04}"/>
              </a:ext>
            </a:extLst>
          </p:cNvPr>
          <p:cNvGrpSpPr/>
          <p:nvPr/>
        </p:nvGrpSpPr>
        <p:grpSpPr>
          <a:xfrm>
            <a:off x="2212150" y="3381645"/>
            <a:ext cx="2899219" cy="2808114"/>
            <a:chOff x="2390664" y="2922047"/>
            <a:chExt cx="1288698" cy="1826844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215C53DC-9578-4044-809A-0198C271D67E}"/>
                </a:ext>
              </a:extLst>
            </p:cNvPr>
            <p:cNvGrpSpPr/>
            <p:nvPr/>
          </p:nvGrpSpPr>
          <p:grpSpPr>
            <a:xfrm>
              <a:off x="2390664" y="2922047"/>
              <a:ext cx="1274826" cy="1826844"/>
              <a:chOff x="10352114" y="-116617"/>
              <a:chExt cx="1458608" cy="2090206"/>
            </a:xfrm>
          </p:grpSpPr>
          <p:sp>
            <p:nvSpPr>
              <p:cNvPr id="171" name="Freeform: Shape 22">
                <a:hlinkClick r:id="rId29" action="ppaction://hlinksldjump"/>
                <a:extLst>
                  <a:ext uri="{FF2B5EF4-FFF2-40B4-BE49-F238E27FC236}">
                    <a16:creationId xmlns:a16="http://schemas.microsoft.com/office/drawing/2014/main" id="{57BDE34A-ECF9-4293-A301-922471D3E1F1}"/>
                  </a:ext>
                </a:extLst>
              </p:cNvPr>
              <p:cNvSpPr/>
              <p:nvPr/>
            </p:nvSpPr>
            <p:spPr>
              <a:xfrm rot="9000000">
                <a:off x="10352114" y="-116617"/>
                <a:ext cx="1458608" cy="2090206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CA1427A-4BB0-4B7F-ADAB-3C337CA9C50D}"/>
                  </a:ext>
                </a:extLst>
              </p:cNvPr>
              <p:cNvSpPr/>
              <p:nvPr/>
            </p:nvSpPr>
            <p:spPr>
              <a:xfrm>
                <a:off x="10493935" y="265249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F0EB021-6CEB-4632-B0EF-1D86389DB683}"/>
                </a:ext>
              </a:extLst>
            </p:cNvPr>
            <p:cNvSpPr txBox="1"/>
            <p:nvPr/>
          </p:nvSpPr>
          <p:spPr>
            <a:xfrm>
              <a:off x="2400500" y="3605168"/>
              <a:ext cx="1278862" cy="36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 and tick.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1433903-5507-4840-B84E-C5A39FF1CA4E}"/>
              </a:ext>
            </a:extLst>
          </p:cNvPr>
          <p:cNvGrpSpPr/>
          <p:nvPr/>
        </p:nvGrpSpPr>
        <p:grpSpPr>
          <a:xfrm>
            <a:off x="4589089" y="1476156"/>
            <a:ext cx="2922536" cy="2720321"/>
            <a:chOff x="4306165" y="2185672"/>
            <a:chExt cx="1455005" cy="202931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3A22B67-AC04-4960-8C07-8ECA2C53D44D}"/>
                </a:ext>
              </a:extLst>
            </p:cNvPr>
            <p:cNvGrpSpPr/>
            <p:nvPr/>
          </p:nvGrpSpPr>
          <p:grpSpPr>
            <a:xfrm>
              <a:off x="4306165" y="2185672"/>
              <a:ext cx="1455005" cy="2029319"/>
              <a:chOff x="10210112" y="-123083"/>
              <a:chExt cx="1664763" cy="2321871"/>
            </a:xfrm>
          </p:grpSpPr>
          <p:sp>
            <p:nvSpPr>
              <p:cNvPr id="177" name="Freeform: Shape 25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210ECB8-19BA-4550-BCBC-C810C26B41CF}"/>
                  </a:ext>
                </a:extLst>
              </p:cNvPr>
              <p:cNvSpPr/>
              <p:nvPr/>
            </p:nvSpPr>
            <p:spPr>
              <a:xfrm rot="9000000">
                <a:off x="10210112" y="-123083"/>
                <a:ext cx="1664763" cy="2321871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F564DF5-D1F7-4058-97F4-1526D4B67C5A}"/>
                  </a:ext>
                </a:extLst>
              </p:cNvPr>
              <p:cNvSpPr/>
              <p:nvPr/>
            </p:nvSpPr>
            <p:spPr>
              <a:xfrm>
                <a:off x="10443846" y="473167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11E3D9A-8073-40B7-A099-AAF5C486E07B}"/>
                </a:ext>
              </a:extLst>
            </p:cNvPr>
            <p:cNvSpPr txBox="1"/>
            <p:nvPr/>
          </p:nvSpPr>
          <p:spPr>
            <a:xfrm>
              <a:off x="4482016" y="2697742"/>
              <a:ext cx="1126823" cy="1102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 complete and read.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E48D4B2-8CC1-488A-A0DA-18C78D309A30}"/>
              </a:ext>
            </a:extLst>
          </p:cNvPr>
          <p:cNvGrpSpPr/>
          <p:nvPr/>
        </p:nvGrpSpPr>
        <p:grpSpPr>
          <a:xfrm>
            <a:off x="5908736" y="4207538"/>
            <a:ext cx="2738177" cy="2311463"/>
            <a:chOff x="5891884" y="3693914"/>
            <a:chExt cx="1536899" cy="1662263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112960C-16BB-4D3C-BF92-F4A7757EFAC9}"/>
                </a:ext>
              </a:extLst>
            </p:cNvPr>
            <p:cNvGrpSpPr/>
            <p:nvPr/>
          </p:nvGrpSpPr>
          <p:grpSpPr>
            <a:xfrm>
              <a:off x="5891884" y="3693914"/>
              <a:ext cx="1536899" cy="1662263"/>
              <a:chOff x="10231861" y="42217"/>
              <a:chExt cx="1758462" cy="1901899"/>
            </a:xfrm>
          </p:grpSpPr>
          <p:sp>
            <p:nvSpPr>
              <p:cNvPr id="183" name="Freeform: Shape 28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026DF13-7A4F-4010-966C-0A65F08FD954}"/>
                  </a:ext>
                </a:extLst>
              </p:cNvPr>
              <p:cNvSpPr/>
              <p:nvPr/>
            </p:nvSpPr>
            <p:spPr>
              <a:xfrm rot="9000000">
                <a:off x="10231861" y="42217"/>
                <a:ext cx="1758462" cy="190189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AB24A7B-6F95-4F69-8557-B1EF6DB37FC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9734463-D443-40C0-97D3-8CDFAE3897E4}"/>
                </a:ext>
              </a:extLst>
            </p:cNvPr>
            <p:cNvSpPr txBox="1"/>
            <p:nvPr/>
          </p:nvSpPr>
          <p:spPr>
            <a:xfrm>
              <a:off x="6118188" y="4346866"/>
              <a:ext cx="1126823" cy="398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sing.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EA09405-676E-42E2-A778-37483AE236C0}"/>
              </a:ext>
            </a:extLst>
          </p:cNvPr>
          <p:cNvGrpSpPr/>
          <p:nvPr/>
        </p:nvGrpSpPr>
        <p:grpSpPr>
          <a:xfrm>
            <a:off x="8761874" y="2341547"/>
            <a:ext cx="3001262" cy="2814400"/>
            <a:chOff x="8213952" y="3207922"/>
            <a:chExt cx="1536899" cy="1819357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3BDB6D21-5506-4223-A1AB-59FF13838808}"/>
                </a:ext>
              </a:extLst>
            </p:cNvPr>
            <p:cNvGrpSpPr/>
            <p:nvPr/>
          </p:nvGrpSpPr>
          <p:grpSpPr>
            <a:xfrm>
              <a:off x="8213952" y="3207922"/>
              <a:ext cx="1536899" cy="1819357"/>
              <a:chOff x="10217533" y="-46705"/>
              <a:chExt cx="1758462" cy="2081639"/>
            </a:xfrm>
          </p:grpSpPr>
          <p:sp>
            <p:nvSpPr>
              <p:cNvPr id="189" name="Freeform: Shape 3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3A0ECD93-D96D-4277-A9CD-157FA028AEAE}"/>
                  </a:ext>
                </a:extLst>
              </p:cNvPr>
              <p:cNvSpPr/>
              <p:nvPr/>
            </p:nvSpPr>
            <p:spPr>
              <a:xfrm rot="9000000">
                <a:off x="10217533" y="-46705"/>
                <a:ext cx="1758462" cy="2081639"/>
              </a:xfrm>
              <a:custGeom>
                <a:avLst/>
                <a:gdLst>
                  <a:gd name="connsiteX0" fmla="*/ 439615 w 1758462"/>
                  <a:gd name="connsiteY0" fmla="*/ 1640667 h 1758462"/>
                  <a:gd name="connsiteX1" fmla="*/ 372677 w 1758462"/>
                  <a:gd name="connsiteY1" fmla="*/ 1390849 h 1758462"/>
                  <a:gd name="connsiteX2" fmla="*/ 379594 w 1758462"/>
                  <a:gd name="connsiteY2" fmla="*/ 1378868 h 1758462"/>
                  <a:gd name="connsiteX3" fmla="*/ 367613 w 1758462"/>
                  <a:gd name="connsiteY3" fmla="*/ 1385785 h 1758462"/>
                  <a:gd name="connsiteX4" fmla="*/ 117795 w 1758462"/>
                  <a:gd name="connsiteY4" fmla="*/ 1318847 h 1758462"/>
                  <a:gd name="connsiteX5" fmla="*/ 184733 w 1758462"/>
                  <a:gd name="connsiteY5" fmla="*/ 1069028 h 1758462"/>
                  <a:gd name="connsiteX6" fmla="*/ 196714 w 1758462"/>
                  <a:gd name="connsiteY6" fmla="*/ 1062111 h 1758462"/>
                  <a:gd name="connsiteX7" fmla="*/ 182880 w 1758462"/>
                  <a:gd name="connsiteY7" fmla="*/ 1062111 h 1758462"/>
                  <a:gd name="connsiteX8" fmla="*/ 0 w 1758462"/>
                  <a:gd name="connsiteY8" fmla="*/ 879231 h 1758462"/>
                  <a:gd name="connsiteX9" fmla="*/ 182880 w 1758462"/>
                  <a:gd name="connsiteY9" fmla="*/ 696351 h 1758462"/>
                  <a:gd name="connsiteX10" fmla="*/ 196714 w 1758462"/>
                  <a:gd name="connsiteY10" fmla="*/ 696351 h 1758462"/>
                  <a:gd name="connsiteX11" fmla="*/ 184733 w 1758462"/>
                  <a:gd name="connsiteY11" fmla="*/ 689434 h 1758462"/>
                  <a:gd name="connsiteX12" fmla="*/ 117795 w 1758462"/>
                  <a:gd name="connsiteY12" fmla="*/ 439616 h 1758462"/>
                  <a:gd name="connsiteX13" fmla="*/ 367613 w 1758462"/>
                  <a:gd name="connsiteY13" fmla="*/ 372677 h 1758462"/>
                  <a:gd name="connsiteX14" fmla="*/ 379594 w 1758462"/>
                  <a:gd name="connsiteY14" fmla="*/ 379594 h 1758462"/>
                  <a:gd name="connsiteX15" fmla="*/ 372677 w 1758462"/>
                  <a:gd name="connsiteY15" fmla="*/ 367613 h 1758462"/>
                  <a:gd name="connsiteX16" fmla="*/ 439615 w 1758462"/>
                  <a:gd name="connsiteY16" fmla="*/ 117795 h 1758462"/>
                  <a:gd name="connsiteX17" fmla="*/ 689434 w 1758462"/>
                  <a:gd name="connsiteY17" fmla="*/ 184733 h 1758462"/>
                  <a:gd name="connsiteX18" fmla="*/ 696351 w 1758462"/>
                  <a:gd name="connsiteY18" fmla="*/ 196714 h 1758462"/>
                  <a:gd name="connsiteX19" fmla="*/ 696351 w 1758462"/>
                  <a:gd name="connsiteY19" fmla="*/ 182880 h 1758462"/>
                  <a:gd name="connsiteX20" fmla="*/ 879231 w 1758462"/>
                  <a:gd name="connsiteY20" fmla="*/ 0 h 1758462"/>
                  <a:gd name="connsiteX21" fmla="*/ 1062111 w 1758462"/>
                  <a:gd name="connsiteY21" fmla="*/ 182880 h 1758462"/>
                  <a:gd name="connsiteX22" fmla="*/ 1062111 w 1758462"/>
                  <a:gd name="connsiteY22" fmla="*/ 196714 h 1758462"/>
                  <a:gd name="connsiteX23" fmla="*/ 1069028 w 1758462"/>
                  <a:gd name="connsiteY23" fmla="*/ 184733 h 1758462"/>
                  <a:gd name="connsiteX24" fmla="*/ 1318846 w 1758462"/>
                  <a:gd name="connsiteY24" fmla="*/ 117795 h 1758462"/>
                  <a:gd name="connsiteX25" fmla="*/ 1385785 w 1758462"/>
                  <a:gd name="connsiteY25" fmla="*/ 367613 h 1758462"/>
                  <a:gd name="connsiteX26" fmla="*/ 1378868 w 1758462"/>
                  <a:gd name="connsiteY26" fmla="*/ 379594 h 1758462"/>
                  <a:gd name="connsiteX27" fmla="*/ 1390849 w 1758462"/>
                  <a:gd name="connsiteY27" fmla="*/ 372677 h 1758462"/>
                  <a:gd name="connsiteX28" fmla="*/ 1640667 w 1758462"/>
                  <a:gd name="connsiteY28" fmla="*/ 439615 h 1758462"/>
                  <a:gd name="connsiteX29" fmla="*/ 1573729 w 1758462"/>
                  <a:gd name="connsiteY29" fmla="*/ 689434 h 1758462"/>
                  <a:gd name="connsiteX30" fmla="*/ 1561748 w 1758462"/>
                  <a:gd name="connsiteY30" fmla="*/ 696351 h 1758462"/>
                  <a:gd name="connsiteX31" fmla="*/ 1575582 w 1758462"/>
                  <a:gd name="connsiteY31" fmla="*/ 696351 h 1758462"/>
                  <a:gd name="connsiteX32" fmla="*/ 1758462 w 1758462"/>
                  <a:gd name="connsiteY32" fmla="*/ 879231 h 1758462"/>
                  <a:gd name="connsiteX33" fmla="*/ 1575582 w 1758462"/>
                  <a:gd name="connsiteY33" fmla="*/ 1062111 h 1758462"/>
                  <a:gd name="connsiteX34" fmla="*/ 1561748 w 1758462"/>
                  <a:gd name="connsiteY34" fmla="*/ 1062111 h 1758462"/>
                  <a:gd name="connsiteX35" fmla="*/ 1573729 w 1758462"/>
                  <a:gd name="connsiteY35" fmla="*/ 1069028 h 1758462"/>
                  <a:gd name="connsiteX36" fmla="*/ 1640667 w 1758462"/>
                  <a:gd name="connsiteY36" fmla="*/ 1318847 h 1758462"/>
                  <a:gd name="connsiteX37" fmla="*/ 1390849 w 1758462"/>
                  <a:gd name="connsiteY37" fmla="*/ 1385785 h 1758462"/>
                  <a:gd name="connsiteX38" fmla="*/ 1378868 w 1758462"/>
                  <a:gd name="connsiteY38" fmla="*/ 1378868 h 1758462"/>
                  <a:gd name="connsiteX39" fmla="*/ 1385785 w 1758462"/>
                  <a:gd name="connsiteY39" fmla="*/ 1390849 h 1758462"/>
                  <a:gd name="connsiteX40" fmla="*/ 1318847 w 1758462"/>
                  <a:gd name="connsiteY40" fmla="*/ 1640667 h 1758462"/>
                  <a:gd name="connsiteX41" fmla="*/ 1069028 w 1758462"/>
                  <a:gd name="connsiteY41" fmla="*/ 1573729 h 1758462"/>
                  <a:gd name="connsiteX42" fmla="*/ 1062111 w 1758462"/>
                  <a:gd name="connsiteY42" fmla="*/ 1561748 h 1758462"/>
                  <a:gd name="connsiteX43" fmla="*/ 1062111 w 1758462"/>
                  <a:gd name="connsiteY43" fmla="*/ 1575582 h 1758462"/>
                  <a:gd name="connsiteX44" fmla="*/ 879231 w 1758462"/>
                  <a:gd name="connsiteY44" fmla="*/ 1758462 h 1758462"/>
                  <a:gd name="connsiteX45" fmla="*/ 696351 w 1758462"/>
                  <a:gd name="connsiteY45" fmla="*/ 1575582 h 1758462"/>
                  <a:gd name="connsiteX46" fmla="*/ 696351 w 1758462"/>
                  <a:gd name="connsiteY46" fmla="*/ 1561748 h 1758462"/>
                  <a:gd name="connsiteX47" fmla="*/ 689434 w 1758462"/>
                  <a:gd name="connsiteY47" fmla="*/ 1573729 h 1758462"/>
                  <a:gd name="connsiteX48" fmla="*/ 439615 w 1758462"/>
                  <a:gd name="connsiteY48" fmla="*/ 1640667 h 175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58462" h="1758462">
                    <a:moveTo>
                      <a:pt x="439615" y="1640667"/>
                    </a:moveTo>
                    <a:cubicBezTo>
                      <a:pt x="352145" y="1590166"/>
                      <a:pt x="322176" y="1478319"/>
                      <a:pt x="372677" y="1390849"/>
                    </a:cubicBezTo>
                    <a:lnTo>
                      <a:pt x="379594" y="1378868"/>
                    </a:lnTo>
                    <a:lnTo>
                      <a:pt x="367613" y="1385785"/>
                    </a:lnTo>
                    <a:cubicBezTo>
                      <a:pt x="280143" y="1436286"/>
                      <a:pt x="168296" y="1406317"/>
                      <a:pt x="117795" y="1318847"/>
                    </a:cubicBezTo>
                    <a:cubicBezTo>
                      <a:pt x="67293" y="1231376"/>
                      <a:pt x="97263" y="1119529"/>
                      <a:pt x="184733" y="1069028"/>
                    </a:cubicBezTo>
                    <a:lnTo>
                      <a:pt x="196714" y="1062111"/>
                    </a:lnTo>
                    <a:lnTo>
                      <a:pt x="182880" y="1062111"/>
                    </a:lnTo>
                    <a:cubicBezTo>
                      <a:pt x="81878" y="1062111"/>
                      <a:pt x="0" y="980233"/>
                      <a:pt x="0" y="879231"/>
                    </a:cubicBezTo>
                    <a:cubicBezTo>
                      <a:pt x="0" y="778229"/>
                      <a:pt x="81878" y="696351"/>
                      <a:pt x="182880" y="696351"/>
                    </a:cubicBezTo>
                    <a:lnTo>
                      <a:pt x="196714" y="696351"/>
                    </a:lnTo>
                    <a:lnTo>
                      <a:pt x="184733" y="689434"/>
                    </a:lnTo>
                    <a:cubicBezTo>
                      <a:pt x="97263" y="638933"/>
                      <a:pt x="67294" y="527086"/>
                      <a:pt x="117795" y="439616"/>
                    </a:cubicBezTo>
                    <a:cubicBezTo>
                      <a:pt x="168296" y="352145"/>
                      <a:pt x="280143" y="322176"/>
                      <a:pt x="367613" y="372677"/>
                    </a:cubicBezTo>
                    <a:lnTo>
                      <a:pt x="379594" y="379594"/>
                    </a:lnTo>
                    <a:lnTo>
                      <a:pt x="372677" y="367613"/>
                    </a:lnTo>
                    <a:cubicBezTo>
                      <a:pt x="322176" y="280143"/>
                      <a:pt x="352145" y="168296"/>
                      <a:pt x="439615" y="117795"/>
                    </a:cubicBezTo>
                    <a:cubicBezTo>
                      <a:pt x="527086" y="67294"/>
                      <a:pt x="638933" y="97263"/>
                      <a:pt x="689434" y="184733"/>
                    </a:cubicBezTo>
                    <a:lnTo>
                      <a:pt x="696351" y="196714"/>
                    </a:lnTo>
                    <a:lnTo>
                      <a:pt x="696351" y="182880"/>
                    </a:lnTo>
                    <a:cubicBezTo>
                      <a:pt x="696351" y="81878"/>
                      <a:pt x="778229" y="0"/>
                      <a:pt x="879231" y="0"/>
                    </a:cubicBezTo>
                    <a:cubicBezTo>
                      <a:pt x="980233" y="0"/>
                      <a:pt x="1062111" y="81878"/>
                      <a:pt x="1062111" y="182880"/>
                    </a:cubicBezTo>
                    <a:lnTo>
                      <a:pt x="1062111" y="196714"/>
                    </a:lnTo>
                    <a:lnTo>
                      <a:pt x="1069028" y="184733"/>
                    </a:lnTo>
                    <a:cubicBezTo>
                      <a:pt x="1119529" y="97263"/>
                      <a:pt x="1231376" y="67294"/>
                      <a:pt x="1318846" y="117795"/>
                    </a:cubicBezTo>
                    <a:cubicBezTo>
                      <a:pt x="1406317" y="168296"/>
                      <a:pt x="1436286" y="280143"/>
                      <a:pt x="1385785" y="367613"/>
                    </a:cubicBezTo>
                    <a:lnTo>
                      <a:pt x="1378868" y="379594"/>
                    </a:lnTo>
                    <a:lnTo>
                      <a:pt x="1390849" y="372677"/>
                    </a:lnTo>
                    <a:cubicBezTo>
                      <a:pt x="1478319" y="322176"/>
                      <a:pt x="1590166" y="352145"/>
                      <a:pt x="1640667" y="439615"/>
                    </a:cubicBezTo>
                    <a:cubicBezTo>
                      <a:pt x="1691169" y="527086"/>
                      <a:pt x="1661199" y="638933"/>
                      <a:pt x="1573729" y="689434"/>
                    </a:cubicBezTo>
                    <a:lnTo>
                      <a:pt x="1561748" y="696351"/>
                    </a:lnTo>
                    <a:lnTo>
                      <a:pt x="1575582" y="696351"/>
                    </a:lnTo>
                    <a:cubicBezTo>
                      <a:pt x="1676584" y="696351"/>
                      <a:pt x="1758462" y="778229"/>
                      <a:pt x="1758462" y="879231"/>
                    </a:cubicBezTo>
                    <a:cubicBezTo>
                      <a:pt x="1758462" y="980233"/>
                      <a:pt x="1676584" y="1062111"/>
                      <a:pt x="1575582" y="1062111"/>
                    </a:cubicBezTo>
                    <a:lnTo>
                      <a:pt x="1561748" y="1062111"/>
                    </a:lnTo>
                    <a:lnTo>
                      <a:pt x="1573729" y="1069028"/>
                    </a:lnTo>
                    <a:cubicBezTo>
                      <a:pt x="1661199" y="1119529"/>
                      <a:pt x="1691168" y="1231376"/>
                      <a:pt x="1640667" y="1318847"/>
                    </a:cubicBezTo>
                    <a:cubicBezTo>
                      <a:pt x="1590166" y="1406317"/>
                      <a:pt x="1478319" y="1436286"/>
                      <a:pt x="1390849" y="1385785"/>
                    </a:cubicBezTo>
                    <a:lnTo>
                      <a:pt x="1378868" y="1378868"/>
                    </a:lnTo>
                    <a:lnTo>
                      <a:pt x="1385785" y="1390849"/>
                    </a:lnTo>
                    <a:cubicBezTo>
                      <a:pt x="1436286" y="1478319"/>
                      <a:pt x="1406317" y="1590166"/>
                      <a:pt x="1318847" y="1640667"/>
                    </a:cubicBezTo>
                    <a:cubicBezTo>
                      <a:pt x="1231376" y="1691168"/>
                      <a:pt x="1119529" y="1661199"/>
                      <a:pt x="1069028" y="1573729"/>
                    </a:cubicBezTo>
                    <a:lnTo>
                      <a:pt x="1062111" y="1561748"/>
                    </a:lnTo>
                    <a:lnTo>
                      <a:pt x="1062111" y="1575582"/>
                    </a:lnTo>
                    <a:cubicBezTo>
                      <a:pt x="1062111" y="1676584"/>
                      <a:pt x="980233" y="1758462"/>
                      <a:pt x="879231" y="1758462"/>
                    </a:cubicBezTo>
                    <a:cubicBezTo>
                      <a:pt x="778229" y="1758462"/>
                      <a:pt x="696351" y="1676584"/>
                      <a:pt x="696351" y="1575582"/>
                    </a:cubicBezTo>
                    <a:lnTo>
                      <a:pt x="696351" y="1561748"/>
                    </a:lnTo>
                    <a:lnTo>
                      <a:pt x="689434" y="1573729"/>
                    </a:lnTo>
                    <a:cubicBezTo>
                      <a:pt x="638933" y="1661199"/>
                      <a:pt x="527086" y="1691168"/>
                      <a:pt x="439615" y="1640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7F184C5A-9438-41BA-8F77-0B1D1143DB2A}"/>
                  </a:ext>
                </a:extLst>
              </p:cNvPr>
              <p:cNvSpPr/>
              <p:nvPr/>
            </p:nvSpPr>
            <p:spPr>
              <a:xfrm>
                <a:off x="10493912" y="399171"/>
                <a:ext cx="1220372" cy="122037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0C28B98-ED86-4926-AF76-8A609CBAD269}"/>
                </a:ext>
              </a:extLst>
            </p:cNvPr>
            <p:cNvSpPr txBox="1"/>
            <p:nvPr/>
          </p:nvSpPr>
          <p:spPr>
            <a:xfrm>
              <a:off x="8438209" y="3759032"/>
              <a:ext cx="1126823" cy="656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uld_you_like_some__ju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0317" y="2278556"/>
            <a:ext cx="609600" cy="609600"/>
          </a:xfrm>
          <a:prstGeom prst="rect">
            <a:avLst/>
          </a:prstGeom>
        </p:spPr>
      </p:pic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11403" y="232063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" y="729528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96" y="1045152"/>
            <a:ext cx="2099380" cy="3388302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3776717" y="5279353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322985" y="528012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8"/>
          <p:cNvSpPr/>
          <p:nvPr/>
        </p:nvSpPr>
        <p:spPr>
          <a:xfrm>
            <a:off x="7259810" y="5293206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21039" y="1542818"/>
            <a:ext cx="1799893" cy="277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133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ould_you_like_some__mil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0254" y="1740748"/>
            <a:ext cx="609600" cy="609600"/>
          </a:xfrm>
          <a:prstGeom prst="rect">
            <a:avLst/>
          </a:prstGeom>
        </p:spPr>
      </p:pic>
      <p:pic>
        <p:nvPicPr>
          <p:cNvPr id="11" name="Yes_please_3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5797" y="163483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7"/>
          <p:cNvSpPr/>
          <p:nvPr/>
        </p:nvSpPr>
        <p:spPr>
          <a:xfrm>
            <a:off x="7326746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8"/>
          <p:cNvSpPr/>
          <p:nvPr/>
        </p:nvSpPr>
        <p:spPr>
          <a:xfrm>
            <a:off x="3827463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2811" y="1634836"/>
            <a:ext cx="2607769" cy="226262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o_thanks_8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00203" y="2117954"/>
            <a:ext cx="609600" cy="609600"/>
          </a:xfrm>
          <a:prstGeom prst="rect">
            <a:avLst/>
          </a:prstGeom>
        </p:spPr>
      </p:pic>
      <p:pic>
        <p:nvPicPr>
          <p:cNvPr id="2" name="Would_you_like_some__wa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9084" y="211795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2" y="413904"/>
            <a:ext cx="2762250" cy="4019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76" y="413904"/>
            <a:ext cx="2992582" cy="4017701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716627" y="529282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162828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6"/>
          <a:stretch/>
        </p:blipFill>
        <p:spPr bwMode="auto">
          <a:xfrm>
            <a:off x="4832163" y="1632335"/>
            <a:ext cx="2642331" cy="21904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3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es_please_38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0704" y="1544782"/>
            <a:ext cx="609600" cy="609600"/>
          </a:xfrm>
          <a:prstGeom prst="rect">
            <a:avLst/>
          </a:prstGeom>
        </p:spPr>
      </p:pic>
      <p:pic>
        <p:nvPicPr>
          <p:cNvPr id="2" name="Would_you_like_some__apple jui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5974" y="159370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" y="411307"/>
            <a:ext cx="3733800" cy="3486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4119649" y="817418"/>
            <a:ext cx="4008119" cy="3616036"/>
          </a:xfrm>
          <a:prstGeom prst="don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700909" y="528517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252845" y="5293206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0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</a:t>
            </a:r>
            <a:r>
              <a:rPr lang="es-ES" sz="40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 </a:t>
            </a:r>
            <a:r>
              <a:rPr lang="es-ES" sz="40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0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162828" y="529320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1297" y="1593706"/>
            <a:ext cx="2371927" cy="24076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80317" y="8174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70022" y="0"/>
            <a:ext cx="470192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rabia" panose="020B7200000000000000" pitchFamily="34" charset="0"/>
              </a:rPr>
              <a:t>Listen and choose.</a:t>
            </a:r>
          </a:p>
        </p:txBody>
      </p:sp>
      <p:pic>
        <p:nvPicPr>
          <p:cNvPr id="14" name="Picture 1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77755" y="5746967"/>
            <a:ext cx="1670751" cy="10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7608766" y="1775203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526" y="176296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F50A04AD-4946-48B3-BD33-24D29901DD61}"/>
              </a:ext>
            </a:extLst>
          </p:cNvPr>
          <p:cNvSpPr/>
          <p:nvPr/>
        </p:nvSpPr>
        <p:spPr>
          <a:xfrm>
            <a:off x="8268398" y="106626"/>
            <a:ext cx="18200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E04CEA-EF7C-4F01-A7C9-99D521743D8E}"/>
              </a:ext>
            </a:extLst>
          </p:cNvPr>
          <p:cNvSpPr/>
          <p:nvPr/>
        </p:nvSpPr>
        <p:spPr>
          <a:xfrm>
            <a:off x="10264344" y="106626"/>
            <a:ext cx="17399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eam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B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30776" y="0"/>
            <a:ext cx="2926080" cy="2926080"/>
            <a:chOff x="4540894" y="-356106"/>
            <a:chExt cx="2337671" cy="3403178"/>
          </a:xfrm>
        </p:grpSpPr>
        <p:sp>
          <p:nvSpPr>
            <p:cNvPr id="89" name="Freeform: Shape 17">
              <a:extLst>
                <a:ext uri="{FF2B5EF4-FFF2-40B4-BE49-F238E27FC236}">
                  <a16:creationId xmlns:a16="http://schemas.microsoft.com/office/drawing/2014/main" id="{8FC8AE42-9775-4B0D-91B1-570B7690524B}"/>
                </a:ext>
              </a:extLst>
            </p:cNvPr>
            <p:cNvSpPr/>
            <p:nvPr/>
          </p:nvSpPr>
          <p:spPr>
            <a:xfrm rot="9000000">
              <a:off x="4540894" y="-356106"/>
              <a:ext cx="2337671" cy="3403178"/>
            </a:xfrm>
            <a:custGeom>
              <a:avLst/>
              <a:gdLst>
                <a:gd name="connsiteX0" fmla="*/ 439615 w 1758462"/>
                <a:gd name="connsiteY0" fmla="*/ 1640667 h 1758462"/>
                <a:gd name="connsiteX1" fmla="*/ 372677 w 1758462"/>
                <a:gd name="connsiteY1" fmla="*/ 1390849 h 1758462"/>
                <a:gd name="connsiteX2" fmla="*/ 379594 w 1758462"/>
                <a:gd name="connsiteY2" fmla="*/ 1378868 h 1758462"/>
                <a:gd name="connsiteX3" fmla="*/ 367613 w 1758462"/>
                <a:gd name="connsiteY3" fmla="*/ 1385785 h 1758462"/>
                <a:gd name="connsiteX4" fmla="*/ 117795 w 1758462"/>
                <a:gd name="connsiteY4" fmla="*/ 1318847 h 1758462"/>
                <a:gd name="connsiteX5" fmla="*/ 184733 w 1758462"/>
                <a:gd name="connsiteY5" fmla="*/ 1069028 h 1758462"/>
                <a:gd name="connsiteX6" fmla="*/ 196714 w 1758462"/>
                <a:gd name="connsiteY6" fmla="*/ 1062111 h 1758462"/>
                <a:gd name="connsiteX7" fmla="*/ 182880 w 1758462"/>
                <a:gd name="connsiteY7" fmla="*/ 1062111 h 1758462"/>
                <a:gd name="connsiteX8" fmla="*/ 0 w 1758462"/>
                <a:gd name="connsiteY8" fmla="*/ 879231 h 1758462"/>
                <a:gd name="connsiteX9" fmla="*/ 182880 w 1758462"/>
                <a:gd name="connsiteY9" fmla="*/ 696351 h 1758462"/>
                <a:gd name="connsiteX10" fmla="*/ 196714 w 1758462"/>
                <a:gd name="connsiteY10" fmla="*/ 696351 h 1758462"/>
                <a:gd name="connsiteX11" fmla="*/ 184733 w 1758462"/>
                <a:gd name="connsiteY11" fmla="*/ 689434 h 1758462"/>
                <a:gd name="connsiteX12" fmla="*/ 117795 w 1758462"/>
                <a:gd name="connsiteY12" fmla="*/ 439616 h 1758462"/>
                <a:gd name="connsiteX13" fmla="*/ 367613 w 1758462"/>
                <a:gd name="connsiteY13" fmla="*/ 372677 h 1758462"/>
                <a:gd name="connsiteX14" fmla="*/ 379594 w 1758462"/>
                <a:gd name="connsiteY14" fmla="*/ 379594 h 1758462"/>
                <a:gd name="connsiteX15" fmla="*/ 372677 w 1758462"/>
                <a:gd name="connsiteY15" fmla="*/ 367613 h 1758462"/>
                <a:gd name="connsiteX16" fmla="*/ 439615 w 1758462"/>
                <a:gd name="connsiteY16" fmla="*/ 117795 h 1758462"/>
                <a:gd name="connsiteX17" fmla="*/ 689434 w 1758462"/>
                <a:gd name="connsiteY17" fmla="*/ 184733 h 1758462"/>
                <a:gd name="connsiteX18" fmla="*/ 696351 w 1758462"/>
                <a:gd name="connsiteY18" fmla="*/ 196714 h 1758462"/>
                <a:gd name="connsiteX19" fmla="*/ 696351 w 1758462"/>
                <a:gd name="connsiteY19" fmla="*/ 182880 h 1758462"/>
                <a:gd name="connsiteX20" fmla="*/ 879231 w 1758462"/>
                <a:gd name="connsiteY20" fmla="*/ 0 h 1758462"/>
                <a:gd name="connsiteX21" fmla="*/ 1062111 w 1758462"/>
                <a:gd name="connsiteY21" fmla="*/ 182880 h 1758462"/>
                <a:gd name="connsiteX22" fmla="*/ 1062111 w 1758462"/>
                <a:gd name="connsiteY22" fmla="*/ 196714 h 1758462"/>
                <a:gd name="connsiteX23" fmla="*/ 1069028 w 1758462"/>
                <a:gd name="connsiteY23" fmla="*/ 184733 h 1758462"/>
                <a:gd name="connsiteX24" fmla="*/ 1318846 w 1758462"/>
                <a:gd name="connsiteY24" fmla="*/ 117795 h 1758462"/>
                <a:gd name="connsiteX25" fmla="*/ 1385785 w 1758462"/>
                <a:gd name="connsiteY25" fmla="*/ 367613 h 1758462"/>
                <a:gd name="connsiteX26" fmla="*/ 1378868 w 1758462"/>
                <a:gd name="connsiteY26" fmla="*/ 379594 h 1758462"/>
                <a:gd name="connsiteX27" fmla="*/ 1390849 w 1758462"/>
                <a:gd name="connsiteY27" fmla="*/ 372677 h 1758462"/>
                <a:gd name="connsiteX28" fmla="*/ 1640667 w 1758462"/>
                <a:gd name="connsiteY28" fmla="*/ 439615 h 1758462"/>
                <a:gd name="connsiteX29" fmla="*/ 1573729 w 1758462"/>
                <a:gd name="connsiteY29" fmla="*/ 689434 h 1758462"/>
                <a:gd name="connsiteX30" fmla="*/ 1561748 w 1758462"/>
                <a:gd name="connsiteY30" fmla="*/ 696351 h 1758462"/>
                <a:gd name="connsiteX31" fmla="*/ 1575582 w 1758462"/>
                <a:gd name="connsiteY31" fmla="*/ 696351 h 1758462"/>
                <a:gd name="connsiteX32" fmla="*/ 1758462 w 1758462"/>
                <a:gd name="connsiteY32" fmla="*/ 879231 h 1758462"/>
                <a:gd name="connsiteX33" fmla="*/ 1575582 w 1758462"/>
                <a:gd name="connsiteY33" fmla="*/ 1062111 h 1758462"/>
                <a:gd name="connsiteX34" fmla="*/ 1561748 w 1758462"/>
                <a:gd name="connsiteY34" fmla="*/ 1062111 h 1758462"/>
                <a:gd name="connsiteX35" fmla="*/ 1573729 w 1758462"/>
                <a:gd name="connsiteY35" fmla="*/ 1069028 h 1758462"/>
                <a:gd name="connsiteX36" fmla="*/ 1640667 w 1758462"/>
                <a:gd name="connsiteY36" fmla="*/ 1318847 h 1758462"/>
                <a:gd name="connsiteX37" fmla="*/ 1390849 w 1758462"/>
                <a:gd name="connsiteY37" fmla="*/ 1385785 h 1758462"/>
                <a:gd name="connsiteX38" fmla="*/ 1378868 w 1758462"/>
                <a:gd name="connsiteY38" fmla="*/ 1378868 h 1758462"/>
                <a:gd name="connsiteX39" fmla="*/ 1385785 w 1758462"/>
                <a:gd name="connsiteY39" fmla="*/ 1390849 h 1758462"/>
                <a:gd name="connsiteX40" fmla="*/ 1318847 w 1758462"/>
                <a:gd name="connsiteY40" fmla="*/ 1640667 h 1758462"/>
                <a:gd name="connsiteX41" fmla="*/ 1069028 w 1758462"/>
                <a:gd name="connsiteY41" fmla="*/ 1573729 h 1758462"/>
                <a:gd name="connsiteX42" fmla="*/ 1062111 w 1758462"/>
                <a:gd name="connsiteY42" fmla="*/ 1561748 h 1758462"/>
                <a:gd name="connsiteX43" fmla="*/ 1062111 w 1758462"/>
                <a:gd name="connsiteY43" fmla="*/ 1575582 h 1758462"/>
                <a:gd name="connsiteX44" fmla="*/ 879231 w 1758462"/>
                <a:gd name="connsiteY44" fmla="*/ 1758462 h 1758462"/>
                <a:gd name="connsiteX45" fmla="*/ 696351 w 1758462"/>
                <a:gd name="connsiteY45" fmla="*/ 1575582 h 1758462"/>
                <a:gd name="connsiteX46" fmla="*/ 696351 w 1758462"/>
                <a:gd name="connsiteY46" fmla="*/ 1561748 h 1758462"/>
                <a:gd name="connsiteX47" fmla="*/ 689434 w 1758462"/>
                <a:gd name="connsiteY47" fmla="*/ 1573729 h 1758462"/>
                <a:gd name="connsiteX48" fmla="*/ 439615 w 1758462"/>
                <a:gd name="connsiteY48" fmla="*/ 1640667 h 175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8462" h="1758462">
                  <a:moveTo>
                    <a:pt x="439615" y="1640667"/>
                  </a:moveTo>
                  <a:cubicBezTo>
                    <a:pt x="352145" y="1590166"/>
                    <a:pt x="322176" y="1478319"/>
                    <a:pt x="372677" y="1390849"/>
                  </a:cubicBezTo>
                  <a:lnTo>
                    <a:pt x="379594" y="1378868"/>
                  </a:lnTo>
                  <a:lnTo>
                    <a:pt x="367613" y="1385785"/>
                  </a:lnTo>
                  <a:cubicBezTo>
                    <a:pt x="280143" y="1436286"/>
                    <a:pt x="168296" y="1406317"/>
                    <a:pt x="117795" y="1318847"/>
                  </a:cubicBezTo>
                  <a:cubicBezTo>
                    <a:pt x="67293" y="1231376"/>
                    <a:pt x="97263" y="1119529"/>
                    <a:pt x="184733" y="1069028"/>
                  </a:cubicBezTo>
                  <a:lnTo>
                    <a:pt x="196714" y="1062111"/>
                  </a:lnTo>
                  <a:lnTo>
                    <a:pt x="182880" y="1062111"/>
                  </a:lnTo>
                  <a:cubicBezTo>
                    <a:pt x="81878" y="1062111"/>
                    <a:pt x="0" y="980233"/>
                    <a:pt x="0" y="879231"/>
                  </a:cubicBezTo>
                  <a:cubicBezTo>
                    <a:pt x="0" y="778229"/>
                    <a:pt x="81878" y="696351"/>
                    <a:pt x="182880" y="696351"/>
                  </a:cubicBezTo>
                  <a:lnTo>
                    <a:pt x="196714" y="696351"/>
                  </a:lnTo>
                  <a:lnTo>
                    <a:pt x="184733" y="689434"/>
                  </a:lnTo>
                  <a:cubicBezTo>
                    <a:pt x="97263" y="638933"/>
                    <a:pt x="67294" y="527086"/>
                    <a:pt x="117795" y="439616"/>
                  </a:cubicBezTo>
                  <a:cubicBezTo>
                    <a:pt x="168296" y="352145"/>
                    <a:pt x="280143" y="322176"/>
                    <a:pt x="367613" y="372677"/>
                  </a:cubicBezTo>
                  <a:lnTo>
                    <a:pt x="379594" y="379594"/>
                  </a:lnTo>
                  <a:lnTo>
                    <a:pt x="372677" y="367613"/>
                  </a:lnTo>
                  <a:cubicBezTo>
                    <a:pt x="322176" y="280143"/>
                    <a:pt x="352145" y="168296"/>
                    <a:pt x="439615" y="117795"/>
                  </a:cubicBezTo>
                  <a:cubicBezTo>
                    <a:pt x="527086" y="67294"/>
                    <a:pt x="638933" y="97263"/>
                    <a:pt x="689434" y="184733"/>
                  </a:cubicBezTo>
                  <a:lnTo>
                    <a:pt x="696351" y="196714"/>
                  </a:lnTo>
                  <a:lnTo>
                    <a:pt x="696351" y="182880"/>
                  </a:lnTo>
                  <a:cubicBezTo>
                    <a:pt x="696351" y="81878"/>
                    <a:pt x="778229" y="0"/>
                    <a:pt x="879231" y="0"/>
                  </a:cubicBezTo>
                  <a:cubicBezTo>
                    <a:pt x="980233" y="0"/>
                    <a:pt x="1062111" y="81878"/>
                    <a:pt x="1062111" y="182880"/>
                  </a:cubicBezTo>
                  <a:lnTo>
                    <a:pt x="1062111" y="196714"/>
                  </a:lnTo>
                  <a:lnTo>
                    <a:pt x="1069028" y="184733"/>
                  </a:lnTo>
                  <a:cubicBezTo>
                    <a:pt x="1119529" y="97263"/>
                    <a:pt x="1231376" y="67294"/>
                    <a:pt x="1318846" y="117795"/>
                  </a:cubicBezTo>
                  <a:cubicBezTo>
                    <a:pt x="1406317" y="168296"/>
                    <a:pt x="1436286" y="280143"/>
                    <a:pt x="1385785" y="367613"/>
                  </a:cubicBezTo>
                  <a:lnTo>
                    <a:pt x="1378868" y="379594"/>
                  </a:lnTo>
                  <a:lnTo>
                    <a:pt x="1390849" y="372677"/>
                  </a:lnTo>
                  <a:cubicBezTo>
                    <a:pt x="1478319" y="322176"/>
                    <a:pt x="1590166" y="352145"/>
                    <a:pt x="1640667" y="439615"/>
                  </a:cubicBezTo>
                  <a:cubicBezTo>
                    <a:pt x="1691169" y="527086"/>
                    <a:pt x="1661199" y="638933"/>
                    <a:pt x="1573729" y="689434"/>
                  </a:cubicBezTo>
                  <a:lnTo>
                    <a:pt x="1561748" y="696351"/>
                  </a:lnTo>
                  <a:lnTo>
                    <a:pt x="1575582" y="696351"/>
                  </a:lnTo>
                  <a:cubicBezTo>
                    <a:pt x="1676584" y="696351"/>
                    <a:pt x="1758462" y="778229"/>
                    <a:pt x="1758462" y="879231"/>
                  </a:cubicBezTo>
                  <a:cubicBezTo>
                    <a:pt x="1758462" y="980233"/>
                    <a:pt x="1676584" y="1062111"/>
                    <a:pt x="1575582" y="1062111"/>
                  </a:cubicBezTo>
                  <a:lnTo>
                    <a:pt x="1561748" y="1062111"/>
                  </a:lnTo>
                  <a:lnTo>
                    <a:pt x="1573729" y="1069028"/>
                  </a:lnTo>
                  <a:cubicBezTo>
                    <a:pt x="1661199" y="1119529"/>
                    <a:pt x="1691168" y="1231376"/>
                    <a:pt x="1640667" y="1318847"/>
                  </a:cubicBezTo>
                  <a:cubicBezTo>
                    <a:pt x="1590166" y="1406317"/>
                    <a:pt x="1478319" y="1436286"/>
                    <a:pt x="1390849" y="1385785"/>
                  </a:cubicBezTo>
                  <a:lnTo>
                    <a:pt x="1378868" y="1378868"/>
                  </a:lnTo>
                  <a:lnTo>
                    <a:pt x="1385785" y="1390849"/>
                  </a:lnTo>
                  <a:cubicBezTo>
                    <a:pt x="1436286" y="1478319"/>
                    <a:pt x="1406317" y="1590166"/>
                    <a:pt x="1318847" y="1640667"/>
                  </a:cubicBezTo>
                  <a:cubicBezTo>
                    <a:pt x="1231376" y="1691168"/>
                    <a:pt x="1119529" y="1661199"/>
                    <a:pt x="1069028" y="1573729"/>
                  </a:cubicBezTo>
                  <a:lnTo>
                    <a:pt x="1062111" y="1561748"/>
                  </a:lnTo>
                  <a:lnTo>
                    <a:pt x="1062111" y="1575582"/>
                  </a:lnTo>
                  <a:cubicBezTo>
                    <a:pt x="1062111" y="1676584"/>
                    <a:pt x="980233" y="1758462"/>
                    <a:pt x="879231" y="1758462"/>
                  </a:cubicBezTo>
                  <a:cubicBezTo>
                    <a:pt x="778229" y="1758462"/>
                    <a:pt x="696351" y="1676584"/>
                    <a:pt x="696351" y="1575582"/>
                  </a:cubicBezTo>
                  <a:lnTo>
                    <a:pt x="696351" y="1561748"/>
                  </a:lnTo>
                  <a:lnTo>
                    <a:pt x="689434" y="1573729"/>
                  </a:lnTo>
                  <a:cubicBezTo>
                    <a:pt x="638933" y="1661199"/>
                    <a:pt x="527086" y="1691168"/>
                    <a:pt x="439615" y="1640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5A77B9E-5207-46CD-ABF3-207A3C2AE839}"/>
                </a:ext>
              </a:extLst>
            </p:cNvPr>
            <p:cNvSpPr/>
            <p:nvPr/>
          </p:nvSpPr>
          <p:spPr>
            <a:xfrm>
              <a:off x="4960498" y="269370"/>
              <a:ext cx="1461044" cy="212698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B0F5AE-C993-4156-B8D8-FF4F14FC0BC7}"/>
                </a:ext>
              </a:extLst>
            </p:cNvPr>
            <p:cNvSpPr txBox="1"/>
            <p:nvPr/>
          </p:nvSpPr>
          <p:spPr>
            <a:xfrm>
              <a:off x="4546390" y="662275"/>
              <a:ext cx="2326678" cy="1181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lvl="0"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120" y="1528994"/>
            <a:ext cx="1792379" cy="1920406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42524" y="1556703"/>
            <a:ext cx="1792379" cy="1920406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8633" y="1640482"/>
            <a:ext cx="1792379" cy="1920406"/>
          </a:xfrm>
          <a:prstGeom prst="rect">
            <a:avLst/>
          </a:prstGeom>
        </p:spPr>
      </p:pic>
      <p:pic>
        <p:nvPicPr>
          <p:cNvPr id="78" name="Picture 7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26312" y="1640482"/>
            <a:ext cx="1792379" cy="1920406"/>
          </a:xfrm>
          <a:prstGeom prst="rect">
            <a:avLst/>
          </a:prstGeom>
        </p:spPr>
      </p:pic>
      <p:pic>
        <p:nvPicPr>
          <p:cNvPr id="10" name="Picture 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4115" y="3894761"/>
            <a:ext cx="1792379" cy="1920406"/>
          </a:xfrm>
          <a:prstGeom prst="rect">
            <a:avLst/>
          </a:prstGeom>
        </p:spPr>
      </p:pic>
      <p:pic>
        <p:nvPicPr>
          <p:cNvPr id="11" name="Picture 1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99715" y="3894761"/>
            <a:ext cx="1786283" cy="1920406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80925" y="3944038"/>
            <a:ext cx="1786283" cy="1920406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00429" y="3944038"/>
            <a:ext cx="1792379" cy="19204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A5F7DD-300A-2445-837A-CB9EB3830335}"/>
              </a:ext>
            </a:extLst>
          </p:cNvPr>
          <p:cNvSpPr/>
          <p:nvPr/>
        </p:nvSpPr>
        <p:spPr>
          <a:xfrm>
            <a:off x="3442996" y="237729"/>
            <a:ext cx="3599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4A02E"/>
                </a:solidFill>
                <a:effectLst/>
              </a:rPr>
              <a:t>FRUIT JUICE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90720" imgH="380880"/>
        </mc:Choice>
        <mc:Fallback>
          <p:control r:id="rId1" imgW="990720" imgH="380880">
            <p:pic>
              <p:nvPicPr>
                <p:cNvPr id="83" name="TextBox1">
                  <a:extLst>
                    <a:ext uri="{FF2B5EF4-FFF2-40B4-BE49-F238E27FC236}">
                      <a16:creationId xmlns:a16="http://schemas.microsoft.com/office/drawing/2014/main" id="{DF2C05BF-5E6A-4016-AB75-8CC9798E51A8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10638994" y="87561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990720" imgH="380880"/>
        </mc:Choice>
        <mc:Fallback>
          <p:control r:id="rId2" imgW="990720" imgH="380880">
            <p:pic>
              <p:nvPicPr>
                <p:cNvPr id="85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8535712" y="876332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314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" y="0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3" y="410874"/>
            <a:ext cx="2294940" cy="3703926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bread</a:t>
            </a: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rice</a:t>
            </a: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cake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87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2651" y="411321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9739" y="2061345"/>
            <a:ext cx="3227075" cy="204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931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8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399839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apples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584570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pears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6571" y="4308764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32290" y="392283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776" y="2274254"/>
            <a:ext cx="4051349" cy="2595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72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5" y="163341"/>
            <a:ext cx="2762250" cy="401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08" y="16334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beans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7131757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3665696" y="5275124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786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305973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237" y="2172191"/>
            <a:ext cx="3023982" cy="2774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00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1" y="705762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14" y="509155"/>
            <a:ext cx="2099380" cy="3388302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6754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4863" y="4165796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60</a:t>
            </a: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584" y="2149912"/>
            <a:ext cx="2962558" cy="209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197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" y="0"/>
            <a:ext cx="2962784" cy="4311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83" y="410874"/>
            <a:ext cx="2294940" cy="3703926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242716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water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3827463" y="5278967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juice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milk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4928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Yes, please.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0620" y="3996811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40</a:t>
            </a:r>
          </a:p>
        </p:txBody>
      </p:sp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8444" y="1897060"/>
            <a:ext cx="1799893" cy="277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90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8" y="411307"/>
            <a:ext cx="3733800" cy="348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927" y="124691"/>
            <a:ext cx="2992582" cy="4017701"/>
          </a:xfrm>
          <a:prstGeom prst="rect">
            <a:avLst/>
          </a:prstGeom>
        </p:spPr>
      </p:pic>
      <p:sp>
        <p:nvSpPr>
          <p:cNvPr id="5" name="Prostokąt zaokrąglony 6"/>
          <p:cNvSpPr/>
          <p:nvPr/>
        </p:nvSpPr>
        <p:spPr>
          <a:xfrm>
            <a:off x="399839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fish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6" name="Prostokąt zaokrąglony 7"/>
          <p:cNvSpPr/>
          <p:nvPr/>
        </p:nvSpPr>
        <p:spPr>
          <a:xfrm>
            <a:off x="584570" y="5257468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meat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7" name="Prostokąt zaokrąglony 8"/>
          <p:cNvSpPr/>
          <p:nvPr/>
        </p:nvSpPr>
        <p:spPr>
          <a:xfrm>
            <a:off x="7412210" y="5279352"/>
            <a:ext cx="3165502" cy="936000"/>
          </a:xfrm>
          <a:prstGeom prst="roundRect">
            <a:avLst>
              <a:gd name="adj" fmla="val 15761"/>
            </a:avLst>
          </a:prstGeom>
          <a:solidFill>
            <a:srgbClr val="00CC00"/>
          </a:solidFill>
          <a:ln w="57150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s-ES" sz="4800" b="1" dirty="0" err="1">
                <a:ln w="28575">
                  <a:solidFill>
                    <a:srgbClr val="009900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009900"/>
                  </a:outerShdw>
                </a:effectLst>
                <a:latin typeface="Berlin Sans FB Demi" pitchFamily="34" charset="0"/>
              </a:rPr>
              <a:t>chicken</a:t>
            </a:r>
            <a:endParaRPr lang="es-ES" sz="4800" b="1" dirty="0">
              <a:ln w="28575">
                <a:solidFill>
                  <a:srgbClr val="009900"/>
                </a:solidFill>
              </a:ln>
              <a:solidFill>
                <a:srgbClr val="FF0000"/>
              </a:solidFill>
              <a:effectLst>
                <a:outerShdw blurRad="50800" dist="38100" algn="l" rotWithShape="0">
                  <a:srgbClr val="009900"/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9992" y="4458476"/>
            <a:ext cx="1841500" cy="10795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025" y="2211659"/>
            <a:ext cx="3212202" cy="2141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ounded Rectangular Callout 10"/>
          <p:cNvSpPr/>
          <p:nvPr/>
        </p:nvSpPr>
        <p:spPr>
          <a:xfrm>
            <a:off x="2687782" y="141236"/>
            <a:ext cx="6386945" cy="858981"/>
          </a:xfrm>
          <a:prstGeom prst="wedgeRoundRectCallout">
            <a:avLst>
              <a:gd name="adj1" fmla="val -50144"/>
              <a:gd name="adj2" fmla="val 152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Would you like some ……………?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031912" y="1267344"/>
            <a:ext cx="3761644" cy="692727"/>
          </a:xfrm>
          <a:prstGeom prst="wedgeRoundRectCallout">
            <a:avLst>
              <a:gd name="adj1" fmla="val 59169"/>
              <a:gd name="adj2" fmla="val 66726"/>
              <a:gd name="adj3" fmla="val 16667"/>
            </a:avLst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No, thanks.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7782" y="410515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</a:t>
            </a: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2737" y="5278967"/>
            <a:ext cx="1469263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3810</TotalTime>
  <Words>467</Words>
  <Application>Microsoft Office PowerPoint</Application>
  <PresentationFormat>Màn hình rộng</PresentationFormat>
  <Paragraphs>142</Paragraphs>
  <Slides>23</Slides>
  <Notes>11</Notes>
  <HiddenSlides>0</HiddenSlides>
  <MMClips>18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34" baseType="lpstr">
      <vt:lpstr>.VnArabia</vt:lpstr>
      <vt:lpstr>ADLaM Display</vt:lpstr>
      <vt:lpstr>Amasis MT Pro Black</vt:lpstr>
      <vt:lpstr>Arial</vt:lpstr>
      <vt:lpstr>Berlin Sans FB Demi</vt:lpstr>
      <vt:lpstr>Calibri</vt:lpstr>
      <vt:lpstr>Calibri Light</vt:lpstr>
      <vt:lpstr>Comic Sans MS</vt:lpstr>
      <vt:lpstr>Sport Day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</cp:lastModifiedBy>
  <cp:revision>195</cp:revision>
  <dcterms:created xsi:type="dcterms:W3CDTF">2022-01-25T11:05:41Z</dcterms:created>
  <dcterms:modified xsi:type="dcterms:W3CDTF">2026-03-02T01:50:05Z</dcterms:modified>
</cp:coreProperties>
</file>