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5"/>
  </p:notesMasterIdLst>
  <p:sldIdLst>
    <p:sldId id="410" r:id="rId2"/>
    <p:sldId id="257" r:id="rId3"/>
    <p:sldId id="502" r:id="rId4"/>
    <p:sldId id="431" r:id="rId5"/>
    <p:sldId id="442" r:id="rId6"/>
    <p:sldId id="449" r:id="rId7"/>
    <p:sldId id="474" r:id="rId8"/>
    <p:sldId id="485" r:id="rId9"/>
    <p:sldId id="478" r:id="rId10"/>
    <p:sldId id="488" r:id="rId11"/>
    <p:sldId id="479" r:id="rId12"/>
    <p:sldId id="489" r:id="rId13"/>
    <p:sldId id="4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42B"/>
    <a:srgbClr val="F4A02E"/>
    <a:srgbClr val="00FF99"/>
    <a:srgbClr val="FFFF00"/>
    <a:srgbClr val="0033CC"/>
    <a:srgbClr val="0000CC"/>
    <a:srgbClr val="FFFF66"/>
    <a:srgbClr val="FFFFFF"/>
    <a:srgbClr val="FF99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47" autoAdjust="0"/>
  </p:normalViewPr>
  <p:slideViewPr>
    <p:cSldViewPr snapToGrid="0">
      <p:cViewPr varScale="1">
        <p:scale>
          <a:sx n="57" d="100"/>
          <a:sy n="57" d="100"/>
        </p:scale>
        <p:origin x="10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 typeface="Arial" panose="020B0604020202020204" pitchFamily="34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6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jar mug of juice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find what is missing and say out loud the name of the missing food or drinks.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mug left.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5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68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choose one dish to get points for their team.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0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411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85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058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5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45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53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1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3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2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8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32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43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6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" Target="slide6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4.xml"/><Relationship Id="rId1" Type="http://schemas.openxmlformats.org/officeDocument/2006/relationships/slideLayout" Target="../slideLayouts/slideLayout7.xml"/><Relationship Id="rId28" Type="http://schemas.openxmlformats.org/officeDocument/2006/relationships/slide" Target="slide6.xml"/><Relationship Id="rId27" Type="http://schemas.openxmlformats.org/officeDocument/2006/relationships/image" Target="../media/image25.png"/><Relationship Id="rId30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29" Type="http://schemas.openxmlformats.org/officeDocument/2006/relationships/image" Target="../media/image10.png"/><Relationship Id="rId1" Type="http://schemas.microsoft.com/office/2007/relationships/media" Target="../media/media2.mp3"/><Relationship Id="rId28" Type="http://schemas.openxmlformats.org/officeDocument/2006/relationships/image" Target="../media/image9.jpeg"/><Relationship Id="rId4" Type="http://schemas.openxmlformats.org/officeDocument/2006/relationships/customXml" Target="../ink/ink2.xml"/><Relationship Id="rId27" Type="http://schemas.openxmlformats.org/officeDocument/2006/relationships/image" Target="../media/image25.png"/><Relationship Id="rId30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29" Type="http://schemas.openxmlformats.org/officeDocument/2006/relationships/image" Target="../media/image12.png"/><Relationship Id="rId1" Type="http://schemas.microsoft.com/office/2007/relationships/media" Target="../media/media3.mp3"/><Relationship Id="rId28" Type="http://schemas.openxmlformats.org/officeDocument/2006/relationships/image" Target="../media/image9.jpeg"/><Relationship Id="rId4" Type="http://schemas.openxmlformats.org/officeDocument/2006/relationships/customXml" Target="../ink/ink3.xml"/><Relationship Id="rId27" Type="http://schemas.openxmlformats.org/officeDocument/2006/relationships/image" Target="../media/image25.png"/><Relationship Id="rId30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wmf"/><Relationship Id="rId7" Type="http://schemas.openxmlformats.org/officeDocument/2006/relationships/image" Target="../media/image20.emf"/><Relationship Id="rId12" Type="http://schemas.openxmlformats.org/officeDocument/2006/relationships/slide" Target="slide11.xml"/><Relationship Id="rId17" Type="http://schemas.openxmlformats.org/officeDocument/2006/relationships/image" Target="../media/image18.png"/><Relationship Id="rId2" Type="http://schemas.openxmlformats.org/officeDocument/2006/relationships/control" Target="../activeX/activeX2.xml"/><Relationship Id="rId16" Type="http://schemas.openxmlformats.org/officeDocument/2006/relationships/image" Target="../media/image17.png"/><Relationship Id="rId20" Type="http://schemas.openxmlformats.org/officeDocument/2006/relationships/image" Target="../media/image21.wmf"/><Relationship Id="rId1" Type="http://schemas.openxmlformats.org/officeDocument/2006/relationships/control" Target="../activeX/activeX1.xml"/><Relationship Id="rId11" Type="http://schemas.openxmlformats.org/officeDocument/2006/relationships/image" Target="../media/image14.png"/><Relationship Id="rId5" Type="http://schemas.openxmlformats.org/officeDocument/2006/relationships/customXml" Target="../ink/ink4.xml"/><Relationship Id="rId15" Type="http://schemas.openxmlformats.org/officeDocument/2006/relationships/image" Target="../media/image16.png"/><Relationship Id="rId10" Type="http://schemas.openxmlformats.org/officeDocument/2006/relationships/slide" Target="slide9.xml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Relationship Id="rId1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3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87709" y="4070963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30</a:t>
            </a:r>
          </a:p>
        </p:txBody>
      </p:sp>
      <p:sp>
        <p:nvSpPr>
          <p:cNvPr id="7" name="Rectangle 6"/>
          <p:cNvSpPr/>
          <p:nvPr/>
        </p:nvSpPr>
        <p:spPr>
          <a:xfrm>
            <a:off x="5226247" y="4370666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</a:t>
            </a:r>
          </a:p>
        </p:txBody>
      </p:sp>
      <p:sp>
        <p:nvSpPr>
          <p:cNvPr id="9" name="Rectangle 8"/>
          <p:cNvSpPr/>
          <p:nvPr/>
        </p:nvSpPr>
        <p:spPr>
          <a:xfrm>
            <a:off x="1927175" y="4117262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32965" y="526439"/>
            <a:ext cx="8995467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points!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12" name="Picture 2" descr="http://thumbs.dreamstime.com/z/plate-spaghetti-fork-14203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50" b="805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" b="10497"/>
          <a:stretch/>
        </p:blipFill>
        <p:spPr bwMode="auto">
          <a:xfrm>
            <a:off x="0" y="2553082"/>
            <a:ext cx="4914259" cy="340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1" b="89706" l="0" r="980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65" y="3496453"/>
            <a:ext cx="2611840" cy="2611840"/>
          </a:xfrm>
          <a:prstGeom prst="rect">
            <a:avLst/>
          </a:prstGeom>
        </p:spPr>
      </p:pic>
      <p:pic>
        <p:nvPicPr>
          <p:cNvPr id="27654" name="Picture 6" descr="Italian pizza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 bwMode="auto">
          <a:xfrm>
            <a:off x="7545768" y="2956867"/>
            <a:ext cx="2982664" cy="28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8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81" y="4215512"/>
            <a:ext cx="3123229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6163950" y="4273512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12" name="Notched Right Arrow 11">
            <a:hlinkClick r:id="" action="ppaction://hlinkshowjump?jump=nextslide"/>
          </p:cNvPr>
          <p:cNvSpPr/>
          <p:nvPr/>
        </p:nvSpPr>
        <p:spPr>
          <a:xfrm>
            <a:off x="10541726" y="6113417"/>
            <a:ext cx="1553292" cy="704808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345" y="3898828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97" y="2035467"/>
            <a:ext cx="2864517" cy="188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6822404" y="1476432"/>
            <a:ext cx="1524000" cy="25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8352" y="1500972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555" y="3898828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6" y="1873999"/>
            <a:ext cx="2731895" cy="178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13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0369" y="4144971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60</a:t>
            </a:r>
          </a:p>
        </p:txBody>
      </p:sp>
      <p:sp>
        <p:nvSpPr>
          <p:cNvPr id="8" name="Rectangle 7"/>
          <p:cNvSpPr/>
          <p:nvPr/>
        </p:nvSpPr>
        <p:spPr>
          <a:xfrm>
            <a:off x="5261519" y="4405183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50</a:t>
            </a:r>
          </a:p>
        </p:txBody>
      </p:sp>
      <p:sp>
        <p:nvSpPr>
          <p:cNvPr id="7" name="Rectangle 6"/>
          <p:cNvSpPr/>
          <p:nvPr/>
        </p:nvSpPr>
        <p:spPr>
          <a:xfrm>
            <a:off x="8402748" y="4112982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30036" y="231823"/>
            <a:ext cx="9930147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points!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12" name="Picture 2" descr="http://thumbs.dreamstime.com/z/plate-spaghetti-fork-14203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50" b="8055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" b="10497"/>
          <a:stretch/>
        </p:blipFill>
        <p:spPr bwMode="auto">
          <a:xfrm>
            <a:off x="-124691" y="2702073"/>
            <a:ext cx="4914259" cy="340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1" b="89706" l="0" r="980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65" y="3496453"/>
            <a:ext cx="2611840" cy="2611840"/>
          </a:xfrm>
          <a:prstGeom prst="rect">
            <a:avLst/>
          </a:prstGeom>
        </p:spPr>
      </p:pic>
      <p:pic>
        <p:nvPicPr>
          <p:cNvPr id="27654" name="Picture 6" descr="Italian pizza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 bwMode="auto">
          <a:xfrm>
            <a:off x="7545768" y="2956867"/>
            <a:ext cx="2982664" cy="28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3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6684455" y="1437646"/>
            <a:ext cx="1524000" cy="25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12" name="Notched Right Arrow 11">
            <a:hlinkClick r:id="" action="ppaction://hlinkshowjump?jump=nextslide"/>
          </p:cNvPr>
          <p:cNvSpPr/>
          <p:nvPr/>
        </p:nvSpPr>
        <p:spPr>
          <a:xfrm>
            <a:off x="10567850" y="6126479"/>
            <a:ext cx="1527167" cy="691745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81" y="4215512"/>
            <a:ext cx="3123229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6163950" y="4273512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345" y="3898828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97" y="2035467"/>
            <a:ext cx="2864517" cy="188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8352" y="1500972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555" y="3898828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6" y="1873999"/>
            <a:ext cx="2731895" cy="178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812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52" y="3381645"/>
            <a:ext cx="2912185" cy="2808114"/>
            <a:chOff x="2390664" y="2922047"/>
            <a:chExt cx="1294461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406263" y="3493793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 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77928" y="2916584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say.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hlinkClick r:id="" action="ppaction://noaction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18175" y="4287030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6" y="2341545"/>
            <a:ext cx="3001262" cy="2814400"/>
            <a:chOff x="8213953" y="3207921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3" y="3207921"/>
              <a:ext cx="1536899" cy="1819357"/>
              <a:chOff x="10217534" y="-46706"/>
              <a:chExt cx="1758462" cy="2081639"/>
            </a:xfrm>
          </p:grpSpPr>
          <p:sp>
            <p:nvSpPr>
              <p:cNvPr id="189" name="Freeform: Shape 31">
                <a:hlinkClick r:id="" action="ppaction://noaction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4" y="-46706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150" y="3777556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29350" y="-175181"/>
            <a:ext cx="2387794" cy="2402237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002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pic>
        <p:nvPicPr>
          <p:cNvPr id="4" name="1719911232.382191_ytshorts.savetube.me">
            <a:hlinkClick r:id="" action="ppaction://media"/>
            <a:extLst>
              <a:ext uri="{FF2B5EF4-FFF2-40B4-BE49-F238E27FC236}">
                <a16:creationId xmlns:a16="http://schemas.microsoft.com/office/drawing/2014/main" id="{4146C3BF-7AD5-C9A1-4E8E-F8588E693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8767" y="1114228"/>
            <a:ext cx="9953128" cy="55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-2840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6750" y="1130285"/>
            <a:ext cx="10386876" cy="4323684"/>
          </a:xfrm>
          <a:prstGeom prst="rect">
            <a:avLst/>
          </a:prstGeom>
        </p:spPr>
      </p:pic>
      <p:pic>
        <p:nvPicPr>
          <p:cNvPr id="2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57059" y="1046278"/>
            <a:ext cx="787730" cy="7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8142" y="1068976"/>
            <a:ext cx="10271412" cy="4232624"/>
          </a:xfrm>
          <a:prstGeom prst="rect">
            <a:avLst/>
          </a:prstGeom>
        </p:spPr>
      </p:pic>
      <p:pic>
        <p:nvPicPr>
          <p:cNvPr id="4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279276" y="846943"/>
            <a:ext cx="831668" cy="8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7608766" y="1775203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6526" y="1762963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8268398" y="106626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264344" y="106626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120" y="1528994"/>
            <a:ext cx="1792379" cy="1920406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24" y="1556703"/>
            <a:ext cx="1792379" cy="1920406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8633" y="1640482"/>
            <a:ext cx="1792379" cy="1920406"/>
          </a:xfrm>
          <a:prstGeom prst="rect">
            <a:avLst/>
          </a:prstGeom>
        </p:spPr>
      </p:pic>
      <p:pic>
        <p:nvPicPr>
          <p:cNvPr id="78" name="Picture 7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6312" y="1640482"/>
            <a:ext cx="1792379" cy="1920406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4115" y="3894761"/>
            <a:ext cx="1792379" cy="1920406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99715" y="3894761"/>
            <a:ext cx="1786283" cy="192040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80925" y="3944038"/>
            <a:ext cx="1786283" cy="1920406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00429" y="3944038"/>
            <a:ext cx="1792379" cy="19204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4DEF6A-D89D-45DD-8073-574B9367CBD3}"/>
              </a:ext>
            </a:extLst>
          </p:cNvPr>
          <p:cNvSpPr/>
          <p:nvPr/>
        </p:nvSpPr>
        <p:spPr>
          <a:xfrm>
            <a:off x="187756" y="160303"/>
            <a:ext cx="4487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ED742B"/>
                </a:solidFill>
                <a:effectLst>
                  <a:reflection blurRad="6350" stA="53000" endA="300" endPos="35500" dir="5400000" sy="-90000" algn="bl" rotWithShape="0"/>
                </a:effectLst>
              </a:rPr>
              <a:t>What’s missing?</a:t>
            </a:r>
            <a:endParaRPr lang="en-US" sz="5400" b="0" cap="none" spc="0" dirty="0">
              <a:ln w="0"/>
              <a:solidFill>
                <a:srgbClr val="ED742B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990720" imgH="380880"/>
        </mc:Choice>
        <mc:Fallback>
          <p:control r:id="rId1" imgW="990720" imgH="380880">
            <p:pic>
              <p:nvPicPr>
                <p:cNvPr id="83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10638994" y="875612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2" imgW="990720" imgH="380880"/>
        </mc:Choice>
        <mc:Fallback>
          <p:control r:id="rId2" imgW="990720" imgH="380880">
            <p:pic>
              <p:nvPicPr>
                <p:cNvPr id="8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1"/>
                <a:srcRect/>
                <a:stretch>
                  <a:fillRect/>
                </a:stretch>
              </p:blipFill>
              <p:spPr bwMode="auto">
                <a:xfrm>
                  <a:off x="8535712" y="876332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82" y="1823433"/>
            <a:ext cx="2864517" cy="188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90" y="1560011"/>
            <a:ext cx="1524000" cy="2414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890846" y="4079061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9" name="Notched Right Arrow 8">
            <a:hlinkClick r:id="" action="ppaction://hlinkshowjump?jump=nextslide"/>
          </p:cNvPr>
          <p:cNvSpPr/>
          <p:nvPr/>
        </p:nvSpPr>
        <p:spPr>
          <a:xfrm>
            <a:off x="10363200" y="5942769"/>
            <a:ext cx="1731818" cy="875456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16" y="1668838"/>
            <a:ext cx="3227075" cy="204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857" y="1697179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99" y="3865817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53" y="4083006"/>
            <a:ext cx="3212202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7673" y="4050465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776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045623" y="4572768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4890" y="4572768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3845" y="4553027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83377" y="382143"/>
            <a:ext cx="9266711" cy="18416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Choose and get points!</a:t>
            </a:r>
          </a:p>
        </p:txBody>
      </p:sp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396" y="5276296"/>
            <a:ext cx="1469263" cy="16643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94" y="3743556"/>
            <a:ext cx="2764696" cy="1895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11" y="3620641"/>
            <a:ext cx="3274488" cy="214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12" y="3743556"/>
            <a:ext cx="2816576" cy="18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1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6" y="1873999"/>
            <a:ext cx="2731895" cy="1786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82" y="1823433"/>
            <a:ext cx="2864517" cy="1887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6822404" y="1476432"/>
            <a:ext cx="1524000" cy="25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856669" y="3987485"/>
            <a:ext cx="1568744" cy="20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554182" y="-184452"/>
            <a:ext cx="12649200" cy="2196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What’s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</a:t>
            </a:r>
            <a:r>
              <a:rPr lang="fr-FR" sz="6600" dirty="0" err="1">
                <a:solidFill>
                  <a:srgbClr val="0033CC"/>
                </a:solidFill>
                <a:latin typeface="Brush Script MT Italic"/>
                <a:cs typeface="Brush Script MT Italic"/>
              </a:rPr>
              <a:t>missing</a:t>
            </a:r>
            <a:r>
              <a:rPr lang="fr-FR" sz="6600" dirty="0">
                <a:solidFill>
                  <a:srgbClr val="0033CC"/>
                </a:solidFill>
                <a:latin typeface="Brush Script MT Italic"/>
                <a:cs typeface="Brush Script MT Italic"/>
              </a:rPr>
              <a:t> on the table?</a:t>
            </a:r>
          </a:p>
        </p:txBody>
      </p:sp>
      <p:sp>
        <p:nvSpPr>
          <p:cNvPr id="12" name="Notched Right Arrow 11">
            <a:hlinkClick r:id="" action="ppaction://hlinkshowjump?jump=nextslide"/>
          </p:cNvPr>
          <p:cNvSpPr/>
          <p:nvPr/>
        </p:nvSpPr>
        <p:spPr>
          <a:xfrm>
            <a:off x="10363200" y="5942769"/>
            <a:ext cx="1731818" cy="875456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857" y="1697179"/>
            <a:ext cx="2962558" cy="2091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99" y="3865817"/>
            <a:ext cx="1799893" cy="2774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74" y="3871483"/>
            <a:ext cx="3212202" cy="214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7673" y="4050465"/>
            <a:ext cx="2558783" cy="234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152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4129</TotalTime>
  <Words>212</Words>
  <Application>Microsoft Office PowerPoint</Application>
  <PresentationFormat>Màn hình rộng</PresentationFormat>
  <Paragraphs>47</Paragraphs>
  <Slides>13</Slides>
  <Notes>5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4" baseType="lpstr">
      <vt:lpstr>Amasis MT Pro Black</vt:lpstr>
      <vt:lpstr>Arial</vt:lpstr>
      <vt:lpstr>Brush Script MT Italic</vt:lpstr>
      <vt:lpstr>Calibri</vt:lpstr>
      <vt:lpstr>Comic Sans MS</vt:lpstr>
      <vt:lpstr>Sport Day</vt:lpstr>
      <vt:lpstr>Times New Roman</vt:lpstr>
      <vt:lpstr>Tw Cen MT</vt:lpstr>
      <vt:lpstr>Tw Cen MT Condensed</vt:lpstr>
      <vt:lpstr>Wingdings 3</vt:lpstr>
      <vt:lpstr>Integral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</cp:lastModifiedBy>
  <cp:revision>235</cp:revision>
  <dcterms:created xsi:type="dcterms:W3CDTF">2022-01-25T11:05:41Z</dcterms:created>
  <dcterms:modified xsi:type="dcterms:W3CDTF">2026-03-02T01:51:36Z</dcterms:modified>
</cp:coreProperties>
</file>