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0" r:id="rId2"/>
    <p:sldId id="257" r:id="rId3"/>
    <p:sldId id="449" r:id="rId4"/>
    <p:sldId id="470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31" r:id="rId13"/>
    <p:sldId id="442" r:id="rId14"/>
    <p:sldId id="443" r:id="rId15"/>
    <p:sldId id="459" r:id="rId16"/>
    <p:sldId id="4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FF"/>
    <a:srgbClr val="FFFF00"/>
    <a:srgbClr val="FFCC00"/>
    <a:srgbClr val="FFFF66"/>
    <a:srgbClr val="00FF99"/>
    <a:srgbClr val="FFFFFF"/>
    <a:srgbClr val="0000CC"/>
    <a:srgbClr val="00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27" autoAdjust="0"/>
  </p:normalViewPr>
  <p:slideViewPr>
    <p:cSldViewPr snapToGrid="0">
      <p:cViewPr varScale="1">
        <p:scale>
          <a:sx n="57" d="100"/>
          <a:sy n="57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jar mug of juice to go to the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 the right option.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‘score’ mug to get back to the menu for pupils to choose another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 no mug of juice left.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who gets the most points is the winner.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correct picture to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 the food eater to the food or drink.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at the sentence then choose the right picture of the food or drinks.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7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8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18" Type="http://schemas.openxmlformats.org/officeDocument/2006/relationships/image" Target="../media/image17.png"/><Relationship Id="rId26" Type="http://schemas.openxmlformats.org/officeDocument/2006/relationships/image" Target="../media/image32.pn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jpeg"/><Relationship Id="rId20" Type="http://schemas.openxmlformats.org/officeDocument/2006/relationships/image" Target="../media/image1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24" Type="http://schemas.openxmlformats.org/officeDocument/2006/relationships/image" Target="../media/image23.png"/><Relationship Id="rId5" Type="http://schemas.openxmlformats.org/officeDocument/2006/relationships/image" Target="../media/image42.png"/><Relationship Id="rId15" Type="http://schemas.openxmlformats.org/officeDocument/2006/relationships/image" Target="../media/image35.png"/><Relationship Id="rId23" Type="http://schemas.openxmlformats.org/officeDocument/2006/relationships/image" Target="../media/image22.png"/><Relationship Id="rId28" Type="http://schemas.openxmlformats.org/officeDocument/2006/relationships/image" Target="../media/image36.png"/><Relationship Id="rId10" Type="http://schemas.microsoft.com/office/2007/relationships/hdphoto" Target="../media/hdphoto1.wdp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21.png"/><Relationship Id="rId27" Type="http://schemas.openxmlformats.org/officeDocument/2006/relationships/slide" Target="slide3.xml"/><Relationship Id="rId30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17.png"/><Relationship Id="rId26" Type="http://schemas.openxmlformats.org/officeDocument/2006/relationships/slide" Target="slide3.xml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microsoft.com/office/2007/relationships/hdphoto" Target="../media/hdphoto3.wdp"/><Relationship Id="rId12" Type="http://schemas.openxmlformats.org/officeDocument/2006/relationships/image" Target="../media/image33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jpeg"/><Relationship Id="rId20" Type="http://schemas.openxmlformats.org/officeDocument/2006/relationships/image" Target="../media/image1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24" Type="http://schemas.openxmlformats.org/officeDocument/2006/relationships/image" Target="../media/image23.png"/><Relationship Id="rId5" Type="http://schemas.openxmlformats.org/officeDocument/2006/relationships/image" Target="../media/image27.png"/><Relationship Id="rId15" Type="http://schemas.openxmlformats.org/officeDocument/2006/relationships/image" Target="../media/image47.png"/><Relationship Id="rId23" Type="http://schemas.openxmlformats.org/officeDocument/2006/relationships/image" Target="../media/image22.png"/><Relationship Id="rId28" Type="http://schemas.openxmlformats.org/officeDocument/2006/relationships/image" Target="../media/image54.png"/><Relationship Id="rId10" Type="http://schemas.openxmlformats.org/officeDocument/2006/relationships/image" Target="../media/image30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35.png"/><Relationship Id="rId22" Type="http://schemas.openxmlformats.org/officeDocument/2006/relationships/image" Target="../media/image21.png"/><Relationship Id="rId27" Type="http://schemas.openxmlformats.org/officeDocument/2006/relationships/image" Target="../media/image36.png"/><Relationship Id="rId30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58.png"/><Relationship Id="rId2" Type="http://schemas.openxmlformats.org/officeDocument/2006/relationships/audio" Target="../media/media1.mp3"/><Relationship Id="rId29" Type="http://schemas.openxmlformats.org/officeDocument/2006/relationships/slide" Target="slide2.xml"/><Relationship Id="rId1" Type="http://schemas.microsoft.com/office/2007/relationships/media" Target="../media/media1.mp3"/><Relationship Id="rId32" Type="http://schemas.openxmlformats.org/officeDocument/2006/relationships/image" Target="../media/image57.png"/><Relationship Id="rId28" Type="http://schemas.openxmlformats.org/officeDocument/2006/relationships/image" Target="../media/image55.jpeg"/><Relationship Id="rId31" Type="http://schemas.microsoft.com/office/2007/relationships/hdphoto" Target="../media/hdphoto4.wdp"/><Relationship Id="rId4" Type="http://schemas.openxmlformats.org/officeDocument/2006/relationships/customXml" Target="../ink/ink3.xml"/><Relationship Id="rId27" Type="http://schemas.openxmlformats.org/officeDocument/2006/relationships/image" Target="../media/image25.png"/><Relationship Id="rId30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9.png"/><Relationship Id="rId28" Type="http://schemas.openxmlformats.org/officeDocument/2006/relationships/image" Target="../media/image55.jpeg"/><Relationship Id="rId31" Type="http://schemas.microsoft.com/office/2007/relationships/hdphoto" Target="../media/hdphoto4.wdp"/><Relationship Id="rId27" Type="http://schemas.openxmlformats.org/officeDocument/2006/relationships/image" Target="../media/image25.png"/><Relationship Id="rId30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0.png"/><Relationship Id="rId28" Type="http://schemas.openxmlformats.org/officeDocument/2006/relationships/image" Target="../media/image55.jpeg"/><Relationship Id="rId31" Type="http://schemas.microsoft.com/office/2007/relationships/hdphoto" Target="../media/hdphoto4.wdp"/><Relationship Id="rId27" Type="http://schemas.openxmlformats.org/officeDocument/2006/relationships/image" Target="../media/image25.png"/><Relationship Id="rId30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slide" Target="slide2.xml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gif"/><Relationship Id="rId5" Type="http://schemas.openxmlformats.org/officeDocument/2006/relationships/image" Target="../media/image63.jpeg"/><Relationship Id="rId15" Type="http://schemas.microsoft.com/office/2007/relationships/hdphoto" Target="../media/hdphoto4.wdp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15.xml"/><Relationship Id="rId28" Type="http://schemas.openxmlformats.org/officeDocument/2006/relationships/slide" Target="slide3.xml"/><Relationship Id="rId31" Type="http://schemas.openxmlformats.org/officeDocument/2006/relationships/slide" Target="slide14.xml"/><Relationship Id="rId27" Type="http://schemas.openxmlformats.org/officeDocument/2006/relationships/image" Target="../media/image25.png"/><Relationship Id="rId30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2.png"/><Relationship Id="rId7" Type="http://schemas.openxmlformats.org/officeDocument/2006/relationships/image" Target="../media/image20.emf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5" Type="http://schemas.openxmlformats.org/officeDocument/2006/relationships/image" Target="../media/image15.wmf"/><Relationship Id="rId2" Type="http://schemas.openxmlformats.org/officeDocument/2006/relationships/control" Target="../activeX/activeX2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control" Target="../activeX/activeX1.xml"/><Relationship Id="rId11" Type="http://schemas.openxmlformats.org/officeDocument/2006/relationships/image" Target="../media/image7.png"/><Relationship Id="rId24" Type="http://schemas.openxmlformats.org/officeDocument/2006/relationships/image" Target="../media/image14.wmf"/><Relationship Id="rId5" Type="http://schemas.openxmlformats.org/officeDocument/2006/relationships/customXml" Target="../ink/ink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slide" Target="slide5.xml"/><Relationship Id="rId19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slide" Target="slide7.xml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26" Type="http://schemas.openxmlformats.org/officeDocument/2006/relationships/slide" Target="slide3.xml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28" Type="http://schemas.openxmlformats.org/officeDocument/2006/relationships/image" Target="../media/image37.png"/><Relationship Id="rId10" Type="http://schemas.openxmlformats.org/officeDocument/2006/relationships/image" Target="../media/image20.png"/><Relationship Id="rId19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19.png"/><Relationship Id="rId26" Type="http://schemas.openxmlformats.org/officeDocument/2006/relationships/image" Target="../media/image36.png"/><Relationship Id="rId3" Type="http://schemas.openxmlformats.org/officeDocument/2006/relationships/audio" Target="../media/audio1.wav"/><Relationship Id="rId21" Type="http://schemas.openxmlformats.org/officeDocument/2006/relationships/image" Target="../media/image22.png"/><Relationship Id="rId7" Type="http://schemas.microsoft.com/office/2007/relationships/hdphoto" Target="../media/hdphoto3.wdp"/><Relationship Id="rId12" Type="http://schemas.openxmlformats.org/officeDocument/2006/relationships/image" Target="../media/image34.png"/><Relationship Id="rId17" Type="http://schemas.openxmlformats.org/officeDocument/2006/relationships/image" Target="../media/image18.png"/><Relationship Id="rId25" Type="http://schemas.openxmlformats.org/officeDocument/2006/relationships/slide" Target="slide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24" Type="http://schemas.openxmlformats.org/officeDocument/2006/relationships/image" Target="../media/image30.png"/><Relationship Id="rId5" Type="http://schemas.openxmlformats.org/officeDocument/2006/relationships/image" Target="../media/image38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40.png"/><Relationship Id="rId22" Type="http://schemas.openxmlformats.org/officeDocument/2006/relationships/image" Target="../media/image23.png"/><Relationship Id="rId27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png"/><Relationship Id="rId18" Type="http://schemas.openxmlformats.org/officeDocument/2006/relationships/image" Target="../media/image17.png"/><Relationship Id="rId26" Type="http://schemas.openxmlformats.org/officeDocument/2006/relationships/image" Target="../media/image44.pn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jpeg"/><Relationship Id="rId20" Type="http://schemas.openxmlformats.org/officeDocument/2006/relationships/image" Target="../media/image1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24" Type="http://schemas.openxmlformats.org/officeDocument/2006/relationships/image" Target="../media/image23.png"/><Relationship Id="rId5" Type="http://schemas.openxmlformats.org/officeDocument/2006/relationships/image" Target="../media/image42.png"/><Relationship Id="rId15" Type="http://schemas.openxmlformats.org/officeDocument/2006/relationships/image" Target="../media/image35.png"/><Relationship Id="rId23" Type="http://schemas.openxmlformats.org/officeDocument/2006/relationships/image" Target="../media/image22.png"/><Relationship Id="rId28" Type="http://schemas.openxmlformats.org/officeDocument/2006/relationships/image" Target="../media/image36.png"/><Relationship Id="rId10" Type="http://schemas.microsoft.com/office/2007/relationships/hdphoto" Target="../media/hdphoto1.wdp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21.png"/><Relationship Id="rId27" Type="http://schemas.openxmlformats.org/officeDocument/2006/relationships/slide" Target="slide3.xml"/><Relationship Id="rId30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17.png"/><Relationship Id="rId26" Type="http://schemas.openxmlformats.org/officeDocument/2006/relationships/slide" Target="slide3.xml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microsoft.com/office/2007/relationships/hdphoto" Target="../media/hdphoto3.wdp"/><Relationship Id="rId12" Type="http://schemas.openxmlformats.org/officeDocument/2006/relationships/image" Target="../media/image32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jpeg"/><Relationship Id="rId20" Type="http://schemas.openxmlformats.org/officeDocument/2006/relationships/image" Target="../media/image19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1.png"/><Relationship Id="rId24" Type="http://schemas.openxmlformats.org/officeDocument/2006/relationships/image" Target="../media/image23.png"/><Relationship Id="rId5" Type="http://schemas.openxmlformats.org/officeDocument/2006/relationships/image" Target="../media/image45.png"/><Relationship Id="rId15" Type="http://schemas.openxmlformats.org/officeDocument/2006/relationships/image" Target="../media/image47.png"/><Relationship Id="rId23" Type="http://schemas.openxmlformats.org/officeDocument/2006/relationships/image" Target="../media/image22.png"/><Relationship Id="rId28" Type="http://schemas.openxmlformats.org/officeDocument/2006/relationships/image" Target="../media/image37.png"/><Relationship Id="rId10" Type="http://schemas.openxmlformats.org/officeDocument/2006/relationships/image" Target="../media/image46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35.png"/><Relationship Id="rId22" Type="http://schemas.openxmlformats.org/officeDocument/2006/relationships/image" Target="../media/image21.png"/><Relationship Id="rId27" Type="http://schemas.openxmlformats.org/officeDocument/2006/relationships/image" Target="../media/image36.png"/><Relationship Id="rId30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0.png"/><Relationship Id="rId18" Type="http://schemas.openxmlformats.org/officeDocument/2006/relationships/image" Target="../media/image17.png"/><Relationship Id="rId26" Type="http://schemas.openxmlformats.org/officeDocument/2006/relationships/slide" Target="slide3.xml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0" Type="http://schemas.openxmlformats.org/officeDocument/2006/relationships/image" Target="../media/image19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30.png"/><Relationship Id="rId24" Type="http://schemas.openxmlformats.org/officeDocument/2006/relationships/image" Target="../media/image23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23" Type="http://schemas.openxmlformats.org/officeDocument/2006/relationships/image" Target="../media/image22.png"/><Relationship Id="rId28" Type="http://schemas.openxmlformats.org/officeDocument/2006/relationships/image" Target="../media/image37.png"/><Relationship Id="rId10" Type="http://schemas.microsoft.com/office/2007/relationships/hdphoto" Target="../media/hdphoto1.wdp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openxmlformats.org/officeDocument/2006/relationships/image" Target="../media/image21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2.png"/><Relationship Id="rId18" Type="http://schemas.openxmlformats.org/officeDocument/2006/relationships/image" Target="../media/image19.png"/><Relationship Id="rId26" Type="http://schemas.openxmlformats.org/officeDocument/2006/relationships/image" Target="../media/image36.png"/><Relationship Id="rId3" Type="http://schemas.openxmlformats.org/officeDocument/2006/relationships/audio" Target="../media/audio1.wav"/><Relationship Id="rId21" Type="http://schemas.openxmlformats.org/officeDocument/2006/relationships/image" Target="../media/image22.png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17" Type="http://schemas.openxmlformats.org/officeDocument/2006/relationships/image" Target="../media/image18.png"/><Relationship Id="rId25" Type="http://schemas.openxmlformats.org/officeDocument/2006/relationships/slide" Target="slide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28.png"/><Relationship Id="rId5" Type="http://schemas.openxmlformats.org/officeDocument/2006/relationships/image" Target="../media/image49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microsoft.com/office/2007/relationships/hdphoto" Target="../media/hdphoto2.wdp"/><Relationship Id="rId10" Type="http://schemas.openxmlformats.org/officeDocument/2006/relationships/image" Target="../media/image51.png"/><Relationship Id="rId19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31.png"/><Relationship Id="rId14" Type="http://schemas.openxmlformats.org/officeDocument/2006/relationships/image" Target="../media/image40.png"/><Relationship Id="rId22" Type="http://schemas.openxmlformats.org/officeDocument/2006/relationships/image" Target="../media/image23.png"/><Relationship Id="rId27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58" y="3324333"/>
            <a:ext cx="2354063" cy="3852322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8557491" y="1741362"/>
            <a:ext cx="3634509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fish.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16521" y="1446900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50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19" y="4086140"/>
            <a:ext cx="943890" cy="141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43" y="2797536"/>
            <a:ext cx="1292927" cy="84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85" y="2777223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00761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7" name="Picture 4" descr="Table Cartoon Images – Browse 185,152 Stock Photos, Vectors, and Video |  Adobe Stock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38" y="5524000"/>
            <a:ext cx="366481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61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3.7037E-6 L -4.79167E-6 0.00023 C 0.00105 0.03333 0.00092 0.04398 0.00443 0.07939 C 0.00482 0.08333 0.00612 0.08703 0.00678 0.09074 C 0.0086 0.10231 0.01081 0.11365 0.0125 0.125 C 0.01303 0.12824 0.01277 0.13171 0.01368 0.13449 C 0.01954 0.15092 0.02592 0.16713 0.03334 0.18194 C 0.0556 0.22731 0.0517 0.22245 0.06667 0.23889 C 0.06771 0.24143 0.06862 0.24421 0.07006 0.24652 C 0.09063 0.2787 0.08321 0.26828 0.09415 0.28055 C 0.11107 0.29953 0.12722 0.32014 0.1448 0.3375 C 0.14675 0.33958 0.14857 0.3412 0.15066 0.34328 C 0.15183 0.34444 0.15274 0.34606 0.15404 0.34699 C 0.16889 0.35926 0.18412 0.3706 0.19883 0.38287 C 0.20131 0.38518 0.20339 0.38865 0.20586 0.39051 C 0.21264 0.39629 0.21967 0.40162 0.22657 0.40764 C 0.22748 0.40856 0.22787 0.41064 0.22878 0.41134 C 0.22982 0.4125 0.23112 0.41226 0.23217 0.41342 C 0.24271 0.42384 0.25222 0.43703 0.26329 0.4456 L 0.2806 0.45879 C 0.2892 0.47291 0.2806 0.45995 0.30131 0.47963 C 0.30287 0.48148 0.30417 0.48402 0.30586 0.48564 C 0.31146 0.49004 0.31732 0.49305 0.32318 0.49699 C 0.32579 0.50069 0.32852 0.50439 0.33125 0.5081 C 0.33282 0.51064 0.33399 0.51365 0.33581 0.51574 C 0.33972 0.52083 0.34428 0.52453 0.34844 0.52916 C 0.36485 0.54768 0.35795 0.54166 0.36797 0.55 C 0.3698 0.55555 0.37162 0.56157 0.37383 0.56713 C 0.37448 0.56898 0.37553 0.5706 0.37605 0.57245 C 0.38021 0.58842 0.37592 0.58009 0.3806 0.58796 C 0.40508 0.58426 0.3862 0.58865 0.39675 0.58402 C 0.40274 0.58148 0.41511 0.57639 0.41511 0.57662 C 0.41654 0.58541 0.41628 0.58148 0.41628 0.58796 L 0.41628 0.59004 L 0.41628 0.59027 " pathEditMode="relative" rAng="0" ptsTypes="AAAAAAAAAAAAAAAAAAAAAAAAAAAAAAAAAAA">
                                      <p:cBhvr>
                                        <p:cTn id="9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sp>
        <p:nvSpPr>
          <p:cNvPr id="42" name="Rounded Rectangular Callout 41"/>
          <p:cNvSpPr/>
          <p:nvPr/>
        </p:nvSpPr>
        <p:spPr>
          <a:xfrm>
            <a:off x="8557490" y="1357313"/>
            <a:ext cx="2944771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eggs.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59221" y="3047885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40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11" y="4066786"/>
            <a:ext cx="934487" cy="139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99" y="2752156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333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6" y="3117273"/>
            <a:ext cx="3088699" cy="3274375"/>
          </a:xfrm>
          <a:prstGeom prst="rect">
            <a:avLst/>
          </a:prstGeom>
        </p:spPr>
      </p:pic>
      <p:pic>
        <p:nvPicPr>
          <p:cNvPr id="28" name="Picture 4" descr="Table Cartoon Images – Browse 185,152 Stock Photos, Vectors, and Video |  Adobe Stock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78573"/>
            <a:ext cx="462741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62" name="Picture 6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67" y="2687336"/>
            <a:ext cx="1537202" cy="11103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3 4.81481E-6 L 0.0013 0.00023 C -0.00026 0.00509 -0.00325 0.01041 -0.00338 0.01597 C -0.00443 0.04768 -0.00286 0.07962 -0.00182 0.11134 C -0.00182 0.11319 -0.0013 0.11504 -0.00026 0.11689 C 0.00729 0.13009 0.01589 0.14236 0.02357 0.15532 C 0.02904 0.16412 0.03425 0.17337 0.03958 0.1824 C 0.05156 0.2037 0.03802 0.18078 0.07617 0.22476 C 0.07748 0.22615 0.07748 0.22939 0.07943 0.23009 C 0.08737 0.23495 0.09649 0.23703 0.10495 0.2412 C 0.10651 0.24236 0.10781 0.24421 0.10951 0.2449 C 0.11784 0.24791 0.12643 0.24953 0.1349 0.25231 C 0.15143 0.25763 0.16771 0.26365 0.18438 0.26875 C 0.1875 0.26944 0.19076 0.26944 0.19388 0.27037 C 0.21042 0.27569 0.22682 0.28125 0.2431 0.28703 C 0.24596 0.28773 0.24831 0.28981 0.25104 0.29074 C 0.2599 0.29305 0.26901 0.29421 0.27813 0.29606 C 0.28034 0.29652 0.28229 0.29722 0.28451 0.29791 L 0.31159 0.30717 C 0.31315 0.3074 0.31458 0.30833 0.31628 0.30902 C 0.32096 0.31041 0.32591 0.31134 0.33073 0.31273 C 0.33281 0.31319 0.3349 0.31365 0.33711 0.31458 C 0.3418 0.3162 0.34714 0.31666 0.3513 0.32013 L 0.37852 0.34004 C 0.37904 0.34189 0.37917 0.34375 0.37982 0.34537 C 0.38073 0.34699 0.38268 0.34745 0.3832 0.3493 C 0.3849 0.35393 0.38516 0.35902 0.3862 0.36365 C 0.38568 0.378 0.38268 0.39212 0.3849 0.40578 C 0.38516 0.40902 0.38998 0.40486 0.39258 0.40393 C 0.39583 0.40324 0.39896 0.40138 0.40221 0.40046 C 0.40638 0.3993 0.41094 0.39837 0.41484 0.39675 C 0.41641 0.39606 0.4181 0.39537 0.41966 0.3949 C 0.42175 0.39421 0.4263 0.39305 0.4263 0.39328 L 0.4263 0.39305 " pathEditMode="relative" rAng="0" ptsTypes="AAAAAAAAAAAAAAAAAAAAAAAAAAAAAAAA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-2840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6577" y="2157956"/>
            <a:ext cx="10358846" cy="2895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0309" y="4398315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26863" y="4418595"/>
            <a:ext cx="4014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0887" y="4409283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40598" y="4409282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</a:p>
        </p:txBody>
      </p:sp>
      <p:pic>
        <p:nvPicPr>
          <p:cNvPr id="4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89294" y="2157956"/>
            <a:ext cx="753291" cy="7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9086" y="704777"/>
            <a:ext cx="8953828" cy="5467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1716" y="235566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2562" y="5302636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3782" y="5302637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1163" y="2320834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36884" y="1254034"/>
            <a:ext cx="9118231" cy="41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73795" y="103668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4923027" y="3341143"/>
            <a:ext cx="2803396" cy="707886"/>
          </a:xfrm>
          <a:prstGeom prst="rect">
            <a:avLst/>
          </a:prstGeom>
          <a:solidFill>
            <a:srgbClr val="FF66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FOOD MAZE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CC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84518" y="3231234"/>
            <a:ext cx="6707230" cy="2826476"/>
            <a:chOff x="831272" y="2465069"/>
            <a:chExt cx="10501746" cy="4198732"/>
          </a:xfrm>
          <a:solidFill>
            <a:srgbClr val="FF0000"/>
          </a:solidFill>
        </p:grpSpPr>
        <p:sp>
          <p:nvSpPr>
            <p:cNvPr id="20" name="Rectangle 19"/>
            <p:cNvSpPr/>
            <p:nvPr/>
          </p:nvSpPr>
          <p:spPr>
            <a:xfrm>
              <a:off x="831272" y="2465069"/>
              <a:ext cx="10501746" cy="1839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9231041" y="4513572"/>
              <a:ext cx="4017820" cy="1861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V="1">
              <a:off x="9446623" y="5158308"/>
              <a:ext cx="1814511" cy="1233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 flipV="1">
              <a:off x="6401922" y="5375697"/>
              <a:ext cx="2206260" cy="14763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 flipV="1">
              <a:off x="274178" y="3023072"/>
              <a:ext cx="1293667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0800000" flipV="1">
              <a:off x="831272" y="3569637"/>
              <a:ext cx="1293667" cy="183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 flipV="1">
              <a:off x="-190257" y="5447714"/>
              <a:ext cx="2248349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0800000" flipV="1">
              <a:off x="953239" y="6481603"/>
              <a:ext cx="7456766" cy="18219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0800000" flipV="1">
              <a:off x="972269" y="4418491"/>
              <a:ext cx="2172712" cy="23334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0800000" flipV="1">
              <a:off x="7486873" y="4352861"/>
              <a:ext cx="2073998" cy="169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0800000" flipV="1">
              <a:off x="5449234" y="4803259"/>
              <a:ext cx="2073998" cy="18250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200000" flipV="1">
              <a:off x="3299186" y="3486798"/>
              <a:ext cx="2073998" cy="1656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200000" flipV="1">
              <a:off x="8037622" y="3849608"/>
              <a:ext cx="869160" cy="12439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 flipV="1">
              <a:off x="2647507" y="6041842"/>
              <a:ext cx="869160" cy="17901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 flipV="1">
              <a:off x="4754799" y="6014548"/>
              <a:ext cx="869160" cy="20703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6200000" flipV="1">
              <a:off x="5768459" y="4319187"/>
              <a:ext cx="869160" cy="18636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0800000" flipV="1">
              <a:off x="5691631" y="3977790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0800000" flipV="1">
              <a:off x="10277726" y="6414654"/>
              <a:ext cx="869160" cy="20089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0800000" flipV="1">
              <a:off x="2664549" y="5592889"/>
              <a:ext cx="869160" cy="15691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200000" flipV="1">
              <a:off x="1702248" y="3383531"/>
              <a:ext cx="869160" cy="18750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6200000" flipV="1">
              <a:off x="2644648" y="4358469"/>
              <a:ext cx="869160" cy="1869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 flipV="1">
              <a:off x="9012042" y="5505214"/>
              <a:ext cx="869160" cy="17534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0800000" flipV="1">
              <a:off x="3924010" y="4449642"/>
              <a:ext cx="869160" cy="18773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0800000" flipV="1">
              <a:off x="8612985" y="5863713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753600" y="2589640"/>
              <a:ext cx="201592" cy="82134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189098" y="6011317"/>
              <a:ext cx="177255" cy="60423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f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95" y="4930262"/>
            <a:ext cx="1238780" cy="895475"/>
          </a:xfrm>
          <a:prstGeom prst="rect">
            <a:avLst/>
          </a:prstGeom>
        </p:spPr>
      </p:pic>
      <p:pic>
        <p:nvPicPr>
          <p:cNvPr id="27" name="rice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6" y="2759672"/>
            <a:ext cx="979013" cy="774104"/>
          </a:xfrm>
          <a:prstGeom prst="rect">
            <a:avLst/>
          </a:prstGeom>
        </p:spPr>
      </p:pic>
      <p:pic>
        <p:nvPicPr>
          <p:cNvPr id="29" name="water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33" y="5158308"/>
            <a:ext cx="830435" cy="1320952"/>
          </a:xfrm>
          <a:prstGeom prst="rect">
            <a:avLst/>
          </a:prstGeom>
        </p:spPr>
      </p:pic>
      <p:pic>
        <p:nvPicPr>
          <p:cNvPr id="30" name="chick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98" y="2655704"/>
            <a:ext cx="1282188" cy="82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milk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3"/>
          <a:stretch/>
        </p:blipFill>
        <p:spPr>
          <a:xfrm>
            <a:off x="6547848" y="3771210"/>
            <a:ext cx="1200845" cy="896369"/>
          </a:xfrm>
          <a:prstGeom prst="rect">
            <a:avLst/>
          </a:prstGeom>
        </p:spPr>
      </p:pic>
      <p:pic>
        <p:nvPicPr>
          <p:cNvPr id="53248" name="bread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29899"/>
          <a:stretch/>
        </p:blipFill>
        <p:spPr>
          <a:xfrm>
            <a:off x="1045096" y="4710255"/>
            <a:ext cx="1200196" cy="667745"/>
          </a:xfrm>
          <a:prstGeom prst="rect">
            <a:avLst/>
          </a:prstGeom>
        </p:spPr>
      </p:pic>
      <p:pic>
        <p:nvPicPr>
          <p:cNvPr id="53251" name="eggs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0507"/>
          <a:stretch/>
        </p:blipFill>
        <p:spPr>
          <a:xfrm>
            <a:off x="5647408" y="5581269"/>
            <a:ext cx="1328680" cy="833805"/>
          </a:xfrm>
          <a:prstGeom prst="rect">
            <a:avLst/>
          </a:prstGeom>
        </p:spPr>
      </p:pic>
      <p:pic>
        <p:nvPicPr>
          <p:cNvPr id="53252" name="bea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2682448"/>
            <a:ext cx="1295581" cy="853801"/>
          </a:xfrm>
          <a:prstGeom prst="rect">
            <a:avLst/>
          </a:prstGeom>
        </p:spPr>
      </p:pic>
      <p:grpSp>
        <p:nvGrpSpPr>
          <p:cNvPr id="53255" name="Group 53254"/>
          <p:cNvGrpSpPr/>
          <p:nvPr/>
        </p:nvGrpSpPr>
        <p:grpSpPr>
          <a:xfrm>
            <a:off x="831272" y="2465069"/>
            <a:ext cx="10501746" cy="4198732"/>
            <a:chOff x="831272" y="2465069"/>
            <a:chExt cx="10501746" cy="4198732"/>
          </a:xfrm>
          <a:solidFill>
            <a:srgbClr val="FF0000"/>
          </a:solidFill>
        </p:grpSpPr>
        <p:sp>
          <p:nvSpPr>
            <p:cNvPr id="2" name="Rectangle 1"/>
            <p:cNvSpPr/>
            <p:nvPr/>
          </p:nvSpPr>
          <p:spPr>
            <a:xfrm>
              <a:off x="831272" y="2465069"/>
              <a:ext cx="10501746" cy="1839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9231041" y="4513572"/>
              <a:ext cx="4017820" cy="1861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 flipV="1">
              <a:off x="9446623" y="5158308"/>
              <a:ext cx="1814511" cy="1233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 flipV="1">
              <a:off x="6401922" y="5375697"/>
              <a:ext cx="2206260" cy="14763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 flipV="1">
              <a:off x="274178" y="3023072"/>
              <a:ext cx="1293667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 flipV="1">
              <a:off x="831272" y="3569637"/>
              <a:ext cx="1293667" cy="183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 flipV="1">
              <a:off x="-190257" y="5447714"/>
              <a:ext cx="2248349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 flipV="1">
              <a:off x="953239" y="6481603"/>
              <a:ext cx="7456766" cy="18219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 flipV="1">
              <a:off x="972269" y="4418491"/>
              <a:ext cx="2172712" cy="23334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 flipV="1">
              <a:off x="7486873" y="4352861"/>
              <a:ext cx="2073998" cy="169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 flipV="1">
              <a:off x="5449234" y="4803259"/>
              <a:ext cx="2073998" cy="18250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 flipV="1">
              <a:off x="3299186" y="3486798"/>
              <a:ext cx="2073998" cy="1656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 flipV="1">
              <a:off x="8037622" y="3849608"/>
              <a:ext cx="869160" cy="12439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 flipV="1">
              <a:off x="2647507" y="6041842"/>
              <a:ext cx="869160" cy="17901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 flipV="1">
              <a:off x="4754799" y="6014548"/>
              <a:ext cx="869160" cy="20703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 flipV="1">
              <a:off x="5768459" y="4319187"/>
              <a:ext cx="869160" cy="18636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 flipV="1">
              <a:off x="5691631" y="3977790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800000" flipV="1">
              <a:off x="10277726" y="6414654"/>
              <a:ext cx="869160" cy="20089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0800000" flipV="1">
              <a:off x="2664549" y="5592889"/>
              <a:ext cx="869160" cy="15691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 flipV="1">
              <a:off x="1702248" y="3383531"/>
              <a:ext cx="869160" cy="18750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 flipV="1">
              <a:off x="2644648" y="4358469"/>
              <a:ext cx="869160" cy="1869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 flipV="1">
              <a:off x="9012042" y="5505214"/>
              <a:ext cx="869160" cy="17534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0800000" flipV="1">
              <a:off x="3924010" y="4449642"/>
              <a:ext cx="869160" cy="18773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0800000" flipV="1">
              <a:off x="8612985" y="5863713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54" name="Rectangle 53253"/>
            <p:cNvSpPr/>
            <p:nvPr/>
          </p:nvSpPr>
          <p:spPr>
            <a:xfrm>
              <a:off x="9753600" y="2589640"/>
              <a:ext cx="201592" cy="82134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189098" y="6011317"/>
              <a:ext cx="177255" cy="60423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256" name="Rectangle 53255"/>
          <p:cNvSpPr/>
          <p:nvPr/>
        </p:nvSpPr>
        <p:spPr>
          <a:xfrm>
            <a:off x="2754044" y="328979"/>
            <a:ext cx="7496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would you like to eat and drink?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09883" y="1078539"/>
            <a:ext cx="4344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rice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3" name="Picture 37" descr="pacmananimated.gif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3" y="3755820"/>
            <a:ext cx="915401" cy="64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924009" y="1099509"/>
            <a:ext cx="4742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bread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009" y="1098338"/>
            <a:ext cx="5059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chicken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09883" y="1109116"/>
            <a:ext cx="4687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02724" y="1104460"/>
            <a:ext cx="4323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fish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12250" y="1098338"/>
            <a:ext cx="4536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juice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02412" y="1076899"/>
            <a:ext cx="4443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milk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02383" y="1114000"/>
            <a:ext cx="4769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beans.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05693" y="1100962"/>
            <a:ext cx="4504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3257" name="juice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03" y="5328970"/>
            <a:ext cx="1085683" cy="1085683"/>
          </a:xfrm>
          <a:prstGeom prst="rect">
            <a:avLst/>
          </a:prstGeom>
        </p:spPr>
      </p:pic>
      <p:pic>
        <p:nvPicPr>
          <p:cNvPr id="54" name="Picture 73" descr="Cartoon Home Toy Colored Button Icon Signs And Symbols Can Be Used For Web  Logo Mobile App Ui Ux Stock Illustration - Download Image Now - iStock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8995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11784 -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4 -0.00556 L 0.11928 -0.16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80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7 -0.16712 L 0.02084 -0.165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16528 L 0.20157 -0.159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2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7 -0.15949 L 0.20131 0.1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458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31 0.1324 L 0.01537 0.14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0.14213 L 0.30795 0.136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-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0.13657 L 0.30456 -0.15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55 -0.15093 L 0.3168 0.2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171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8 0.20463 L 0.23503 0.224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0.17546 L 0.40717 0.242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35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0.13657 L 0.39662 0.1754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194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0.13657 L 0.32565 -0.0446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921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66 -0.04468 L 0.47514 0.0087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56 -0.15093 L 0.30794 0.1365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1631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4 0.13658 L 0.40222 0.270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14 0.0088 L 0.47514 0.00926 C 0.50678 -0.05439 0.49323 -0.03796 0.52722 -0.07291 C 0.53139 -0.07754 0.53529 -0.08287 0.53998 -0.08518 C 0.54753 -0.08865 0.55547 -0.08819 0.56303 -0.09004 C 0.5724 -0.08912 0.58165 -0.08888 0.59089 -0.0875 C 0.59362 -0.08703 0.59636 -0.08541 0.59909 -0.08518 C 0.60521 -0.08402 0.61146 -0.08333 0.61758 -0.08263 L 0.65469 -0.11875 C 0.65586 -0.12013 0.65678 -0.12384 0.65821 -0.12338 C 0.6698 -0.12199 0.68139 -0.11759 0.69297 -0.11388 C 0.69688 -0.11273 0.70066 -0.11064 0.70443 -0.10902 C 0.70873 -0.09537 0.71381 -0.08287 0.71719 -0.06805 C 0.7306 -0.01296 0.7129 -0.0625 0.7254 -0.02986 C 0.73243 -0.03449 0.73985 -0.0368 0.74623 -0.04421 C 0.75131 -0.05 0.75521 -0.05902 0.75899 -0.06805 C 0.76498 -0.0831 0.77006 -0.09814 0.77292 -0.11643 C 0.77344 -0.11944 0.77396 -0.12268 0.77396 -0.12592 C 0.77448 -0.14444 0.77396 -0.16296 0.77396 -0.18101 L 0.77396 -0.17662 L 0.77396 -0.17638 L 0.75665 -0.14513 " pathEditMode="relative" rAng="0" ptsTypes="AAAAAAAAAAAAAAAAAAAA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64 -0.14514 L 0.75664 -0.14514 C 0.77266 -0.10625 0.76107 -0.14051 0.77097 -0.07663 C 0.7737 -0.05857 0.77761 -0.04121 0.78086 -0.02362 C 0.7819 -0.01135 0.78594 0.01504 0.77982 0.02731 C 0.77201 0.04282 0.7556 0.06111 0.74336 0.0706 C 0.73867 0.07407 0.73399 0.07777 0.72904 0.08032 C 0.72253 0.08379 0.71576 0.08495 0.70912 0.08819 L 0.69701 0.09398 C 0.68711 0.09328 0.67709 0.09375 0.66719 0.09212 C 0.66198 0.0912 0.65703 0.08611 0.65183 0.08611 C 0.64401 0.08611 0.63633 0.09004 0.62865 0.09212 C 0.62201 0.0993 0.61485 0.10509 0.60873 0.11365 C 0.6013 0.1243 0.60742 0.16018 0.60873 0.16458 C 0.61094 0.17222 0.61719 0.17314 0.62084 0.17847 C 0.63242 0.19444 0.63373 0.19398 0.62865 0.19398 L 0.62748 0.19212 " pathEditMode="relative" ptsTypes="AAAAAAAAAAAAAAA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748 0.19213 L 0.62748 0.19213 C 0.62487 0.19953 0.62201 0.20671 0.61954 0.21435 C 0.61914 0.21574 0.61901 0.21713 0.61862 0.21851 C 0.61719 0.2243 0.6155 0.22963 0.6142 0.23541 C 0.61172 0.24722 0.61315 0.24467 0.61159 0.25532 C 0.6099 0.26643 0.60912 0.26944 0.6073 0.27916 C 0.60769 0.28333 0.60743 0.28819 0.60886 0.29166 C 0.61055 0.29583 0.61342 0.29861 0.61602 0.30162 C 0.61693 0.30277 0.61823 0.30393 0.61954 0.30439 C 0.62839 0.30694 0.63724 0.3081 0.6461 0.30995 C 0.65326 0.31388 0.64506 0.3081 0.64974 0.31574 C 0.65026 0.31666 0.65144 0.31666 0.65235 0.31689 C 0.67409 0.32615 0.66784 0.32384 0.68607 0.32986 C 0.68959 0.32314 0.69349 0.31689 0.69675 0.30995 C 0.70118 0.30069 0.70157 0.29768 0.70391 0.28888 C 0.70443 0.27916 0.70222 0.26759 0.70573 0.25949 C 0.70756 0.25463 0.72292 0.25301 0.72683 0.25231 C 0.72748 0.25046 0.72826 0.24884 0.72878 0.24676 C 0.7293 0.24398 0.728 0.23958 0.72956 0.23842 C 0.73412 0.23426 0.74467 0.23263 0.74467 0.23287 C 0.74987 0.23541 0.75534 0.23796 0.76068 0.2412 C 0.76159 0.24189 0.76263 0.24259 0.76329 0.24398 C 0.76433 0.24583 0.76498 0.24861 0.76602 0.25092 C 0.76927 0.2706 0.76875 0.26111 0.76875 0.27916 L 0.76875 0.27939 L 0.76875 0.27916 L 0.76875 0.27939 L 0.76875 0.27916 " pathEditMode="relative" rAng="0" ptsTypes="AAAAAAAAAAAAAAAAAAAAAAAAAAAAA">
                                      <p:cBhvr>
                                        <p:cTn id="1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49" y="3381645"/>
            <a:ext cx="2912186" cy="2808114"/>
            <a:chOff x="2390664" y="2922047"/>
            <a:chExt cx="1294462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06264" y="3441576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number.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94986" y="2679645"/>
              <a:ext cx="1126823" cy="110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0584" y="4315570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play.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38210" y="3782962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7608766" y="1775203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526" y="176296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268398" y="106626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64344" y="106626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1811" y="0"/>
            <a:ext cx="2927113" cy="2926080"/>
            <a:chOff x="4540068" y="-356106"/>
            <a:chExt cx="2338497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40068" y="662275"/>
              <a:ext cx="2326678" cy="118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120" y="1528994"/>
            <a:ext cx="1792379" cy="1920406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2524" y="1556703"/>
            <a:ext cx="1792379" cy="1920406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633" y="1640482"/>
            <a:ext cx="1792379" cy="1920406"/>
          </a:xfrm>
          <a:prstGeom prst="rect">
            <a:avLst/>
          </a:prstGeom>
        </p:spPr>
      </p:pic>
      <p:pic>
        <p:nvPicPr>
          <p:cNvPr id="78" name="Picture 7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6312" y="1640482"/>
            <a:ext cx="1792379" cy="1920406"/>
          </a:xfrm>
          <a:prstGeom prst="rect">
            <a:avLst/>
          </a:prstGeom>
        </p:spPr>
      </p:pic>
      <p:pic>
        <p:nvPicPr>
          <p:cNvPr id="10" name="Picture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4115" y="3894761"/>
            <a:ext cx="1792379" cy="1920406"/>
          </a:xfrm>
          <a:prstGeom prst="rect">
            <a:avLst/>
          </a:prstGeom>
        </p:spPr>
      </p:pic>
      <p:pic>
        <p:nvPicPr>
          <p:cNvPr id="11" name="Picture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99715" y="3894761"/>
            <a:ext cx="1786283" cy="1920406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80925" y="3944038"/>
            <a:ext cx="1786283" cy="1920406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00429" y="3944038"/>
            <a:ext cx="1792379" cy="192040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r:id="rId1" imgW="990720" imgH="380880"/>
        </mc:Choice>
        <mc:Fallback>
          <p:control r:id="rId1" imgW="990720" imgH="380880">
            <p:pic>
              <p:nvPicPr>
                <p:cNvPr id="83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10638994" y="87561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990720" imgH="380880"/>
        </mc:Choice>
        <mc:Fallback>
          <p:control r:id="rId2" imgW="990720" imgH="380880">
            <p:pic>
              <p:nvPicPr>
                <p:cNvPr id="85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8535712" y="87633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44 Imagen" descr="Cron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95 Imagen" descr="Crono_1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97 Imagen" descr="Crono_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98 Imagen" descr="Crono_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100 Imagen" descr="Crono_4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102 Imagen" descr="Crono_5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103 Imagen" descr="Crono_6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104 Imagen" descr="Crono_7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105 Imagen" descr="Crono_8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202" y="2851409"/>
            <a:ext cx="2962784" cy="4311361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8557490" y="1357313"/>
            <a:ext cx="3634509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juice.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94422" y="4513787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30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11" y="4032603"/>
            <a:ext cx="934487" cy="139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"/>
          <a:stretch/>
        </p:blipFill>
        <p:spPr>
          <a:xfrm>
            <a:off x="7131529" y="1082289"/>
            <a:ext cx="933265" cy="1152912"/>
          </a:xfrm>
          <a:prstGeom prst="rect">
            <a:avLst/>
          </a:prstGeom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59" y="2777541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18" y="2843563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5729192" y="4101917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drink?</a:t>
            </a:r>
          </a:p>
        </p:txBody>
      </p:sp>
      <p:pic>
        <p:nvPicPr>
          <p:cNvPr id="55" name="Picture 5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023 L 5.55112E-17 -4.81481E-6 C 0.00833 0.00325 0.01693 0.00579 0.02487 0.00973 C 0.02826 0.01112 0.03034 0.01413 0.03333 0.01598 C 0.03958 0.01945 0.04596 0.02315 0.0526 0.02547 C 0.06901 0.03149 0.08594 0.03612 0.1026 0.04144 C 0.11758 0.05301 0.13451 0.06181 0.14714 0.07639 C 0.15755 0.08843 0.16523 0.09931 0.17786 0.10811 C 0.18281 0.11181 0.20573 0.12315 0.2082 0.12408 C 0.32799 0.1632 0.29336 0.15579 0.38594 0.16528 C 0.40924 0.16436 0.43229 0.16366 0.45534 0.16227 C 0.46289 0.16135 0.47057 0.16112 0.47747 0.1588 C 0.48073 0.15764 0.48516 0.15625 0.48594 0.15278 C 0.48815 0.14098 0.48594 0.1294 0.48594 0.11783 L 0.44701 0.09862 " pathEditMode="relative" rAng="0" ptsTypes="AAAAAAAAAAAAA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sp>
        <p:nvSpPr>
          <p:cNvPr id="42" name="Rounded Rectangular Callout 41"/>
          <p:cNvSpPr/>
          <p:nvPr/>
        </p:nvSpPr>
        <p:spPr>
          <a:xfrm>
            <a:off x="8557490" y="1357313"/>
            <a:ext cx="2944771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bread.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78197" y="3034699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50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73" y="4048603"/>
            <a:ext cx="902714" cy="1348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4161619" y="1180905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44" y="1289197"/>
            <a:ext cx="1173109" cy="8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0995" y="3172691"/>
            <a:ext cx="3783035" cy="3731886"/>
          </a:xfrm>
          <a:prstGeom prst="rect">
            <a:avLst/>
          </a:prstGeom>
        </p:spPr>
      </p:pic>
      <p:pic>
        <p:nvPicPr>
          <p:cNvPr id="28" name="44 Imagen" descr="Crono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5 Imagen" descr="Crono_1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7 Imagen" descr="Crono_2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2" y="2782541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6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61" y="3005498"/>
            <a:ext cx="1246806" cy="555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3.7037E-6 C 0.00338 0.01852 0.00364 0.02431 0.01002 0.04098 C 0.01081 0.04329 0.01237 0.04375 0.01341 0.04514 C 0.01627 0.05417 0.01849 0.06436 0.02187 0.07199 C 0.03268 0.09537 0.04661 0.11667 0.05859 0.13797 C 0.07656 0.17061 0.0707 0.16274 0.09088 0.19584 C 0.09974 0.21065 0.11536 0.23357 0.12396 0.24977 C 0.13034 0.26135 0.14323 0.28588 0.14948 0.29491 C 0.15443 0.30186 0.15898 0.30949 0.16393 0.31551 C 0.16914 0.32153 0.17474 0.3257 0.18008 0.3301 C 0.18463 0.3338 0.18945 0.33542 0.19375 0.34051 C 0.19479 0.3419 0.19596 0.34329 0.19713 0.34445 C 0.19935 0.34699 0.20156 0.34977 0.20391 0.3507 C 0.21002 0.35324 0.22266 0.35486 0.22266 0.3551 C 0.2306 0.36274 0.22344 0.35463 0.23034 0.36505 C 0.23216 0.36829 0.23437 0.37014 0.2362 0.37338 C 0.2375 0.3757 0.23841 0.37963 0.23958 0.38149 C 0.24114 0.38449 0.2431 0.38565 0.24466 0.38774 C 0.24596 0.38959 0.24948 0.39584 0.25156 0.39607 C 0.25612 0.39676 0.26068 0.39607 0.26523 0.39607 L 0.26523 0.39653 L 0.26614 0.39607 " pathEditMode="relative" rAng="0" ptsTypes="AAAAAAAAAAAAAAAAAAAAA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58" y="3324333"/>
            <a:ext cx="2354063" cy="3852322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8557491" y="1741362"/>
            <a:ext cx="3634509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meat.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72229" y="2817051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40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84" y="4058351"/>
            <a:ext cx="934487" cy="139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2" y="2704639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51" y="2802645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7" name="Picture 4" descr="Table Cartoon Images – Browse 185,152 Stock Photos, Vectors, and Video |  Adobe Stock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38" y="5530498"/>
            <a:ext cx="366481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33" y="2722105"/>
            <a:ext cx="1343242" cy="921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61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3.7037E-7 C 0.00026 0.00556 0.00026 0.01181 0.0017 0.01736 C 0.00417 0.02778 0.025 0.0456 0.02709 0.04792 C 0.0323 0.06736 0.02709 0.05139 0.04805 0.08565 C 0.04974 0.08843 0.05065 0.09144 0.05222 0.09375 C 0.05703 0.10116 0.06315 0.10787 0.06706 0.11597 C 0.07279 0.12778 0.07748 0.14028 0.08399 0.15208 C 0.09753 0.17732 0.10495 0.18727 0.1198 0.20833 L 0.13008 0.23819 C 0.13073 0.24051 0.1319 0.2419 0.13243 0.24421 C 0.13828 0.27546 0.13373 0.25625 0.14076 0.28009 C 0.14154 0.2831 0.14193 0.28588 0.14284 0.28843 C 0.14766 0.3 0.15365 0.3125 0.16172 0.32269 C 0.16485 0.32639 0.16875 0.3294 0.1724 0.33241 C 0.17435 0.33403 0.17631 0.33542 0.17865 0.33657 C 0.18841 0.3419 0.1987 0.34653 0.20821 0.35232 C 0.21029 0.35394 0.21276 0.35463 0.21433 0.35648 C 0.21706 0.3588 0.21797 0.36273 0.22097 0.36458 C 0.22448 0.36736 0.2293 0.36806 0.23334 0.3706 C 0.24571 0.37685 0.2336 0.37245 0.2461 0.37639 C 0.24818 0.37778 0.25039 0.37917 0.25235 0.38056 C 0.25404 0.38171 0.25469 0.38449 0.25651 0.38495 C 0.26511 0.38519 0.27357 0.38333 0.2819 0.38264 C 0.28334 0.38056 0.2849 0.37894 0.28607 0.37639 C 0.28698 0.37477 0.28828 0.3706 0.28828 0.37083 L 0.28828 0.3706 L 0.29909 0.37639 " pathEditMode="relative" rAng="0" ptsTypes="AAAAAAAAAAAAAAAAAAAAAAAAAAAA">
                                      <p:cBhvr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sp>
        <p:nvSpPr>
          <p:cNvPr id="42" name="Rounded Rectangular Callout 41"/>
          <p:cNvSpPr/>
          <p:nvPr/>
        </p:nvSpPr>
        <p:spPr>
          <a:xfrm>
            <a:off x="8557490" y="1357313"/>
            <a:ext cx="3634509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milk.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30821" y="1497708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20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83" y="4148210"/>
            <a:ext cx="874539" cy="1306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56" y="2882673"/>
            <a:ext cx="1219121" cy="84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18" y="2882674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drink?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6" y="3117273"/>
            <a:ext cx="3088699" cy="3274375"/>
          </a:xfrm>
          <a:prstGeom prst="rect">
            <a:avLst/>
          </a:prstGeom>
        </p:spPr>
      </p:pic>
      <p:pic>
        <p:nvPicPr>
          <p:cNvPr id="28" name="Picture 4" descr="Table Cartoon Images – Browse 185,152 Stock Photos, Vectors, and Video |  Adobe Stock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78573"/>
            <a:ext cx="462741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62" name="Picture 6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96" y="4237710"/>
            <a:ext cx="69500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2776 0.557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202" y="2851409"/>
            <a:ext cx="2962784" cy="4311361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8557490" y="1343026"/>
            <a:ext cx="3027937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chicken.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50671" y="4492108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30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27" y="3979668"/>
            <a:ext cx="943890" cy="141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96" y="1251242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97" y="2757765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29" y="2771772"/>
            <a:ext cx="1290457" cy="93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2128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52317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7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61" name="Picture 60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0.00046 C 0.00065 0.0088 0.00065 0.01875 0.00182 0.02708 C 0.00286 0.0331 0.00468 0.03796 0.00664 0.04213 C 0.01497 0.06296 0.01445 0.06296 0.025 0.08125 C 0.02591 0.08264 0.02695 0.08287 0.02786 0.08426 C 0.03203 0.08889 0.0358 0.09444 0.03997 0.09907 C 0.04088 0.1 0.04192 0.10139 0.04257 0.10208 C 0.04739 0.10602 0.05195 0.11042 0.05664 0.11435 C 0.05833 0.11528 0.05976 0.11597 0.06119 0.11713 C 0.06849 0.12269 0.07552 0.1294 0.08268 0.13542 C 0.08372 0.13588 0.08437 0.13727 0.08541 0.13819 C 0.10039 0.15116 0.09205 0.14236 0.09948 0.15023 C 0.12643 0.14838 0.15338 0.14954 0.18033 0.14398 C 0.18216 0.14375 0.18372 0.13565 0.1858 0.13218 C 0.19153 0.12269 0.18828 0.1287 0.19492 0.11435 C 0.19596 0.1125 0.19687 0.10949 0.19791 0.10833 L 0.20351 0.10208 L 0.20612 0.09907 C 0.21341 0.10139 0.21549 0.09306 0.21653 0.11111 C 0.21653 0.11435 0.21653 0.11713 0.21653 0.12014 L 0.21106 0.15023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711"/>
                  </a:ext>
                </a:extLst>
              </a:tr>
            </a:tbl>
          </a:graphicData>
        </a:graphic>
      </p:graphicFrame>
      <p:sp>
        <p:nvSpPr>
          <p:cNvPr id="42" name="Rounded Rectangular Callout 41"/>
          <p:cNvSpPr/>
          <p:nvPr/>
        </p:nvSpPr>
        <p:spPr>
          <a:xfrm>
            <a:off x="8490996" y="1357313"/>
            <a:ext cx="3701004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water.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10277" y="1502908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30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67" y="4065442"/>
            <a:ext cx="943890" cy="141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2" y="2704639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67" y="2735659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94" y="1252083"/>
            <a:ext cx="1313590" cy="94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724936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4224228"/>
            <a:ext cx="1248090" cy="799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drink?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0995" y="3172691"/>
            <a:ext cx="3783035" cy="3731886"/>
          </a:xfrm>
          <a:prstGeom prst="rect">
            <a:avLst/>
          </a:prstGeom>
        </p:spPr>
      </p:pic>
      <p:pic>
        <p:nvPicPr>
          <p:cNvPr id="28" name="44 Imagen" descr="Crono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5 Imagen" descr="Crono_1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7 Imagen" descr="Crono_2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98 Imagen" descr="Crono_3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100 Imagen" descr="Crono_4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2 Imagen" descr="Crono_5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3 Imagen" descr="Crono_6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4 Imagen" descr="Crono_7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5 Imagen" descr="Crono_8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7"/>
          <a:stretch/>
        </p:blipFill>
        <p:spPr>
          <a:xfrm>
            <a:off x="6834273" y="932305"/>
            <a:ext cx="1520165" cy="1353696"/>
          </a:xfrm>
          <a:prstGeom prst="rect">
            <a:avLst/>
          </a:prstGeom>
        </p:spPr>
      </p:pic>
      <p:pic>
        <p:nvPicPr>
          <p:cNvPr id="61" name="Picture 60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0.00255 C 0.00195 0.01875 0.00455 0.03195 0.00703 0.05787 C 0.00833 0.06482 0.00872 0.0838 0.00976 0.09352 C 0.01172 0.1162 0.01367 0.13935 0.01549 0.15208 C 0.02083 0.18773 0.02604 0.21435 0.03112 0.24676 C 0.03593 0.31806 0.04114 0.37014 0.04505 0.4581 C 0.04804 0.5294 0.05052 0.59468 0.05455 0.64653 C 0.05599 0.66945 0.06289 0.73773 0.0638 0.7412 C 0.10052 0.97824 0.08997 0.9331 0.11849 0.99213 C 0.12578 0.98495 0.13281 0.98171 0.13997 0.97199 C 0.14244 0.96551 0.14479 0.96551 0.14674 0.95255 C 0.14778 0.94259 0.14922 0.93611 0.14935 0.91343 C 0.15026 0.84514 0.14935 0.77338 0.14935 0.70556 L 0.13724 0.59144 " pathEditMode="relative" rAng="0" ptsTypes="AAAAAAAAAAAAA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4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8318</TotalTime>
  <Words>379</Words>
  <Application>Microsoft Office PowerPoint</Application>
  <PresentationFormat>Màn hình rộng</PresentationFormat>
  <Paragraphs>96</Paragraphs>
  <Slides>16</Slides>
  <Notes>11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5" baseType="lpstr"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Tw Cen MT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270</cp:revision>
  <dcterms:created xsi:type="dcterms:W3CDTF">2022-01-25T11:05:41Z</dcterms:created>
  <dcterms:modified xsi:type="dcterms:W3CDTF">2026-03-02T01:52:12Z</dcterms:modified>
</cp:coreProperties>
</file>