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410" r:id="rId2"/>
    <p:sldId id="257" r:id="rId3"/>
    <p:sldId id="449" r:id="rId4"/>
    <p:sldId id="469" r:id="rId5"/>
    <p:sldId id="431" r:id="rId6"/>
    <p:sldId id="442" r:id="rId7"/>
    <p:sldId id="443" r:id="rId8"/>
    <p:sldId id="459" r:id="rId9"/>
    <p:sldId id="3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FF99"/>
    <a:srgbClr val="0000CC"/>
    <a:srgbClr val="FFFF66"/>
    <a:srgbClr val="0033CC"/>
    <a:srgbClr val="FFFF00"/>
    <a:srgbClr val="FFFFFF"/>
    <a:srgbClr val="FF9933"/>
    <a:srgbClr val="33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99" autoAdjust="0"/>
  </p:normalViewPr>
  <p:slideViewPr>
    <p:cSldViewPr snapToGrid="0">
      <p:cViewPr varScale="1">
        <p:scale>
          <a:sx n="57" d="100"/>
          <a:sy n="57" d="100"/>
        </p:scale>
        <p:origin x="10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and say the sentences about the food or drinks they would like.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pupils take turns putting their marks in the squares.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player to get 3 marks in a row (up, down, across) is the winner.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all 9 squares are full, the game is over.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find out the words about food and drinks.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game is just for fun, not for competition.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1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8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32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7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7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72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slide" Target="slide5.xml"/><Relationship Id="rId1" Type="http://schemas.openxmlformats.org/officeDocument/2006/relationships/slideLayout" Target="../slideLayouts/slideLayout7.xml"/><Relationship Id="rId32" Type="http://schemas.openxmlformats.org/officeDocument/2006/relationships/slide" Target="slide8.xml"/><Relationship Id="rId28" Type="http://schemas.openxmlformats.org/officeDocument/2006/relationships/slide" Target="slide3.xml"/><Relationship Id="rId31" Type="http://schemas.openxmlformats.org/officeDocument/2006/relationships/slide" Target="slide7.xml"/><Relationship Id="rId27" Type="http://schemas.openxmlformats.org/officeDocument/2006/relationships/image" Target="../media/image25.png"/><Relationship Id="rId30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33" Type="http://schemas.openxmlformats.org/officeDocument/2006/relationships/image" Target="../media/image23.png"/><Relationship Id="rId2" Type="http://schemas.openxmlformats.org/officeDocument/2006/relationships/audio" Target="../media/media1.mp3"/><Relationship Id="rId29" Type="http://schemas.openxmlformats.org/officeDocument/2006/relationships/slide" Target="slide2.xml"/><Relationship Id="rId1" Type="http://schemas.microsoft.com/office/2007/relationships/media" Target="../media/media1.mp3"/><Relationship Id="rId32" Type="http://schemas.openxmlformats.org/officeDocument/2006/relationships/image" Target="../media/image22.png"/><Relationship Id="rId28" Type="http://schemas.openxmlformats.org/officeDocument/2006/relationships/image" Target="../media/image21.jpeg"/><Relationship Id="rId31" Type="http://schemas.microsoft.com/office/2007/relationships/hdphoto" Target="../media/hdphoto1.wdp"/><Relationship Id="rId4" Type="http://schemas.openxmlformats.org/officeDocument/2006/relationships/customXml" Target="../ink/ink2.xml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33" Type="http://schemas.openxmlformats.org/officeDocument/2006/relationships/image" Target="../media/image23.png"/><Relationship Id="rId2" Type="http://schemas.openxmlformats.org/officeDocument/2006/relationships/audio" Target="../media/media2.mp3"/><Relationship Id="rId29" Type="http://schemas.openxmlformats.org/officeDocument/2006/relationships/slide" Target="slide2.xml"/><Relationship Id="rId1" Type="http://schemas.microsoft.com/office/2007/relationships/media" Target="../media/media2.mp3"/><Relationship Id="rId32" Type="http://schemas.openxmlformats.org/officeDocument/2006/relationships/image" Target="../media/image24.png"/><Relationship Id="rId28" Type="http://schemas.openxmlformats.org/officeDocument/2006/relationships/image" Target="../media/image21.jpeg"/><Relationship Id="rId31" Type="http://schemas.microsoft.com/office/2007/relationships/hdphoto" Target="../media/hdphoto1.wdp"/><Relationship Id="rId4" Type="http://schemas.openxmlformats.org/officeDocument/2006/relationships/customXml" Target="../ink/ink3.xml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33" Type="http://schemas.openxmlformats.org/officeDocument/2006/relationships/image" Target="../media/image23.png"/><Relationship Id="rId2" Type="http://schemas.openxmlformats.org/officeDocument/2006/relationships/audio" Target="../media/media3.mp3"/><Relationship Id="rId29" Type="http://schemas.openxmlformats.org/officeDocument/2006/relationships/slide" Target="slide2.xml"/><Relationship Id="rId1" Type="http://schemas.microsoft.com/office/2007/relationships/media" Target="../media/media3.mp3"/><Relationship Id="rId32" Type="http://schemas.openxmlformats.org/officeDocument/2006/relationships/image" Target="../media/image26.png"/><Relationship Id="rId28" Type="http://schemas.openxmlformats.org/officeDocument/2006/relationships/image" Target="../media/image21.jpeg"/><Relationship Id="rId31" Type="http://schemas.microsoft.com/office/2007/relationships/hdphoto" Target="../media/hdphoto1.wdp"/><Relationship Id="rId4" Type="http://schemas.openxmlformats.org/officeDocument/2006/relationships/customXml" Target="../ink/ink4.xml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31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2151" y="3381645"/>
            <a:ext cx="2923422" cy="2808114"/>
            <a:chOff x="2390664" y="2922047"/>
            <a:chExt cx="1299456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411258" y="3483462"/>
              <a:ext cx="1278862" cy="66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repeat.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507488" y="2895351"/>
              <a:ext cx="1126823" cy="757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tick.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111549" y="4324597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chant.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18990" y="3749276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4202" y="180109"/>
            <a:ext cx="2927355" cy="2926080"/>
            <a:chOff x="4539875" y="-356106"/>
            <a:chExt cx="2338690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110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1097" name="Picture 73" descr="Cartoon Home Toy Colored Button Icon Signs And Symbols Can Be Used For Web  Logo Mobile App Ui Ux Stock Illustration - Download Image Now - iStock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5547015"/>
            <a:ext cx="1310986" cy="13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&lt;strong&gt;Tic Tac Toe&lt;/strong&gt; - ttt.wad - Wad Archiv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4537" b="5149"/>
          <a:stretch/>
        </p:blipFill>
        <p:spPr>
          <a:xfrm>
            <a:off x="3550230" y="1831744"/>
            <a:ext cx="6128609" cy="4264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5300" y="501226"/>
            <a:ext cx="47879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TIC TAC TOE</a:t>
            </a:r>
          </a:p>
        </p:txBody>
      </p:sp>
      <p:sp>
        <p:nvSpPr>
          <p:cNvPr id="5" name="Striped Right Arrow 4">
            <a:hlinkClick r:id="rId6" action="ppaction://hlinksldjump"/>
          </p:cNvPr>
          <p:cNvSpPr/>
          <p:nvPr/>
        </p:nvSpPr>
        <p:spPr>
          <a:xfrm>
            <a:off x="10418618" y="5638800"/>
            <a:ext cx="1537855" cy="110836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65188"/>
              </p:ext>
            </p:extLst>
          </p:nvPr>
        </p:nvGraphicFramePr>
        <p:xfrm>
          <a:off x="3275477" y="1347411"/>
          <a:ext cx="5486400" cy="5486400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55" y="3040637"/>
            <a:ext cx="1393015" cy="2003915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45" y="3434819"/>
            <a:ext cx="1734669" cy="1371599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13" y="1670687"/>
            <a:ext cx="1570010" cy="1046674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7267068" y="1347452"/>
            <a:ext cx="1119361" cy="1597357"/>
          </a:xfrm>
          <a:prstGeom prst="rect">
            <a:avLst/>
          </a:prstGeom>
          <a:ln w="28575">
            <a:noFill/>
            <a:prstDash val="sysDot"/>
          </a:ln>
        </p:spPr>
      </p:pic>
      <p:sp>
        <p:nvSpPr>
          <p:cNvPr id="24" name="TextBox 23"/>
          <p:cNvSpPr txBox="1"/>
          <p:nvPr/>
        </p:nvSpPr>
        <p:spPr>
          <a:xfrm>
            <a:off x="3275477" y="627909"/>
            <a:ext cx="54864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algn="ctr">
              <a:defRPr sz="2200" b="1" spc="300"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 would</a:t>
            </a:r>
            <a:r>
              <a:rPr kumimoji="0" lang="en-US" sz="2800" b="1" i="0" u="none" strike="noStrike" kern="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like some…….</a:t>
            </a:r>
            <a:endParaRPr kumimoji="0" lang="en-US" sz="2800" b="1" i="0" u="none" strike="noStrike" kern="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3" name="Picture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7" y="183528"/>
            <a:ext cx="591208" cy="591208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2921391" y="231037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919987" y="399122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863476" y="5949896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 rot="2203112" flipH="1">
            <a:off x="8752522" y="6577017"/>
            <a:ext cx="186607" cy="235434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7707434" y="1194767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5861903" y="1172162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 rot="8037966">
            <a:off x="8712567" y="1182444"/>
            <a:ext cx="182880" cy="182880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4016372" y="120363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78" y="1808477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47809" y="17119"/>
            <a:ext cx="3295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Choose and say!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2877" y="1275772"/>
            <a:ext cx="1845909" cy="1845909"/>
          </a:xfrm>
          <a:prstGeom prst="rect">
            <a:avLst/>
          </a:prstGeom>
        </p:spPr>
      </p:pic>
      <p:pic>
        <p:nvPicPr>
          <p:cNvPr id="32768" name="Picture 3276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69" y="3336268"/>
            <a:ext cx="1898808" cy="1371599"/>
          </a:xfrm>
          <a:prstGeom prst="rect">
            <a:avLst/>
          </a:prstGeom>
        </p:spPr>
      </p:pic>
      <p:pic>
        <p:nvPicPr>
          <p:cNvPr id="32769" name="Picture 3276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6" y="5200574"/>
            <a:ext cx="959010" cy="1447506"/>
          </a:xfrm>
          <a:prstGeom prst="rect">
            <a:avLst/>
          </a:prstGeom>
        </p:spPr>
      </p:pic>
      <p:pic>
        <p:nvPicPr>
          <p:cNvPr id="32771" name="Picture 3277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49" y="5352426"/>
            <a:ext cx="1854404" cy="1295654"/>
          </a:xfrm>
          <a:prstGeom prst="rect">
            <a:avLst/>
          </a:prstGeom>
        </p:spPr>
      </p:pic>
      <p:pic>
        <p:nvPicPr>
          <p:cNvPr id="32772" name="Picture 3277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02" y="5200574"/>
            <a:ext cx="1620430" cy="144038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15" y="1808477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92" y="1796160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78" y="3615684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55" y="3641253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832" y="3615684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61" y="5574356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838" y="5599925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15" y="5600860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99" y="5694032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0" y="5694032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4" y="5713709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16" y="3706871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88" y="3707840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9" y="3707840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55" y="1875528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5" y="1875528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4" y="1875528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56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7109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30117 0.022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018 L 0.3013 -0.010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5 -0.00023 L 0.37968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4539 -0.018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28008 -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3705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0.44804 0.008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2931 0.008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37083 0.00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44895 0.0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45495 0.002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37109 0.00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30039 0.026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451E-17 3.7037E-6 L -0.45286 0.007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37109 0.0025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0312 -0.010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0046 L -0.45065 0.0254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14487" y="1981200"/>
            <a:ext cx="8963025" cy="2895600"/>
          </a:xfrm>
          <a:prstGeom prst="rect">
            <a:avLst/>
          </a:prstGeom>
        </p:spPr>
      </p:pic>
      <p:pic>
        <p:nvPicPr>
          <p:cNvPr id="2" name="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3709" y="222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1538" y="2029691"/>
            <a:ext cx="10795000" cy="2632523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 rot="13317221">
            <a:off x="9956723" y="3874957"/>
            <a:ext cx="239292" cy="671336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3317221">
            <a:off x="7908339" y="3010283"/>
            <a:ext cx="239292" cy="671336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Track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9438" y="2122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92" y="384403"/>
            <a:ext cx="9284653" cy="6108553"/>
          </a:xfrm>
          <a:prstGeom prst="rect">
            <a:avLst/>
          </a:prstGeom>
        </p:spPr>
      </p:pic>
      <p:pic>
        <p:nvPicPr>
          <p:cNvPr id="3" name="Track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4707" y="384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 descr="Cartoon Home Toy Colored Button Icon Signs And Symbols Can Be Used For Web  Logo Mobile App Ui Ux Stock Illustration - Download Image Now - iStock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0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23834" y="734291"/>
            <a:ext cx="3001262" cy="2814400"/>
            <a:chOff x="8761874" y="2341547"/>
            <a:chExt cx="3001262" cy="281440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id="{3A0ECD93-D96D-4277-A9CD-157FA028AEAE}"/>
                </a:ext>
              </a:extLst>
            </p:cNvPr>
            <p:cNvSpPr/>
            <p:nvPr/>
          </p:nvSpPr>
          <p:spPr>
            <a:xfrm rot="9000000">
              <a:off x="8761874" y="2341547"/>
              <a:ext cx="3001262" cy="2814400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184C5A-9438-41BA-8F77-0B1D1143DB2A}"/>
                </a:ext>
              </a:extLst>
            </p:cNvPr>
            <p:cNvSpPr/>
            <p:nvPr/>
          </p:nvSpPr>
          <p:spPr>
            <a:xfrm>
              <a:off x="9233585" y="2944377"/>
              <a:ext cx="2082875" cy="1649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9162273" y="3347996"/>
              <a:ext cx="220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54577" y="4245962"/>
            <a:ext cx="5097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99"/>
                </a:solidFill>
              </a:rPr>
              <a:t>WORD SEARCH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FF99"/>
              </a:solidFill>
              <a:effectLst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10183091" y="4199474"/>
            <a:ext cx="1413163" cy="969818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7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3" descr="Cartoon Home Toy Colored Button Icon Signs And Symbols Can Be Used For Web  Logo Mobile App Ui Ux Stock Illustration - Download Image Now - iStock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1362730" y="0"/>
            <a:ext cx="819322" cy="8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26" y="2150816"/>
            <a:ext cx="1640705" cy="1220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45" y="1681303"/>
            <a:ext cx="2050630" cy="1325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45" y="5155426"/>
            <a:ext cx="1054168" cy="1670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31" y="3207897"/>
            <a:ext cx="1020073" cy="1616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20" y="3659370"/>
            <a:ext cx="1994110" cy="1329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12" y="5279196"/>
            <a:ext cx="1003108" cy="1514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" y="3929663"/>
            <a:ext cx="1330078" cy="960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2" y="3675185"/>
            <a:ext cx="1730761" cy="1185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963" y="498840"/>
            <a:ext cx="1518101" cy="1012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93" y="498840"/>
            <a:ext cx="1541189" cy="136994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04170"/>
              </p:ext>
            </p:extLst>
          </p:nvPr>
        </p:nvGraphicFramePr>
        <p:xfrm>
          <a:off x="3450629" y="1883210"/>
          <a:ext cx="5394960" cy="472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370">
                  <a:extLst>
                    <a:ext uri="{9D8B030D-6E8A-4147-A177-3AD203B41FA5}">
                      <a16:colId xmlns:a16="http://schemas.microsoft.com/office/drawing/2014/main" val="1008829176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1434149649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472260913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4290492129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699509150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4224446609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770375833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1975398354"/>
                    </a:ext>
                  </a:extLst>
                </a:gridCol>
              </a:tblGrid>
              <a:tr h="674370"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674254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62052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95312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21068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82581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78228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68666"/>
                  </a:ext>
                </a:extLst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3464482" y="189187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3" name="W 1"/>
          <p:cNvSpPr/>
          <p:nvPr/>
        </p:nvSpPr>
        <p:spPr>
          <a:xfrm>
            <a:off x="4146608" y="190795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97755" y="189915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474545" y="190795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136369" y="1897065"/>
            <a:ext cx="7061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843011" y="189706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511798" y="1883210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77009" y="189532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64483" y="254771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146608" y="256156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11610" y="25804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488400" y="257542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164077" y="2577383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843010" y="257896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512007" y="257803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177008" y="257977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65661" y="459550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161640" y="459550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812787" y="458670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489577" y="459550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151401" y="457076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816825" y="457735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512975" y="458461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178186" y="4596733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465661" y="524911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145273" y="524911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812787" y="525417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489577" y="524911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151400" y="525107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816477" y="5252661"/>
            <a:ext cx="6514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519865" y="527919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192040" y="5281180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456642" y="59284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146074" y="593938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824930" y="594443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501720" y="595323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163544" y="59284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842475" y="59284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516686" y="593938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190330" y="595446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464795" y="325181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160774" y="325181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811921" y="324302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488711" y="325181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150535" y="32270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843321" y="32270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525964" y="32270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191175" y="32391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464795" y="390543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160774" y="390543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811921" y="391049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488711" y="390543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150534" y="390739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808065" y="3929663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526172" y="392190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8191174" y="392364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486143" y="576216"/>
            <a:ext cx="5097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99"/>
                </a:solidFill>
              </a:rPr>
              <a:t>WORD SEARCH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FF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58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3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7" grpId="0"/>
      <p:bldP spid="103" grpId="0"/>
      <p:bldP spid="106" grpId="0"/>
      <p:bldP spid="107" grpId="0"/>
      <p:bldP spid="112" grpId="0"/>
      <p:bldP spid="114" grpId="0"/>
      <p:bldP spid="120" grpId="0"/>
      <p:bldP spid="14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</TotalTime>
  <Words>204</Words>
  <Application>Microsoft Office PowerPoint</Application>
  <PresentationFormat>Màn hình rộng</PresentationFormat>
  <Paragraphs>85</Paragraphs>
  <Slides>9</Slides>
  <Notes>2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9" baseType="lpstr">
      <vt:lpstr>Amasis MT Pro Black</vt:lpstr>
      <vt:lpstr>Arial</vt:lpstr>
      <vt:lpstr>Calibri</vt:lpstr>
      <vt:lpstr>Comic Sans MS</vt:lpstr>
      <vt:lpstr>Sport Day</vt:lpstr>
      <vt:lpstr>Times New Roman</vt:lpstr>
      <vt:lpstr>Tw Cen MT</vt:lpstr>
      <vt:lpstr>Tw Cen MT Condensed</vt:lpstr>
      <vt:lpstr>Wingdings 3</vt:lpstr>
      <vt:lpstr>Integral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213</cp:revision>
  <dcterms:created xsi:type="dcterms:W3CDTF">2022-01-25T11:05:41Z</dcterms:created>
  <dcterms:modified xsi:type="dcterms:W3CDTF">2026-03-02T01:52:45Z</dcterms:modified>
</cp:coreProperties>
</file>