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0" r:id="rId2"/>
    <p:sldId id="257" r:id="rId3"/>
    <p:sldId id="449" r:id="rId4"/>
    <p:sldId id="470" r:id="rId5"/>
    <p:sldId id="471" r:id="rId6"/>
    <p:sldId id="472" r:id="rId7"/>
    <p:sldId id="473" r:id="rId8"/>
    <p:sldId id="474" r:id="rId9"/>
    <p:sldId id="475" r:id="rId10"/>
    <p:sldId id="431" r:id="rId11"/>
    <p:sldId id="442" r:id="rId12"/>
    <p:sldId id="443" r:id="rId13"/>
    <p:sldId id="459" r:id="rId14"/>
    <p:sldId id="4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66FF"/>
    <a:srgbClr val="FFFF66"/>
    <a:srgbClr val="0000CC"/>
    <a:srgbClr val="0033CC"/>
    <a:srgbClr val="FFFF00"/>
    <a:srgbClr val="FFFFFF"/>
    <a:srgbClr val="FF9933"/>
    <a:srgbClr val="33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35" autoAdjust="0"/>
  </p:normalViewPr>
  <p:slideViewPr>
    <p:cSldViewPr snapToGrid="0">
      <p:cViewPr varScale="1">
        <p:scale>
          <a:sx n="56" d="100"/>
          <a:sy n="56" d="100"/>
        </p:scale>
        <p:origin x="10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guess the word letter by letter.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 the pupils  guess a letter that is in the secret word, click on the letter to fill it into the blank where it occurs.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 that has more correct answers is the winner.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5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pupils guess</a:t>
            </a:r>
            <a:r>
              <a:rPr lang="en-US" baseline="0" dirty="0"/>
              <a:t> letter by letter. If they guess a wrong letter, press the X icon once. If they find out the word, press the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9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turn any two cards picture-side-up.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pupils points if these two cards are identical. Turn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cards back down if they are not identical.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game continues until all cards have been matched.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one who gets the most points is the winner.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5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3.png"/><Relationship Id="rId28" Type="http://schemas.openxmlformats.org/officeDocument/2006/relationships/image" Target="../media/image12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4.png"/><Relationship Id="rId28" Type="http://schemas.openxmlformats.org/officeDocument/2006/relationships/image" Target="../media/image12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slide" Target="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5.png"/><Relationship Id="rId28" Type="http://schemas.openxmlformats.org/officeDocument/2006/relationships/image" Target="../media/image12.jpeg"/><Relationship Id="rId31" Type="http://schemas.microsoft.com/office/2007/relationships/hdphoto" Target="../media/hdphoto1.wdp"/><Relationship Id="rId27" Type="http://schemas.openxmlformats.org/officeDocument/2006/relationships/image" Target="../media/image25.png"/><Relationship Id="rId30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9.jp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7.jpeg"/><Relationship Id="rId5" Type="http://schemas.openxmlformats.org/officeDocument/2006/relationships/image" Target="../media/image20.jpe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13.xml"/><Relationship Id="rId28" Type="http://schemas.openxmlformats.org/officeDocument/2006/relationships/slide" Target="slide3.xml"/><Relationship Id="rId31" Type="http://schemas.openxmlformats.org/officeDocument/2006/relationships/slide" Target="slide12.xml"/><Relationship Id="rId27" Type="http://schemas.openxmlformats.org/officeDocument/2006/relationships/image" Target="../media/image25.png"/><Relationship Id="rId30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6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2996" y="859820"/>
            <a:ext cx="11346007" cy="45113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9580" y="231845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1080" y="2836167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0026" y="3332343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76896" y="3846144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9892" y="4351775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771045" y="5523633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885950" y="543584"/>
            <a:ext cx="7994650" cy="53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3" descr="Cartoon Home Toy Colored Button Icon Signs And Symbols Can Be Used For Web  Logo Mobile App Ui Ux Stock Illustration - Download Image Now - iStock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10826030" y="5537976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214562" y="1508125"/>
            <a:ext cx="73056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FF99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79252" y="154495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pic>
        <p:nvPicPr>
          <p:cNvPr id="19" name="next slide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2961" y="5668393"/>
            <a:ext cx="1579124" cy="11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00" b="31886"/>
          <a:stretch/>
        </p:blipFill>
        <p:spPr>
          <a:xfrm flipH="1">
            <a:off x="6422487" y="3129767"/>
            <a:ext cx="2332604" cy="31310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78" r="80077"/>
          <a:stretch/>
        </p:blipFill>
        <p:spPr>
          <a:xfrm>
            <a:off x="3349311" y="3452372"/>
            <a:ext cx="2201153" cy="275013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758757" y="1793981"/>
            <a:ext cx="3261022" cy="1736701"/>
          </a:xfrm>
          <a:prstGeom prst="wedgeEllipseCallout">
            <a:avLst>
              <a:gd name="adj1" fmla="val 58654"/>
              <a:gd name="adj2" fmla="val 692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 memory game!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7650198" y="1715671"/>
            <a:ext cx="3261022" cy="1736701"/>
          </a:xfrm>
          <a:prstGeom prst="wedgeEllipseCallout">
            <a:avLst>
              <a:gd name="adj1" fmla="val -44558"/>
              <a:gd name="adj2" fmla="val 8266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That’s a great idea!</a:t>
            </a:r>
          </a:p>
        </p:txBody>
      </p:sp>
    </p:spTree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00FF99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: Rounded Corners 2">
            <a:extLst>
              <a:ext uri="{FF2B5EF4-FFF2-40B4-BE49-F238E27FC236}">
                <a16:creationId xmlns:a16="http://schemas.microsoft.com/office/drawing/2014/main" id="{780E678D-3A0D-439D-A830-9641E356A6D5}"/>
              </a:ext>
            </a:extLst>
          </p:cNvPr>
          <p:cNvSpPr/>
          <p:nvPr/>
        </p:nvSpPr>
        <p:spPr>
          <a:xfrm>
            <a:off x="2325646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1" name="Rectangle: Rounded Corners 3">
            <a:extLst>
              <a:ext uri="{FF2B5EF4-FFF2-40B4-BE49-F238E27FC236}">
                <a16:creationId xmlns:a16="http://schemas.microsoft.com/office/drawing/2014/main" id="{5274688E-2058-4AE1-9F77-67FCC222BB36}"/>
              </a:ext>
            </a:extLst>
          </p:cNvPr>
          <p:cNvSpPr/>
          <p:nvPr/>
        </p:nvSpPr>
        <p:spPr>
          <a:xfrm>
            <a:off x="3683392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2" name="Rectangle: Rounded Corners 4">
            <a:extLst>
              <a:ext uri="{FF2B5EF4-FFF2-40B4-BE49-F238E27FC236}">
                <a16:creationId xmlns:a16="http://schemas.microsoft.com/office/drawing/2014/main" id="{F5195C87-34BA-48A1-8266-688883E17876}"/>
              </a:ext>
            </a:extLst>
          </p:cNvPr>
          <p:cNvSpPr/>
          <p:nvPr/>
        </p:nvSpPr>
        <p:spPr>
          <a:xfrm>
            <a:off x="5041137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3" name="Rectangle: Rounded Corners 5">
            <a:extLst>
              <a:ext uri="{FF2B5EF4-FFF2-40B4-BE49-F238E27FC236}">
                <a16:creationId xmlns:a16="http://schemas.microsoft.com/office/drawing/2014/main" id="{E5752450-33B0-43D4-A861-11C8BED62D84}"/>
              </a:ext>
            </a:extLst>
          </p:cNvPr>
          <p:cNvSpPr/>
          <p:nvPr/>
        </p:nvSpPr>
        <p:spPr>
          <a:xfrm>
            <a:off x="6398883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4" name="Rectangle: Rounded Corners 6">
            <a:extLst>
              <a:ext uri="{FF2B5EF4-FFF2-40B4-BE49-F238E27FC236}">
                <a16:creationId xmlns:a16="http://schemas.microsoft.com/office/drawing/2014/main" id="{1A621206-4309-456E-96B3-5A38B2755A3A}"/>
              </a:ext>
            </a:extLst>
          </p:cNvPr>
          <p:cNvSpPr/>
          <p:nvPr/>
        </p:nvSpPr>
        <p:spPr>
          <a:xfrm>
            <a:off x="7756629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5" name="Rectangle: Rounded Corners 7">
            <a:extLst>
              <a:ext uri="{FF2B5EF4-FFF2-40B4-BE49-F238E27FC236}">
                <a16:creationId xmlns:a16="http://schemas.microsoft.com/office/drawing/2014/main" id="{10523EB3-39AD-4D3D-A944-A782EEF562C0}"/>
              </a:ext>
            </a:extLst>
          </p:cNvPr>
          <p:cNvSpPr/>
          <p:nvPr/>
        </p:nvSpPr>
        <p:spPr>
          <a:xfrm>
            <a:off x="9114374" y="2106111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6" name="Rectangle: Rounded Corners 8">
            <a:extLst>
              <a:ext uri="{FF2B5EF4-FFF2-40B4-BE49-F238E27FC236}">
                <a16:creationId xmlns:a16="http://schemas.microsoft.com/office/drawing/2014/main" id="{704131F1-7E21-4A97-8E00-EBA8ED0BA5F2}"/>
              </a:ext>
            </a:extLst>
          </p:cNvPr>
          <p:cNvSpPr/>
          <p:nvPr/>
        </p:nvSpPr>
        <p:spPr>
          <a:xfrm>
            <a:off x="2325646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7" name="Rectangle: Rounded Corners 9">
            <a:extLst>
              <a:ext uri="{FF2B5EF4-FFF2-40B4-BE49-F238E27FC236}">
                <a16:creationId xmlns:a16="http://schemas.microsoft.com/office/drawing/2014/main" id="{B0A2C456-5DFC-4F5E-9B80-E04F77A42E59}"/>
              </a:ext>
            </a:extLst>
          </p:cNvPr>
          <p:cNvSpPr/>
          <p:nvPr/>
        </p:nvSpPr>
        <p:spPr>
          <a:xfrm>
            <a:off x="3683392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8" name="Rectangle: Rounded Corners 10">
            <a:extLst>
              <a:ext uri="{FF2B5EF4-FFF2-40B4-BE49-F238E27FC236}">
                <a16:creationId xmlns:a16="http://schemas.microsoft.com/office/drawing/2014/main" id="{582D2EDC-9B01-4ACC-8A90-55E3E0A8702C}"/>
              </a:ext>
            </a:extLst>
          </p:cNvPr>
          <p:cNvSpPr/>
          <p:nvPr/>
        </p:nvSpPr>
        <p:spPr>
          <a:xfrm>
            <a:off x="5041137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19" name="Rectangle: Rounded Corners 11">
            <a:extLst>
              <a:ext uri="{FF2B5EF4-FFF2-40B4-BE49-F238E27FC236}">
                <a16:creationId xmlns:a16="http://schemas.microsoft.com/office/drawing/2014/main" id="{946F76E0-DE47-4F94-9BE5-0C37F6A4D1A6}"/>
              </a:ext>
            </a:extLst>
          </p:cNvPr>
          <p:cNvSpPr/>
          <p:nvPr/>
        </p:nvSpPr>
        <p:spPr>
          <a:xfrm>
            <a:off x="6398883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0" name="Rectangle: Rounded Corners 12">
            <a:extLst>
              <a:ext uri="{FF2B5EF4-FFF2-40B4-BE49-F238E27FC236}">
                <a16:creationId xmlns:a16="http://schemas.microsoft.com/office/drawing/2014/main" id="{7450B619-FD3B-4FAE-A2B2-30BCF8EEC39E}"/>
              </a:ext>
            </a:extLst>
          </p:cNvPr>
          <p:cNvSpPr/>
          <p:nvPr/>
        </p:nvSpPr>
        <p:spPr>
          <a:xfrm>
            <a:off x="7756629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1" name="Rectangle: Rounded Corners 13">
            <a:extLst>
              <a:ext uri="{FF2B5EF4-FFF2-40B4-BE49-F238E27FC236}">
                <a16:creationId xmlns:a16="http://schemas.microsoft.com/office/drawing/2014/main" id="{8E225A7D-A65C-42C1-9444-45E993980028}"/>
              </a:ext>
            </a:extLst>
          </p:cNvPr>
          <p:cNvSpPr/>
          <p:nvPr/>
        </p:nvSpPr>
        <p:spPr>
          <a:xfrm>
            <a:off x="9114374" y="4322837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2" name="Rectangle: Rounded Corners 14">
            <a:extLst>
              <a:ext uri="{FF2B5EF4-FFF2-40B4-BE49-F238E27FC236}">
                <a16:creationId xmlns:a16="http://schemas.microsoft.com/office/drawing/2014/main" id="{919E641F-3DFE-4D3E-90A0-A2AA3CEE8374}"/>
              </a:ext>
            </a:extLst>
          </p:cNvPr>
          <p:cNvSpPr/>
          <p:nvPr/>
        </p:nvSpPr>
        <p:spPr>
          <a:xfrm>
            <a:off x="2325646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3" name="Rectangle: Rounded Corners 15">
            <a:extLst>
              <a:ext uri="{FF2B5EF4-FFF2-40B4-BE49-F238E27FC236}">
                <a16:creationId xmlns:a16="http://schemas.microsoft.com/office/drawing/2014/main" id="{AF2CFF7C-8A29-4E8E-9F94-562C4B8A9E38}"/>
              </a:ext>
            </a:extLst>
          </p:cNvPr>
          <p:cNvSpPr/>
          <p:nvPr/>
        </p:nvSpPr>
        <p:spPr>
          <a:xfrm>
            <a:off x="3683392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4" name="Rectangle: Rounded Corners 16">
            <a:extLst>
              <a:ext uri="{FF2B5EF4-FFF2-40B4-BE49-F238E27FC236}">
                <a16:creationId xmlns:a16="http://schemas.microsoft.com/office/drawing/2014/main" id="{20D08AE5-578B-4698-87EB-20AFDD550D25}"/>
              </a:ext>
            </a:extLst>
          </p:cNvPr>
          <p:cNvSpPr/>
          <p:nvPr/>
        </p:nvSpPr>
        <p:spPr>
          <a:xfrm>
            <a:off x="5041137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5" name="Rectangle: Rounded Corners 17">
            <a:extLst>
              <a:ext uri="{FF2B5EF4-FFF2-40B4-BE49-F238E27FC236}">
                <a16:creationId xmlns:a16="http://schemas.microsoft.com/office/drawing/2014/main" id="{06B92D7A-84C7-4DE9-888B-B37AE9E275F5}"/>
              </a:ext>
            </a:extLst>
          </p:cNvPr>
          <p:cNvSpPr/>
          <p:nvPr/>
        </p:nvSpPr>
        <p:spPr>
          <a:xfrm>
            <a:off x="6398883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6" name="Rectangle: Rounded Corners 18">
            <a:extLst>
              <a:ext uri="{FF2B5EF4-FFF2-40B4-BE49-F238E27FC236}">
                <a16:creationId xmlns:a16="http://schemas.microsoft.com/office/drawing/2014/main" id="{94BBAF4F-7F40-4F14-87AF-F0907692B223}"/>
              </a:ext>
            </a:extLst>
          </p:cNvPr>
          <p:cNvSpPr/>
          <p:nvPr/>
        </p:nvSpPr>
        <p:spPr>
          <a:xfrm>
            <a:off x="7756629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7" name="Rectangle: Rounded Corners 19">
            <a:extLst>
              <a:ext uri="{FF2B5EF4-FFF2-40B4-BE49-F238E27FC236}">
                <a16:creationId xmlns:a16="http://schemas.microsoft.com/office/drawing/2014/main" id="{469DA7BF-B5F7-4801-BB1F-8E7EDFC264FB}"/>
              </a:ext>
            </a:extLst>
          </p:cNvPr>
          <p:cNvSpPr/>
          <p:nvPr/>
        </p:nvSpPr>
        <p:spPr>
          <a:xfrm>
            <a:off x="9114374" y="6498000"/>
            <a:ext cx="1232337" cy="360000"/>
          </a:xfrm>
          <a:prstGeom prst="roundRect">
            <a:avLst/>
          </a:prstGeom>
          <a:solidFill>
            <a:srgbClr val="FF66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square" lIns="108000" tIns="108000" rIns="108000" bIns="108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Turn Card</a:t>
            </a:r>
          </a:p>
        </p:txBody>
      </p:sp>
      <p:sp>
        <p:nvSpPr>
          <p:cNvPr id="128" name="Rectangle: Rounded Corners 20">
            <a:extLst>
              <a:ext uri="{FF2B5EF4-FFF2-40B4-BE49-F238E27FC236}">
                <a16:creationId xmlns:a16="http://schemas.microsoft.com/office/drawing/2014/main" id="{A2D7C35D-6008-49D6-98AA-F039C51B57A6}"/>
              </a:ext>
            </a:extLst>
          </p:cNvPr>
          <p:cNvSpPr/>
          <p:nvPr/>
        </p:nvSpPr>
        <p:spPr>
          <a:xfrm>
            <a:off x="2324223" y="44361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29" name="Rectangle: Rounded Corners 21">
            <a:extLst>
              <a:ext uri="{FF2B5EF4-FFF2-40B4-BE49-F238E27FC236}">
                <a16:creationId xmlns:a16="http://schemas.microsoft.com/office/drawing/2014/main" id="{93B96A89-EB80-45E0-A794-54AF092CD90A}"/>
              </a:ext>
            </a:extLst>
          </p:cNvPr>
          <p:cNvSpPr/>
          <p:nvPr/>
        </p:nvSpPr>
        <p:spPr>
          <a:xfrm>
            <a:off x="3713765" y="42976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0" name="Rectangle: Rounded Corners 22">
            <a:extLst>
              <a:ext uri="{FF2B5EF4-FFF2-40B4-BE49-F238E27FC236}">
                <a16:creationId xmlns:a16="http://schemas.microsoft.com/office/drawing/2014/main" id="{A81F159E-EFCC-4D8E-9F20-DFC999C8ABBE}"/>
              </a:ext>
            </a:extLst>
          </p:cNvPr>
          <p:cNvSpPr/>
          <p:nvPr/>
        </p:nvSpPr>
        <p:spPr>
          <a:xfrm>
            <a:off x="5085365" y="42976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1" name="Rectangle: Rounded Corners 23">
            <a:extLst>
              <a:ext uri="{FF2B5EF4-FFF2-40B4-BE49-F238E27FC236}">
                <a16:creationId xmlns:a16="http://schemas.microsoft.com/office/drawing/2014/main" id="{F30862D5-A992-485A-9890-1D0693C43CC5}"/>
              </a:ext>
            </a:extLst>
          </p:cNvPr>
          <p:cNvSpPr/>
          <p:nvPr/>
        </p:nvSpPr>
        <p:spPr>
          <a:xfrm>
            <a:off x="6429256" y="42976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2" name="Rectangle: Rounded Corners 24">
            <a:extLst>
              <a:ext uri="{FF2B5EF4-FFF2-40B4-BE49-F238E27FC236}">
                <a16:creationId xmlns:a16="http://schemas.microsoft.com/office/drawing/2014/main" id="{44AD1F51-49CA-43DB-BC94-931718BD2166}"/>
              </a:ext>
            </a:extLst>
          </p:cNvPr>
          <p:cNvSpPr/>
          <p:nvPr/>
        </p:nvSpPr>
        <p:spPr>
          <a:xfrm>
            <a:off x="7800856" y="42976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3" name="Rectangle: Rounded Corners 25">
            <a:extLst>
              <a:ext uri="{FF2B5EF4-FFF2-40B4-BE49-F238E27FC236}">
                <a16:creationId xmlns:a16="http://schemas.microsoft.com/office/drawing/2014/main" id="{3A044AF4-0CBB-4CCE-B2B8-74228BBA0DA9}"/>
              </a:ext>
            </a:extLst>
          </p:cNvPr>
          <p:cNvSpPr/>
          <p:nvPr/>
        </p:nvSpPr>
        <p:spPr>
          <a:xfrm>
            <a:off x="9144746" y="42976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4" name="Rectangle: Rounded Corners 26">
            <a:extLst>
              <a:ext uri="{FF2B5EF4-FFF2-40B4-BE49-F238E27FC236}">
                <a16:creationId xmlns:a16="http://schemas.microsoft.com/office/drawing/2014/main" id="{D5851372-B1A0-40ED-8B92-A935C99A9EC4}"/>
              </a:ext>
            </a:extLst>
          </p:cNvPr>
          <p:cNvSpPr/>
          <p:nvPr/>
        </p:nvSpPr>
        <p:spPr>
          <a:xfrm>
            <a:off x="2369874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5" name="Rectangle: Rounded Corners 27">
            <a:extLst>
              <a:ext uri="{FF2B5EF4-FFF2-40B4-BE49-F238E27FC236}">
                <a16:creationId xmlns:a16="http://schemas.microsoft.com/office/drawing/2014/main" id="{F5D22DD2-80FD-4A23-93B2-762BFCF2852A}"/>
              </a:ext>
            </a:extLst>
          </p:cNvPr>
          <p:cNvSpPr/>
          <p:nvPr/>
        </p:nvSpPr>
        <p:spPr>
          <a:xfrm>
            <a:off x="3713765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6" name="Rectangle: Rounded Corners 28">
            <a:extLst>
              <a:ext uri="{FF2B5EF4-FFF2-40B4-BE49-F238E27FC236}">
                <a16:creationId xmlns:a16="http://schemas.microsoft.com/office/drawing/2014/main" id="{5CA3C62F-6686-4A67-83CF-200BB54983DB}"/>
              </a:ext>
            </a:extLst>
          </p:cNvPr>
          <p:cNvSpPr/>
          <p:nvPr/>
        </p:nvSpPr>
        <p:spPr>
          <a:xfrm>
            <a:off x="5085365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7" name="Rectangle: Rounded Corners 29">
            <a:extLst>
              <a:ext uri="{FF2B5EF4-FFF2-40B4-BE49-F238E27FC236}">
                <a16:creationId xmlns:a16="http://schemas.microsoft.com/office/drawing/2014/main" id="{E9BCB7CC-6061-4421-9A48-50853899DB79}"/>
              </a:ext>
            </a:extLst>
          </p:cNvPr>
          <p:cNvSpPr/>
          <p:nvPr/>
        </p:nvSpPr>
        <p:spPr>
          <a:xfrm>
            <a:off x="6429256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8" name="Rectangle: Rounded Corners 30">
            <a:extLst>
              <a:ext uri="{FF2B5EF4-FFF2-40B4-BE49-F238E27FC236}">
                <a16:creationId xmlns:a16="http://schemas.microsoft.com/office/drawing/2014/main" id="{25D053A7-E8C0-47AA-86FB-AA7E87AB49C2}"/>
              </a:ext>
            </a:extLst>
          </p:cNvPr>
          <p:cNvSpPr/>
          <p:nvPr/>
        </p:nvSpPr>
        <p:spPr>
          <a:xfrm>
            <a:off x="7800856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39" name="Rectangle: Rounded Corners 31">
            <a:extLst>
              <a:ext uri="{FF2B5EF4-FFF2-40B4-BE49-F238E27FC236}">
                <a16:creationId xmlns:a16="http://schemas.microsoft.com/office/drawing/2014/main" id="{6804EDBA-A47F-40E9-8583-41309DFD0B4A}"/>
              </a:ext>
            </a:extLst>
          </p:cNvPr>
          <p:cNvSpPr/>
          <p:nvPr/>
        </p:nvSpPr>
        <p:spPr>
          <a:xfrm>
            <a:off x="9144746" y="2646489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0" name="Rectangle: Rounded Corners 32">
            <a:extLst>
              <a:ext uri="{FF2B5EF4-FFF2-40B4-BE49-F238E27FC236}">
                <a16:creationId xmlns:a16="http://schemas.microsoft.com/office/drawing/2014/main" id="{2091B0C4-A71C-4A36-832F-B47DF0D405D9}"/>
              </a:ext>
            </a:extLst>
          </p:cNvPr>
          <p:cNvSpPr/>
          <p:nvPr/>
        </p:nvSpPr>
        <p:spPr>
          <a:xfrm>
            <a:off x="2369874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1" name="Rectangle: Rounded Corners 33">
            <a:extLst>
              <a:ext uri="{FF2B5EF4-FFF2-40B4-BE49-F238E27FC236}">
                <a16:creationId xmlns:a16="http://schemas.microsoft.com/office/drawing/2014/main" id="{E628BE9E-29B4-49A4-8C5C-865D44AA8C50}"/>
              </a:ext>
            </a:extLst>
          </p:cNvPr>
          <p:cNvSpPr/>
          <p:nvPr/>
        </p:nvSpPr>
        <p:spPr>
          <a:xfrm>
            <a:off x="3713765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2" name="Rectangle: Rounded Corners 34">
            <a:extLst>
              <a:ext uri="{FF2B5EF4-FFF2-40B4-BE49-F238E27FC236}">
                <a16:creationId xmlns:a16="http://schemas.microsoft.com/office/drawing/2014/main" id="{962BBE75-FA09-48DF-8365-B764FEF91FB1}"/>
              </a:ext>
            </a:extLst>
          </p:cNvPr>
          <p:cNvSpPr/>
          <p:nvPr/>
        </p:nvSpPr>
        <p:spPr>
          <a:xfrm>
            <a:off x="5085365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3" name="Rectangle: Rounded Corners 35">
            <a:extLst>
              <a:ext uri="{FF2B5EF4-FFF2-40B4-BE49-F238E27FC236}">
                <a16:creationId xmlns:a16="http://schemas.microsoft.com/office/drawing/2014/main" id="{02404136-89FE-49B3-BD49-E7EE7F320A68}"/>
              </a:ext>
            </a:extLst>
          </p:cNvPr>
          <p:cNvSpPr/>
          <p:nvPr/>
        </p:nvSpPr>
        <p:spPr>
          <a:xfrm>
            <a:off x="6429256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4" name="Rectangle: Rounded Corners 36">
            <a:extLst>
              <a:ext uri="{FF2B5EF4-FFF2-40B4-BE49-F238E27FC236}">
                <a16:creationId xmlns:a16="http://schemas.microsoft.com/office/drawing/2014/main" id="{D87654F7-5ECD-4FCB-8AEA-368AF31EC176}"/>
              </a:ext>
            </a:extLst>
          </p:cNvPr>
          <p:cNvSpPr/>
          <p:nvPr/>
        </p:nvSpPr>
        <p:spPr>
          <a:xfrm>
            <a:off x="7800856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5" name="Rectangle: Rounded Corners 37">
            <a:extLst>
              <a:ext uri="{FF2B5EF4-FFF2-40B4-BE49-F238E27FC236}">
                <a16:creationId xmlns:a16="http://schemas.microsoft.com/office/drawing/2014/main" id="{0B31FFCD-28AC-45F6-833F-803339D659D7}"/>
              </a:ext>
            </a:extLst>
          </p:cNvPr>
          <p:cNvSpPr/>
          <p:nvPr/>
        </p:nvSpPr>
        <p:spPr>
          <a:xfrm>
            <a:off x="9144746" y="4821652"/>
            <a:ext cx="1145409" cy="1597025"/>
          </a:xfrm>
          <a:prstGeom prst="roundRect">
            <a:avLst>
              <a:gd name="adj" fmla="val 356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3A141AE-A5B1-4E18-B2F9-23CD4BB48E44}"/>
              </a:ext>
            </a:extLst>
          </p:cNvPr>
          <p:cNvSpPr txBox="1"/>
          <p:nvPr/>
        </p:nvSpPr>
        <p:spPr>
          <a:xfrm>
            <a:off x="2369874" y="1533460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beans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5158AC5-C332-4B73-A5B2-10DADEC5A785}"/>
              </a:ext>
            </a:extLst>
          </p:cNvPr>
          <p:cNvSpPr txBox="1"/>
          <p:nvPr/>
        </p:nvSpPr>
        <p:spPr>
          <a:xfrm>
            <a:off x="3644490" y="1533460"/>
            <a:ext cx="1246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1C1C1C"/>
                </a:solidFill>
                <a:latin typeface="Twinkl"/>
              </a:rPr>
              <a:t>milk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EADF84A-459A-4A8A-8B08-45F64C9B247C}"/>
              </a:ext>
            </a:extLst>
          </p:cNvPr>
          <p:cNvSpPr txBox="1"/>
          <p:nvPr/>
        </p:nvSpPr>
        <p:spPr>
          <a:xfrm>
            <a:off x="5085365" y="1533460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meat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1B106AB-231D-4249-B52C-278EC9A753A7}"/>
              </a:ext>
            </a:extLst>
          </p:cNvPr>
          <p:cNvSpPr txBox="1"/>
          <p:nvPr/>
        </p:nvSpPr>
        <p:spPr>
          <a:xfrm>
            <a:off x="6383893" y="1533460"/>
            <a:ext cx="1232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1C1C1C"/>
                </a:solidFill>
                <a:latin typeface="Twinkl"/>
              </a:rPr>
              <a:t>bread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0EE28F9-2ECB-41E7-85CB-42EA8E84FECF}"/>
              </a:ext>
            </a:extLst>
          </p:cNvPr>
          <p:cNvSpPr txBox="1"/>
          <p:nvPr/>
        </p:nvSpPr>
        <p:spPr>
          <a:xfrm>
            <a:off x="7755493" y="1533460"/>
            <a:ext cx="123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juice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CF04D58-15E7-4B41-B3D8-3D2DD8CCD309}"/>
              </a:ext>
            </a:extLst>
          </p:cNvPr>
          <p:cNvSpPr txBox="1"/>
          <p:nvPr/>
        </p:nvSpPr>
        <p:spPr>
          <a:xfrm>
            <a:off x="9144747" y="1533460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eggs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935C2E8-EDE3-49EF-A0BD-153A511E311E}"/>
              </a:ext>
            </a:extLst>
          </p:cNvPr>
          <p:cNvSpPr txBox="1"/>
          <p:nvPr/>
        </p:nvSpPr>
        <p:spPr>
          <a:xfrm>
            <a:off x="2369874" y="3736335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eggs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444ABD8-F8D5-40E8-A10B-F007B077ABF2}"/>
              </a:ext>
            </a:extLst>
          </p:cNvPr>
          <p:cNvSpPr txBox="1"/>
          <p:nvPr/>
        </p:nvSpPr>
        <p:spPr>
          <a:xfrm>
            <a:off x="5085365" y="3736335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fish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CF168A0-23B2-42E9-9517-B5E6DD54DD8F}"/>
              </a:ext>
            </a:extLst>
          </p:cNvPr>
          <p:cNvSpPr txBox="1"/>
          <p:nvPr/>
        </p:nvSpPr>
        <p:spPr>
          <a:xfrm>
            <a:off x="6429256" y="3736335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chicken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99A9BDF-A5F6-4D24-9CD1-0E0A869CE312}"/>
              </a:ext>
            </a:extLst>
          </p:cNvPr>
          <p:cNvSpPr txBox="1"/>
          <p:nvPr/>
        </p:nvSpPr>
        <p:spPr>
          <a:xfrm>
            <a:off x="7800856" y="3736335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meat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526C6AA-7B60-4DC2-BDD1-643AE64D6BA0}"/>
              </a:ext>
            </a:extLst>
          </p:cNvPr>
          <p:cNvSpPr txBox="1"/>
          <p:nvPr/>
        </p:nvSpPr>
        <p:spPr>
          <a:xfrm>
            <a:off x="9144747" y="3736335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chicken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E3C6141-BD8C-45CB-A57D-8DED95C408AE}"/>
              </a:ext>
            </a:extLst>
          </p:cNvPr>
          <p:cNvSpPr txBox="1"/>
          <p:nvPr/>
        </p:nvSpPr>
        <p:spPr>
          <a:xfrm>
            <a:off x="2369874" y="5911498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beans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8C22BF3-FD5C-4DE4-AEBD-AEFDECC93B8C}"/>
              </a:ext>
            </a:extLst>
          </p:cNvPr>
          <p:cNvSpPr txBox="1"/>
          <p:nvPr/>
        </p:nvSpPr>
        <p:spPr>
          <a:xfrm>
            <a:off x="3648815" y="6066584"/>
            <a:ext cx="125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water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E82A5DF-0550-4E95-A45A-6F2DA9C19115}"/>
              </a:ext>
            </a:extLst>
          </p:cNvPr>
          <p:cNvSpPr txBox="1"/>
          <p:nvPr/>
        </p:nvSpPr>
        <p:spPr>
          <a:xfrm>
            <a:off x="5040002" y="5911498"/>
            <a:ext cx="123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juice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CB64390-B1C5-4977-B968-2BB69F684595}"/>
              </a:ext>
            </a:extLst>
          </p:cNvPr>
          <p:cNvSpPr txBox="1"/>
          <p:nvPr/>
        </p:nvSpPr>
        <p:spPr>
          <a:xfrm>
            <a:off x="6415400" y="6065662"/>
            <a:ext cx="124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water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EF75F18-736E-471D-BC37-01E84CECC381}"/>
              </a:ext>
            </a:extLst>
          </p:cNvPr>
          <p:cNvSpPr txBox="1"/>
          <p:nvPr/>
        </p:nvSpPr>
        <p:spPr>
          <a:xfrm>
            <a:off x="7717726" y="5911498"/>
            <a:ext cx="131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1C1C1C"/>
                </a:solidFill>
                <a:latin typeface="Twinkl"/>
              </a:rPr>
              <a:t>bread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249819B-FB25-4437-9D9B-D65D3C48FAAF}"/>
              </a:ext>
            </a:extLst>
          </p:cNvPr>
          <p:cNvSpPr txBox="1"/>
          <p:nvPr/>
        </p:nvSpPr>
        <p:spPr>
          <a:xfrm>
            <a:off x="9144747" y="5911498"/>
            <a:ext cx="114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1C1C1C"/>
                </a:solidFill>
                <a:latin typeface="Twinkl"/>
              </a:rPr>
              <a:t>fish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5033219-6358-4C21-B58E-5E7A8FCFC63E}"/>
              </a:ext>
            </a:extLst>
          </p:cNvPr>
          <p:cNvSpPr txBox="1"/>
          <p:nvPr/>
        </p:nvSpPr>
        <p:spPr>
          <a:xfrm>
            <a:off x="3644490" y="3764042"/>
            <a:ext cx="1246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1C1C1C"/>
                </a:solidFill>
                <a:latin typeface="Twinkl"/>
              </a:rPr>
              <a:t>milk</a:t>
            </a:r>
          </a:p>
        </p:txBody>
      </p:sp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3817558" y="513665"/>
            <a:ext cx="1008419" cy="100150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07" y="568803"/>
            <a:ext cx="1077124" cy="700653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88" y="4933013"/>
            <a:ext cx="619067" cy="928137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7" y="2784346"/>
            <a:ext cx="1042416" cy="829509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13" y="528015"/>
            <a:ext cx="1005816" cy="81641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60" y="446734"/>
            <a:ext cx="1041147" cy="1144398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29" y="544194"/>
            <a:ext cx="1086935" cy="815103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43" y="2802533"/>
            <a:ext cx="1044453" cy="716632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30909"/>
          <a:stretch/>
        </p:blipFill>
        <p:spPr>
          <a:xfrm>
            <a:off x="7831654" y="5080585"/>
            <a:ext cx="1080011" cy="607948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b="30909"/>
          <a:stretch/>
        </p:blipFill>
        <p:spPr>
          <a:xfrm>
            <a:off x="6450600" y="683675"/>
            <a:ext cx="1080011" cy="607948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11" y="4817995"/>
            <a:ext cx="1020016" cy="1144398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87" y="4925808"/>
            <a:ext cx="1086935" cy="815103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3761183" y="2693129"/>
            <a:ext cx="1008419" cy="100150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72" y="2747071"/>
            <a:ext cx="1077124" cy="700653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24" y="2722277"/>
            <a:ext cx="1005816" cy="816415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61" y="5039861"/>
            <a:ext cx="1044453" cy="716632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61" y="2764264"/>
            <a:ext cx="1042416" cy="829509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409" y="4933013"/>
            <a:ext cx="619067" cy="928137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1FE0947-282B-485C-88A2-AEF05DDAC1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228" y="477872"/>
            <a:ext cx="1139663" cy="15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D073F618-B4FD-4D0C-BBAD-984CDD3B0C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2620" y="424423"/>
            <a:ext cx="1139663" cy="16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986C7337-4304-4A1D-85E0-774368DAD2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451" y="432384"/>
            <a:ext cx="1139663" cy="15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1A69269B-97B4-4FE3-9256-9DBC4BBBA7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773" y="422710"/>
            <a:ext cx="1139663" cy="16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87CF18F2-4E75-45FC-93CF-75CE0479E7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2398" y="402731"/>
            <a:ext cx="1140797" cy="16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1BE5C77-E84A-473F-A8D3-A9D4CE4D2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5229" y="374900"/>
            <a:ext cx="1140796" cy="16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EF943143-8384-472B-819B-40E6CF71B6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337" y="2669430"/>
            <a:ext cx="1139663" cy="159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2F6CD197-EB62-4B85-8DAE-F2A3DFDA88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031" y="2604926"/>
            <a:ext cx="1139663" cy="16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2523D66-632E-40B4-B46E-D0BB2FDAFC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6585" y="2545434"/>
            <a:ext cx="1148583" cy="167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B5CACB3-795E-4CE4-B9AB-00A988A343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481" y="2605440"/>
            <a:ext cx="1139663" cy="16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5CDB68C3-B728-47C9-A01C-E66F7286EE8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0855" y="2646996"/>
            <a:ext cx="1140797" cy="16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890DC2F8-1C07-4B2A-A185-C62909B48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0387" y="2616585"/>
            <a:ext cx="1140796" cy="161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96B98D89-8B5E-4211-83A5-08B8BEFA6C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014" y="4785306"/>
            <a:ext cx="1139663" cy="16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FF9EC23B-F803-4389-A8C8-2BD2F45526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031" y="4812187"/>
            <a:ext cx="11396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07E57187-3183-4836-945A-F1D219C82B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370" y="4848397"/>
            <a:ext cx="11396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855200E-4D45-46EE-91E8-701657B85E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3797" y="4805022"/>
            <a:ext cx="11396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658A0ED2-7317-4901-A564-36EA2DD158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5024" y="4815662"/>
            <a:ext cx="114079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32A2B9D3-25E9-463B-BC1E-8A35FB548E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4232" y="4827722"/>
            <a:ext cx="1140796" cy="159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3746" y="986683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4002197" y="-125767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5382023" y="-125767"/>
            <a:ext cx="442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6789906" y="-136186"/>
            <a:ext cx="394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8156433" y="-132666"/>
            <a:ext cx="394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9490833" y="-130627"/>
            <a:ext cx="3947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2630858" y="-102137"/>
            <a:ext cx="465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1677184" y="316084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1695129" y="533335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65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1832" y="3381645"/>
            <a:ext cx="2877091" cy="2808114"/>
            <a:chOff x="2390522" y="2922047"/>
            <a:chExt cx="1278862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390522" y="3428725"/>
              <a:ext cx="1278862" cy="660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complete.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88742" y="3018126"/>
              <a:ext cx="1126823" cy="413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write.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8188" y="4346866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08" y="3760786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348" y="0"/>
            <a:ext cx="2927355" cy="2926080"/>
            <a:chOff x="4539875" y="-356106"/>
            <a:chExt cx="2338690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39875" y="798410"/>
              <a:ext cx="2326678" cy="110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1097" name="Picture 73" descr="Cartoon Home Toy Colored Button Icon Signs And Symbols Can Be Used For Web  Logo Mobile App Ui Ux Stock Illustration - Download Image Now - iStock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5587" y="2242908"/>
            <a:ext cx="3102718" cy="4281752"/>
          </a:xfrm>
          <a:prstGeom prst="rect">
            <a:avLst/>
          </a:prstGeom>
        </p:spPr>
      </p:pic>
      <p:pic>
        <p:nvPicPr>
          <p:cNvPr id="21" name="next slide">
            <a:hlinkClick r:id="" action="ppaction://hlinkshowjump?jump=nextslide">
              <a:snd r:embed="rId3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867" y="5607703"/>
            <a:ext cx="1579124" cy="11896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8946" y="53778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lgerian" panose="04020705040A02060702" pitchFamily="82" charset="0"/>
              </a:rPr>
              <a:t>HANGMAN</a:t>
            </a:r>
          </a:p>
        </p:txBody>
      </p:sp>
    </p:spTree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8830800" y="1572011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RICE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9006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43601" y="2399890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118932" y="1617049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244" name="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282969" y="1634337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" name="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5129450" y="1609556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6" name="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6176898" y="1609555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500"/>
                            </p:stCondLst>
                            <p:childTnLst>
                              <p:par>
                                <p:cTn id="3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500"/>
                            </p:stCondLst>
                            <p:childTnLst>
                              <p:par>
                                <p:cTn id="39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/>
      <p:bldP spid="244" grpId="0"/>
      <p:bldP spid="245" grpId="0"/>
      <p:bldP spid="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7949020" y="782380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BEANS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97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032852" y="2412779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90927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2301419" y="1649109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71" name="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4131431" y="1616794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72" name="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3194856" y="160750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73" name="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071072" y="1614352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74" name="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6122579" y="1614351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500"/>
                            </p:stCondLst>
                            <p:childTnLst>
                              <p:par>
                                <p:cTn id="3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500"/>
                            </p:stCondLst>
                            <p:childTnLst>
                              <p:par>
                                <p:cTn id="40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0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1" fill="hold">
                      <p:stCondLst>
                        <p:cond delay="0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0" fill="hold">
                      <p:stCondLst>
                        <p:cond delay="0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7" fill="hold">
                      <p:stCondLst>
                        <p:cond delay="0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5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6" fill="hold">
                      <p:stCondLst>
                        <p:cond delay="0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8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5" fill="hold">
                      <p:stCondLst>
                        <p:cond delay="0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68" grpId="0" animBg="1"/>
      <p:bldP spid="68" grpId="1" animBg="1"/>
      <p:bldP spid="68" grpId="2" animBg="1"/>
      <p:bldP spid="69" grpId="0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8830800" y="1572011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MILK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9006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43601" y="2399890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05119" y="1617049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</a:p>
        </p:txBody>
      </p:sp>
      <p:sp>
        <p:nvSpPr>
          <p:cNvPr id="244" name="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282969" y="1634337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" name="l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5222424" y="1609556"/>
            <a:ext cx="39465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6" name="k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6176898" y="1609555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500"/>
                            </p:stCondLst>
                            <p:childTnLst>
                              <p:par>
                                <p:cTn id="3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500"/>
                            </p:stCondLst>
                            <p:childTnLst>
                              <p:par>
                                <p:cTn id="39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4" fill="hold">
                      <p:stCondLst>
                        <p:cond delay="0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0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0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/>
      <p:bldP spid="244" grpId="0"/>
      <p:bldP spid="245" grpId="0"/>
      <p:bldP spid="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8830800" y="1572011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MEAT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9006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43601" y="2399890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m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05119" y="1617049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</a:p>
        </p:txBody>
      </p:sp>
      <p:sp>
        <p:nvSpPr>
          <p:cNvPr id="244" name="t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6163628" y="1603103"/>
            <a:ext cx="5469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" name="a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5129450" y="1609556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6" name="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198412" y="1609556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500"/>
                            </p:stCondLst>
                            <p:childTnLst>
                              <p:par>
                                <p:cTn id="3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500"/>
                            </p:stCondLst>
                            <p:childTnLst>
                              <p:par>
                                <p:cTn id="39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2000"/>
                            </p:stCondLst>
                            <p:childTnLst>
                              <p:par>
                                <p:cTn id="40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6" fill="hold">
                      <p:stCondLst>
                        <p:cond delay="0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4" fill="hold">
                      <p:stCondLst>
                        <p:cond delay="0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9" fill="hold">
                      <p:stCondLst>
                        <p:cond delay="0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00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1" fill="hold">
                      <p:stCondLst>
                        <p:cond delay="0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9" fill="hold">
                      <p:stCondLst>
                        <p:cond delay="0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5" fill="hold">
                      <p:stCondLst>
                        <p:cond delay="0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/>
      <p:bldP spid="244" grpId="0"/>
      <p:bldP spid="245" grpId="0"/>
      <p:bldP spid="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8830800" y="1572011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JUICE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9006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43601" y="2399890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u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127059" y="1636764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</a:p>
        </p:txBody>
      </p:sp>
      <p:sp>
        <p:nvSpPr>
          <p:cNvPr id="244" name="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282969" y="1634337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" name="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5129450" y="1609556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6" name="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6176898" y="1609555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37864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j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2176473" y="1634336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14672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500"/>
                            </p:stCondLst>
                            <p:childTnLst>
                              <p:par>
                                <p:cTn id="3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500"/>
                            </p:stCondLst>
                            <p:childTnLst>
                              <p:par>
                                <p:cTn id="40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2" fill="hold">
                      <p:stCondLst>
                        <p:cond delay="0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0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4" fill="hold">
                      <p:stCondLst>
                        <p:cond delay="0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/>
      <p:bldP spid="244" grpId="0"/>
      <p:bldP spid="245" grpId="0"/>
      <p:bldP spid="246" grpId="0"/>
      <p:bldP spid="68" grpId="0" animBg="1"/>
      <p:bldP spid="68" grpId="1" animBg="1"/>
      <p:bldP spid="68" grpId="2" animBg="1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66FF"/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angman background">
            <a:extLst>
              <a:ext uri="{FF2B5EF4-FFF2-40B4-BE49-F238E27FC236}">
                <a16:creationId xmlns:a16="http://schemas.microsoft.com/office/drawing/2014/main" id="{A162D278-B76D-1F4E-A9B0-CBB02C2AAC42}"/>
              </a:ext>
            </a:extLst>
          </p:cNvPr>
          <p:cNvSpPr/>
          <p:nvPr/>
        </p:nvSpPr>
        <p:spPr>
          <a:xfrm>
            <a:off x="8544005" y="1901371"/>
            <a:ext cx="3550726" cy="4833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hangman 1">
            <a:extLst>
              <a:ext uri="{FF2B5EF4-FFF2-40B4-BE49-F238E27FC236}">
                <a16:creationId xmlns:a16="http://schemas.microsoft.com/office/drawing/2014/main" id="{99B8C594-0921-1041-ABC2-203612322F01}"/>
              </a:ext>
            </a:extLst>
          </p:cNvPr>
          <p:cNvCxnSpPr>
            <a:cxnSpLocks/>
          </p:cNvCxnSpPr>
          <p:nvPr/>
        </p:nvCxnSpPr>
        <p:spPr>
          <a:xfrm>
            <a:off x="8967802" y="6293278"/>
            <a:ext cx="2776928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angman 2">
            <a:extLst>
              <a:ext uri="{FF2B5EF4-FFF2-40B4-BE49-F238E27FC236}">
                <a16:creationId xmlns:a16="http://schemas.microsoft.com/office/drawing/2014/main" id="{C9508B70-D540-6248-A447-3EEC0BBDA88A}"/>
              </a:ext>
            </a:extLst>
          </p:cNvPr>
          <p:cNvCxnSpPr>
            <a:cxnSpLocks/>
          </p:cNvCxnSpPr>
          <p:nvPr/>
        </p:nvCxnSpPr>
        <p:spPr>
          <a:xfrm flipV="1">
            <a:off x="8967802" y="2445176"/>
            <a:ext cx="0" cy="3848103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hangman 3">
            <a:extLst>
              <a:ext uri="{FF2B5EF4-FFF2-40B4-BE49-F238E27FC236}">
                <a16:creationId xmlns:a16="http://schemas.microsoft.com/office/drawing/2014/main" id="{8F954FC0-6B32-004F-AA33-2116BBD6816B}"/>
              </a:ext>
            </a:extLst>
          </p:cNvPr>
          <p:cNvCxnSpPr>
            <a:cxnSpLocks/>
          </p:cNvCxnSpPr>
          <p:nvPr/>
        </p:nvCxnSpPr>
        <p:spPr>
          <a:xfrm flipH="1" flipV="1">
            <a:off x="8967802" y="5561758"/>
            <a:ext cx="762000" cy="73152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hangman 4">
            <a:extLst>
              <a:ext uri="{FF2B5EF4-FFF2-40B4-BE49-F238E27FC236}">
                <a16:creationId xmlns:a16="http://schemas.microsoft.com/office/drawing/2014/main" id="{37EDC338-6E9D-4140-8F33-A24D9362E785}"/>
              </a:ext>
            </a:extLst>
          </p:cNvPr>
          <p:cNvCxnSpPr>
            <a:cxnSpLocks/>
          </p:cNvCxnSpPr>
          <p:nvPr/>
        </p:nvCxnSpPr>
        <p:spPr>
          <a:xfrm flipH="1">
            <a:off x="8967801" y="2445176"/>
            <a:ext cx="1699260" cy="0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hangman 5">
            <a:extLst>
              <a:ext uri="{FF2B5EF4-FFF2-40B4-BE49-F238E27FC236}">
                <a16:creationId xmlns:a16="http://schemas.microsoft.com/office/drawing/2014/main" id="{65961CC1-2496-9B47-A7B1-783AB09D6404}"/>
              </a:ext>
            </a:extLst>
          </p:cNvPr>
          <p:cNvCxnSpPr>
            <a:cxnSpLocks/>
          </p:cNvCxnSpPr>
          <p:nvPr/>
        </p:nvCxnSpPr>
        <p:spPr>
          <a:xfrm flipV="1">
            <a:off x="10667061" y="2445176"/>
            <a:ext cx="0" cy="609599"/>
          </a:xfrm>
          <a:prstGeom prst="line">
            <a:avLst/>
          </a:prstGeom>
          <a:ln w="1905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hangman 6">
            <a:extLst>
              <a:ext uri="{FF2B5EF4-FFF2-40B4-BE49-F238E27FC236}">
                <a16:creationId xmlns:a16="http://schemas.microsoft.com/office/drawing/2014/main" id="{5B665474-1F9C-8749-8636-3AEADFCA03B9}"/>
              </a:ext>
            </a:extLst>
          </p:cNvPr>
          <p:cNvSpPr/>
          <p:nvPr/>
        </p:nvSpPr>
        <p:spPr>
          <a:xfrm>
            <a:off x="10181550" y="3054775"/>
            <a:ext cx="971021" cy="944878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hangman 7">
            <a:extLst>
              <a:ext uri="{FF2B5EF4-FFF2-40B4-BE49-F238E27FC236}">
                <a16:creationId xmlns:a16="http://schemas.microsoft.com/office/drawing/2014/main" id="{76D65946-3ACA-F444-A175-628B81D323B6}"/>
              </a:ext>
            </a:extLst>
          </p:cNvPr>
          <p:cNvCxnSpPr>
            <a:cxnSpLocks/>
          </p:cNvCxnSpPr>
          <p:nvPr/>
        </p:nvCxnSpPr>
        <p:spPr>
          <a:xfrm flipV="1">
            <a:off x="10667060" y="3999654"/>
            <a:ext cx="0" cy="1219202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hangman 8">
            <a:extLst>
              <a:ext uri="{FF2B5EF4-FFF2-40B4-BE49-F238E27FC236}">
                <a16:creationId xmlns:a16="http://schemas.microsoft.com/office/drawing/2014/main" id="{27808005-D47E-3746-ADF2-C78C1863FC30}"/>
              </a:ext>
            </a:extLst>
          </p:cNvPr>
          <p:cNvCxnSpPr>
            <a:cxnSpLocks/>
          </p:cNvCxnSpPr>
          <p:nvPr/>
        </p:nvCxnSpPr>
        <p:spPr>
          <a:xfrm flipV="1">
            <a:off x="10181550" y="5240671"/>
            <a:ext cx="485510" cy="625886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hangman9">
            <a:extLst>
              <a:ext uri="{FF2B5EF4-FFF2-40B4-BE49-F238E27FC236}">
                <a16:creationId xmlns:a16="http://schemas.microsoft.com/office/drawing/2014/main" id="{DD178BD9-3938-8B4E-9F19-FF429F254818}"/>
              </a:ext>
            </a:extLst>
          </p:cNvPr>
          <p:cNvCxnSpPr>
            <a:cxnSpLocks/>
          </p:cNvCxnSpPr>
          <p:nvPr/>
        </p:nvCxnSpPr>
        <p:spPr>
          <a:xfrm>
            <a:off x="10667060" y="5263685"/>
            <a:ext cx="486000" cy="6264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hangman 10">
            <a:extLst>
              <a:ext uri="{FF2B5EF4-FFF2-40B4-BE49-F238E27FC236}">
                <a16:creationId xmlns:a16="http://schemas.microsoft.com/office/drawing/2014/main" id="{FDFD0B7D-691D-5040-84CB-51B649B3FE7B}"/>
              </a:ext>
            </a:extLst>
          </p:cNvPr>
          <p:cNvCxnSpPr>
            <a:cxnSpLocks/>
          </p:cNvCxnSpPr>
          <p:nvPr/>
        </p:nvCxnSpPr>
        <p:spPr>
          <a:xfrm>
            <a:off x="10004313" y="4085235"/>
            <a:ext cx="662747" cy="237561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hangman 11">
            <a:extLst>
              <a:ext uri="{FF2B5EF4-FFF2-40B4-BE49-F238E27FC236}">
                <a16:creationId xmlns:a16="http://schemas.microsoft.com/office/drawing/2014/main" id="{88C9C4D2-1441-9941-B768-17338A0028E8}"/>
              </a:ext>
            </a:extLst>
          </p:cNvPr>
          <p:cNvCxnSpPr>
            <a:cxnSpLocks/>
          </p:cNvCxnSpPr>
          <p:nvPr/>
        </p:nvCxnSpPr>
        <p:spPr>
          <a:xfrm flipV="1">
            <a:off x="10667060" y="4077700"/>
            <a:ext cx="662747" cy="237600"/>
          </a:xfrm>
          <a:prstGeom prst="line">
            <a:avLst/>
          </a:prstGeom>
          <a:ln w="1905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wrong answer" descr="Free Clipart: No button. Boton No | Ehecatl1138">
            <a:extLst>
              <a:ext uri="{FF2B5EF4-FFF2-40B4-BE49-F238E27FC236}">
                <a16:creationId xmlns:a16="http://schemas.microsoft.com/office/drawing/2014/main" id="{5895AEA4-FC77-8746-AF57-87C91787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30" y="32"/>
            <a:ext cx="1371370" cy="13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C21F3C0-2378-8B4A-AF3A-E9446FBBCCA8}"/>
              </a:ext>
            </a:extLst>
          </p:cNvPr>
          <p:cNvSpPr/>
          <p:nvPr/>
        </p:nvSpPr>
        <p:spPr>
          <a:xfrm>
            <a:off x="10401589" y="3265553"/>
            <a:ext cx="530942" cy="5309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ultiply 38">
            <a:extLst>
              <a:ext uri="{FF2B5EF4-FFF2-40B4-BE49-F238E27FC236}">
                <a16:creationId xmlns:a16="http://schemas.microsoft.com/office/drawing/2014/main" id="{44BEDCFC-1EB8-1E4F-827E-1EA5BA908429}"/>
              </a:ext>
            </a:extLst>
          </p:cNvPr>
          <p:cNvSpPr/>
          <p:nvPr/>
        </p:nvSpPr>
        <p:spPr>
          <a:xfrm>
            <a:off x="10265218" y="3179588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>
            <a:extLst>
              <a:ext uri="{FF2B5EF4-FFF2-40B4-BE49-F238E27FC236}">
                <a16:creationId xmlns:a16="http://schemas.microsoft.com/office/drawing/2014/main" id="{9D6FFF49-1959-844F-99A8-9287228D0630}"/>
              </a:ext>
            </a:extLst>
          </p:cNvPr>
          <p:cNvSpPr/>
          <p:nvPr/>
        </p:nvSpPr>
        <p:spPr>
          <a:xfrm>
            <a:off x="10667060" y="3170800"/>
            <a:ext cx="412955" cy="412955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AA76A724-D96E-634A-B517-B3AFECDDCCEF}"/>
              </a:ext>
            </a:extLst>
          </p:cNvPr>
          <p:cNvSpPr/>
          <p:nvPr/>
        </p:nvSpPr>
        <p:spPr>
          <a:xfrm>
            <a:off x="10450367" y="3591159"/>
            <a:ext cx="459693" cy="381491"/>
          </a:xfrm>
          <a:prstGeom prst="blockArc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age a">
            <a:extLst>
              <a:ext uri="{FF2B5EF4-FFF2-40B4-BE49-F238E27FC236}">
                <a16:creationId xmlns:a16="http://schemas.microsoft.com/office/drawing/2014/main" id="{5C791CE2-3BA0-E043-934E-1485860536FA}"/>
              </a:ext>
            </a:extLst>
          </p:cNvPr>
          <p:cNvSpPr/>
          <p:nvPr/>
        </p:nvSpPr>
        <p:spPr>
          <a:xfrm>
            <a:off x="250875" y="2960621"/>
            <a:ext cx="579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43" name="page 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219237" y="3021128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4" name="page i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419667" y="3964254"/>
            <a:ext cx="4010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i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5" name="page o">
            <a:extLst>
              <a:ext uri="{FF2B5EF4-FFF2-40B4-BE49-F238E27FC236}">
                <a16:creationId xmlns:a16="http://schemas.microsoft.com/office/drawing/2014/main" id="{B3943B06-BA06-714D-ADC6-56E90C0FC35D}"/>
              </a:ext>
            </a:extLst>
          </p:cNvPr>
          <p:cNvSpPr/>
          <p:nvPr/>
        </p:nvSpPr>
        <p:spPr>
          <a:xfrm>
            <a:off x="6420533" y="3832065"/>
            <a:ext cx="5886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o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6" name="page u">
            <a:extLst>
              <a:ext uri="{FF2B5EF4-FFF2-40B4-BE49-F238E27FC236}">
                <a16:creationId xmlns:a16="http://schemas.microsoft.com/office/drawing/2014/main" id="{DBFBD176-9D57-A84A-A27C-864DB329C6D9}"/>
              </a:ext>
            </a:extLst>
          </p:cNvPr>
          <p:cNvSpPr/>
          <p:nvPr/>
        </p:nvSpPr>
        <p:spPr>
          <a:xfrm>
            <a:off x="4258233" y="4800646"/>
            <a:ext cx="5854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u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7" name="page b">
            <a:extLst>
              <a:ext uri="{FF2B5EF4-FFF2-40B4-BE49-F238E27FC236}">
                <a16:creationId xmlns:a16="http://schemas.microsoft.com/office/drawing/2014/main" id="{EE15F072-B3E3-5C4C-A894-7A45F953BD46}"/>
              </a:ext>
            </a:extLst>
          </p:cNvPr>
          <p:cNvSpPr/>
          <p:nvPr/>
        </p:nvSpPr>
        <p:spPr>
          <a:xfrm>
            <a:off x="1138338" y="3021128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48" name="page c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1983131" y="3021128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c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49" name="page d">
            <a:extLst>
              <a:ext uri="{FF2B5EF4-FFF2-40B4-BE49-F238E27FC236}">
                <a16:creationId xmlns:a16="http://schemas.microsoft.com/office/drawing/2014/main" id="{0C6FBEF8-CA6E-7941-86FA-B85CD558E749}"/>
              </a:ext>
            </a:extLst>
          </p:cNvPr>
          <p:cNvSpPr/>
          <p:nvPr/>
        </p:nvSpPr>
        <p:spPr>
          <a:xfrm>
            <a:off x="3063131" y="3021128"/>
            <a:ext cx="63671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0" name="page f">
            <a:extLst>
              <a:ext uri="{FF2B5EF4-FFF2-40B4-BE49-F238E27FC236}">
                <a16:creationId xmlns:a16="http://schemas.microsoft.com/office/drawing/2014/main" id="{E0D4E68C-F9F8-1D46-9B08-73873674302D}"/>
              </a:ext>
            </a:extLst>
          </p:cNvPr>
          <p:cNvSpPr/>
          <p:nvPr/>
        </p:nvSpPr>
        <p:spPr>
          <a:xfrm>
            <a:off x="5179850" y="3106011"/>
            <a:ext cx="57579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51" name="page g">
            <a:extLst>
              <a:ext uri="{FF2B5EF4-FFF2-40B4-BE49-F238E27FC236}">
                <a16:creationId xmlns:a16="http://schemas.microsoft.com/office/drawing/2014/main" id="{7284707F-5527-034C-828B-F4E4A217A615}"/>
              </a:ext>
            </a:extLst>
          </p:cNvPr>
          <p:cNvSpPr/>
          <p:nvPr/>
        </p:nvSpPr>
        <p:spPr>
          <a:xfrm>
            <a:off x="6372682" y="2881130"/>
            <a:ext cx="59343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g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2" name="page h">
            <a:extLst>
              <a:ext uri="{FF2B5EF4-FFF2-40B4-BE49-F238E27FC236}">
                <a16:creationId xmlns:a16="http://schemas.microsoft.com/office/drawing/2014/main" id="{2D60F904-0EF2-F746-A156-AF456D81EBD1}"/>
              </a:ext>
            </a:extLst>
          </p:cNvPr>
          <p:cNvSpPr/>
          <p:nvPr/>
        </p:nvSpPr>
        <p:spPr>
          <a:xfrm>
            <a:off x="7384121" y="2969687"/>
            <a:ext cx="64152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h</a:t>
            </a:r>
          </a:p>
        </p:txBody>
      </p:sp>
      <p:sp>
        <p:nvSpPr>
          <p:cNvPr id="53" name="page j">
            <a:extLst>
              <a:ext uri="{FF2B5EF4-FFF2-40B4-BE49-F238E27FC236}">
                <a16:creationId xmlns:a16="http://schemas.microsoft.com/office/drawing/2014/main" id="{F854FE88-81F8-924C-B78F-FB4DE1FB3C74}"/>
              </a:ext>
            </a:extLst>
          </p:cNvPr>
          <p:cNvSpPr/>
          <p:nvPr/>
        </p:nvSpPr>
        <p:spPr>
          <a:xfrm>
            <a:off x="1149173" y="3873908"/>
            <a:ext cx="49564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j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4" name="page k">
            <a:extLst>
              <a:ext uri="{FF2B5EF4-FFF2-40B4-BE49-F238E27FC236}">
                <a16:creationId xmlns:a16="http://schemas.microsoft.com/office/drawing/2014/main" id="{D0E0AC8A-B8F3-DF4D-9982-072DDB6A2DAC}"/>
              </a:ext>
            </a:extLst>
          </p:cNvPr>
          <p:cNvSpPr/>
          <p:nvPr/>
        </p:nvSpPr>
        <p:spPr>
          <a:xfrm>
            <a:off x="2080498" y="3932249"/>
            <a:ext cx="599843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k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5" name="page l">
            <a:extLst>
              <a:ext uri="{FF2B5EF4-FFF2-40B4-BE49-F238E27FC236}">
                <a16:creationId xmlns:a16="http://schemas.microsoft.com/office/drawing/2014/main" id="{B7029FBA-A36B-3D45-B8A1-3BBB1AC7D144}"/>
              </a:ext>
            </a:extLst>
          </p:cNvPr>
          <p:cNvSpPr/>
          <p:nvPr/>
        </p:nvSpPr>
        <p:spPr>
          <a:xfrm>
            <a:off x="3243909" y="4014975"/>
            <a:ext cx="3946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l</a:t>
            </a:r>
          </a:p>
        </p:txBody>
      </p:sp>
      <p:sp>
        <p:nvSpPr>
          <p:cNvPr id="56" name="page m">
            <a:extLst>
              <a:ext uri="{FF2B5EF4-FFF2-40B4-BE49-F238E27FC236}">
                <a16:creationId xmlns:a16="http://schemas.microsoft.com/office/drawing/2014/main" id="{12B73EAD-AC55-2A4B-90BA-FDDD91BBABDE}"/>
              </a:ext>
            </a:extLst>
          </p:cNvPr>
          <p:cNvSpPr/>
          <p:nvPr/>
        </p:nvSpPr>
        <p:spPr>
          <a:xfrm>
            <a:off x="4175521" y="3896793"/>
            <a:ext cx="78258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m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7" name="page n">
            <a:extLst>
              <a:ext uri="{FF2B5EF4-FFF2-40B4-BE49-F238E27FC236}">
                <a16:creationId xmlns:a16="http://schemas.microsoft.com/office/drawing/2014/main" id="{DA23C221-E96E-0D4B-83E8-A75DDA25FE2C}"/>
              </a:ext>
            </a:extLst>
          </p:cNvPr>
          <p:cNvSpPr/>
          <p:nvPr/>
        </p:nvSpPr>
        <p:spPr>
          <a:xfrm>
            <a:off x="5223672" y="3942209"/>
            <a:ext cx="58702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58" name="page p">
            <a:extLst>
              <a:ext uri="{FF2B5EF4-FFF2-40B4-BE49-F238E27FC236}">
                <a16:creationId xmlns:a16="http://schemas.microsoft.com/office/drawing/2014/main" id="{9F419AF3-A3F2-ED48-9318-AD0F02B7FE78}"/>
              </a:ext>
            </a:extLst>
          </p:cNvPr>
          <p:cNvSpPr/>
          <p:nvPr/>
        </p:nvSpPr>
        <p:spPr>
          <a:xfrm>
            <a:off x="7397600" y="3708481"/>
            <a:ext cx="59663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p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59" name="page q">
            <a:extLst>
              <a:ext uri="{FF2B5EF4-FFF2-40B4-BE49-F238E27FC236}">
                <a16:creationId xmlns:a16="http://schemas.microsoft.com/office/drawing/2014/main" id="{36C607E4-E50B-2B44-A51C-56668D5FFC9F}"/>
              </a:ext>
            </a:extLst>
          </p:cNvPr>
          <p:cNvSpPr/>
          <p:nvPr/>
        </p:nvSpPr>
        <p:spPr>
          <a:xfrm>
            <a:off x="1171742" y="4800645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q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0" name="page 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08125" y="4826991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61" name="page s">
            <a:extLst>
              <a:ext uri="{FF2B5EF4-FFF2-40B4-BE49-F238E27FC236}">
                <a16:creationId xmlns:a16="http://schemas.microsoft.com/office/drawing/2014/main" id="{D1ACA504-1E83-594C-A017-152C4885A956}"/>
              </a:ext>
            </a:extLst>
          </p:cNvPr>
          <p:cNvSpPr/>
          <p:nvPr/>
        </p:nvSpPr>
        <p:spPr>
          <a:xfrm>
            <a:off x="2137181" y="4800645"/>
            <a:ext cx="559769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2" name="page t">
            <a:extLst>
              <a:ext uri="{FF2B5EF4-FFF2-40B4-BE49-F238E27FC236}">
                <a16:creationId xmlns:a16="http://schemas.microsoft.com/office/drawing/2014/main" id="{B939F272-81E3-C447-9121-1D994A37F6D9}"/>
              </a:ext>
            </a:extLst>
          </p:cNvPr>
          <p:cNvSpPr/>
          <p:nvPr/>
        </p:nvSpPr>
        <p:spPr>
          <a:xfrm>
            <a:off x="3190058" y="4847728"/>
            <a:ext cx="546945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63" name="page v">
            <a:extLst>
              <a:ext uri="{FF2B5EF4-FFF2-40B4-BE49-F238E27FC236}">
                <a16:creationId xmlns:a16="http://schemas.microsoft.com/office/drawing/2014/main" id="{8D53DE08-2464-354E-8B5C-04DD5D7DD881}"/>
              </a:ext>
            </a:extLst>
          </p:cNvPr>
          <p:cNvSpPr/>
          <p:nvPr/>
        </p:nvSpPr>
        <p:spPr>
          <a:xfrm>
            <a:off x="5252526" y="4778407"/>
            <a:ext cx="55816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v</a:t>
            </a:r>
          </a:p>
        </p:txBody>
      </p:sp>
      <p:sp>
        <p:nvSpPr>
          <p:cNvPr id="64" name="page w">
            <a:extLst>
              <a:ext uri="{FF2B5EF4-FFF2-40B4-BE49-F238E27FC236}">
                <a16:creationId xmlns:a16="http://schemas.microsoft.com/office/drawing/2014/main" id="{AD77007C-1C6F-484C-9B94-0A292DD5DD77}"/>
              </a:ext>
            </a:extLst>
          </p:cNvPr>
          <p:cNvSpPr/>
          <p:nvPr/>
        </p:nvSpPr>
        <p:spPr>
          <a:xfrm>
            <a:off x="6331922" y="4711024"/>
            <a:ext cx="71045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w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5" name="page x">
            <a:extLst>
              <a:ext uri="{FF2B5EF4-FFF2-40B4-BE49-F238E27FC236}">
                <a16:creationId xmlns:a16="http://schemas.microsoft.com/office/drawing/2014/main" id="{5E790CE5-11E2-7145-895D-A0E4116E73B8}"/>
              </a:ext>
            </a:extLst>
          </p:cNvPr>
          <p:cNvSpPr/>
          <p:nvPr/>
        </p:nvSpPr>
        <p:spPr>
          <a:xfrm>
            <a:off x="7260941" y="4721084"/>
            <a:ext cx="63831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66" name="page y">
            <a:extLst>
              <a:ext uri="{FF2B5EF4-FFF2-40B4-BE49-F238E27FC236}">
                <a16:creationId xmlns:a16="http://schemas.microsoft.com/office/drawing/2014/main" id="{F1CE8097-8970-4C48-B908-BC1A89EA5BB5}"/>
              </a:ext>
            </a:extLst>
          </p:cNvPr>
          <p:cNvSpPr/>
          <p:nvPr/>
        </p:nvSpPr>
        <p:spPr>
          <a:xfrm>
            <a:off x="5065436" y="5550298"/>
            <a:ext cx="585417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y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7" name="page z">
            <a:extLst>
              <a:ext uri="{FF2B5EF4-FFF2-40B4-BE49-F238E27FC236}">
                <a16:creationId xmlns:a16="http://schemas.microsoft.com/office/drawing/2014/main" id="{405373D4-7DAB-5449-92D5-11C78B572904}"/>
              </a:ext>
            </a:extLst>
          </p:cNvPr>
          <p:cNvSpPr/>
          <p:nvPr/>
        </p:nvSpPr>
        <p:spPr>
          <a:xfrm>
            <a:off x="6276162" y="5576885"/>
            <a:ext cx="598241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z</a:t>
            </a:r>
          </a:p>
        </p:txBody>
      </p:sp>
      <p:pic>
        <p:nvPicPr>
          <p:cNvPr id="70" name="win button">
            <a:hlinkClick r:id="" action="ppaction://noaction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6D4EBA85-B208-FD42-A84C-5D84D915A9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8185" y="-74608"/>
            <a:ext cx="1592548" cy="1592548"/>
          </a:xfrm>
          <a:prstGeom prst="rect">
            <a:avLst/>
          </a:prstGeom>
        </p:spPr>
      </p:pic>
      <p:pic>
        <p:nvPicPr>
          <p:cNvPr id="81" name="trophy win">
            <a:extLst>
              <a:ext uri="{FF2B5EF4-FFF2-40B4-BE49-F238E27FC236}">
                <a16:creationId xmlns:a16="http://schemas.microsoft.com/office/drawing/2014/main" id="{45603EAE-E8C7-FC4E-9405-1EBD8DC2D1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2868" y="180931"/>
            <a:ext cx="2243682" cy="1293857"/>
          </a:xfrm>
          <a:prstGeom prst="rect">
            <a:avLst/>
          </a:prstGeom>
        </p:spPr>
      </p:pic>
      <p:pic>
        <p:nvPicPr>
          <p:cNvPr id="82" name="next slide">
            <a:hlinkClick r:id="" action="ppaction://hlinkshowjump?jump=nextslide">
              <a:snd r:embed="rId6" name="chimes.wav"/>
            </a:hlinkClick>
            <a:extLst>
              <a:ext uri="{FF2B5EF4-FFF2-40B4-BE49-F238E27FC236}">
                <a16:creationId xmlns:a16="http://schemas.microsoft.com/office/drawing/2014/main" id="{3F97273A-C3BA-244B-9815-6224FE13A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473" y="1530313"/>
            <a:ext cx="1579124" cy="118960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92E70CB0-9A0B-FE4D-B933-8EE2AEA49371}"/>
              </a:ext>
            </a:extLst>
          </p:cNvPr>
          <p:cNvSpPr txBox="1"/>
          <p:nvPr/>
        </p:nvSpPr>
        <p:spPr>
          <a:xfrm>
            <a:off x="8830800" y="1572011"/>
            <a:ext cx="3049413" cy="574439"/>
          </a:xfrm>
          <a:prstGeom prst="rect">
            <a:avLst/>
          </a:prstGeom>
          <a:solidFill>
            <a:srgbClr val="FFFF66"/>
          </a:solidFill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latin typeface="Comic Sans MS" panose="030F0902030302020204" pitchFamily="66" charset="0"/>
              </a:rPr>
              <a:t>BREAD</a:t>
            </a:r>
            <a:endParaRPr lang="en-US" sz="3000" dirty="0">
              <a:latin typeface="Comic Sans MS" panose="030F09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9006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4123426" y="2414544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069181" y="2411601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6143601" y="2399890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3118932" y="1617049"/>
            <a:ext cx="554960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244" name="d">
            <a:extLst>
              <a:ext uri="{FF2B5EF4-FFF2-40B4-BE49-F238E27FC236}">
                <a16:creationId xmlns:a16="http://schemas.microsoft.com/office/drawing/2014/main" id="{827EB0B0-DB54-6244-B35F-BE2AF65E1457}"/>
              </a:ext>
            </a:extLst>
          </p:cNvPr>
          <p:cNvSpPr/>
          <p:nvPr/>
        </p:nvSpPr>
        <p:spPr>
          <a:xfrm>
            <a:off x="6115844" y="1634335"/>
            <a:ext cx="63671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d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5" name="a">
            <a:extLst>
              <a:ext uri="{FF2B5EF4-FFF2-40B4-BE49-F238E27FC236}">
                <a16:creationId xmlns:a16="http://schemas.microsoft.com/office/drawing/2014/main" id="{057B8758-7F77-1445-A6E1-F691CCE99C18}"/>
              </a:ext>
            </a:extLst>
          </p:cNvPr>
          <p:cNvSpPr/>
          <p:nvPr/>
        </p:nvSpPr>
        <p:spPr>
          <a:xfrm>
            <a:off x="5115159" y="1609555"/>
            <a:ext cx="5806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a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246" name="E">
            <a:extLst>
              <a:ext uri="{FF2B5EF4-FFF2-40B4-BE49-F238E27FC236}">
                <a16:creationId xmlns:a16="http://schemas.microsoft.com/office/drawing/2014/main" id="{9219A064-0FF0-A543-8C09-D1B4EB3C0776}"/>
              </a:ext>
            </a:extLst>
          </p:cNvPr>
          <p:cNvSpPr/>
          <p:nvPr/>
        </p:nvSpPr>
        <p:spPr>
          <a:xfrm>
            <a:off x="4182786" y="1623537"/>
            <a:ext cx="6062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e</a:t>
            </a:r>
            <a:endParaRPr lang="en-GB" sz="6000" b="0" cap="none" spc="0" dirty="0">
              <a:ln w="0"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43322" y="2426255"/>
            <a:ext cx="701146" cy="12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b">
            <a:extLst>
              <a:ext uri="{FF2B5EF4-FFF2-40B4-BE49-F238E27FC236}">
                <a16:creationId xmlns:a16="http://schemas.microsoft.com/office/drawing/2014/main" id="{A0D3E5C6-FED7-7243-BDB4-E30C24A984FE}"/>
              </a:ext>
            </a:extLst>
          </p:cNvPr>
          <p:cNvSpPr/>
          <p:nvPr/>
        </p:nvSpPr>
        <p:spPr>
          <a:xfrm>
            <a:off x="2103407" y="1634336"/>
            <a:ext cx="641522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6000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326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000"/>
                            </p:stCondLst>
                            <p:childTnLst>
                              <p:par>
                                <p:cTn id="3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4000"/>
                            </p:stCondLst>
                            <p:childTnLst>
                              <p:par>
                                <p:cTn id="3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500"/>
                            </p:stCondLst>
                            <p:childTnLst>
                              <p:par>
                                <p:cTn id="3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500"/>
                            </p:stCondLst>
                            <p:childTnLst>
                              <p:par>
                                <p:cTn id="40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0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2" fill="hold">
                      <p:stCondLst>
                        <p:cond delay="0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683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4" fill="hold">
                      <p:stCondLst>
                        <p:cond delay="0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0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63" grpId="0"/>
      <p:bldP spid="63" grpId="1"/>
      <p:bldP spid="63" grpId="2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0"/>
      <p:bldP spid="67" grpId="1"/>
      <p:bldP spid="67" grpId="2"/>
      <p:bldP spid="239" grpId="0" animBg="1"/>
      <p:bldP spid="239" grpId="1" animBg="1"/>
      <p:bldP spid="3" grpId="0" animBg="1"/>
      <p:bldP spid="3" grpId="1" animBg="1"/>
      <p:bldP spid="3" grpId="2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243" grpId="0"/>
      <p:bldP spid="244" grpId="0"/>
      <p:bldP spid="245" grpId="0"/>
      <p:bldP spid="246" grpId="0"/>
      <p:bldP spid="68" grpId="0" animBg="1"/>
      <p:bldP spid="68" grpId="1" animBg="1"/>
      <p:bldP spid="68" grpId="2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612</Words>
  <Application>Microsoft Office PowerPoint</Application>
  <PresentationFormat>Màn hình rộng</PresentationFormat>
  <Paragraphs>281</Paragraphs>
  <Slides>14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Algerian</vt:lpstr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Twinkl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211</cp:revision>
  <dcterms:created xsi:type="dcterms:W3CDTF">2022-01-25T11:05:41Z</dcterms:created>
  <dcterms:modified xsi:type="dcterms:W3CDTF">2026-03-02T01:53:12Z</dcterms:modified>
</cp:coreProperties>
</file>