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401" r:id="rId2"/>
    <p:sldId id="406" r:id="rId3"/>
    <p:sldId id="409" r:id="rId4"/>
    <p:sldId id="410" r:id="rId5"/>
    <p:sldId id="284" r:id="rId6"/>
  </p:sldIdLst>
  <p:sldSz cx="18288000" cy="10287000"/>
  <p:notesSz cx="6858000" cy="9144000"/>
  <p:embeddedFontLst>
    <p:embeddedFont>
      <p:font typeface="Berlin Sans FB" panose="020E0602020502020306" pitchFamily="34" charset="0"/>
      <p:regular r:id="rId8"/>
      <p:bold r:id="rId9"/>
    </p:embeddedFont>
    <p:embeddedFont>
      <p:font typeface="Book Antiqua" panose="02040602050305030304" pitchFamily="18" charset="0"/>
      <p:regular r:id="rId10"/>
      <p:bold r:id="rId11"/>
      <p:italic r:id="rId12"/>
      <p:boldItalic r:id="rId13"/>
    </p:embeddedFont>
    <p:embeddedFont>
      <p:font typeface="Broadway" panose="04040905080B02020502" pitchFamily="82" charset="0"/>
      <p:regular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000FF"/>
    <a:srgbClr val="FFFFCC"/>
    <a:srgbClr val="FF99FF"/>
    <a:srgbClr val="FF3399"/>
    <a:srgbClr val="00FFFF"/>
    <a:srgbClr val="FF5050"/>
    <a:srgbClr val="FF0066"/>
    <a:srgbClr val="FF00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4701" autoAdjust="0"/>
  </p:normalViewPr>
  <p:slideViewPr>
    <p:cSldViewPr>
      <p:cViewPr varScale="1">
        <p:scale>
          <a:sx n="36" d="100"/>
          <a:sy n="36" d="100"/>
        </p:scale>
        <p:origin x="10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6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9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/>
          <a:srcRect r="2837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132215">
            <a:off x="-1536610" y="8640074"/>
            <a:ext cx="21262956" cy="2804129"/>
            <a:chOff x="0" y="0"/>
            <a:chExt cx="3412084" cy="449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12084" cy="449981"/>
            </a:xfrm>
            <a:custGeom>
              <a:avLst/>
              <a:gdLst/>
              <a:ahLst/>
              <a:cxnLst/>
              <a:rect l="l" t="t" r="r" b="b"/>
              <a:pathLst>
                <a:path w="3412084" h="449981">
                  <a:moveTo>
                    <a:pt x="203200" y="0"/>
                  </a:moveTo>
                  <a:lnTo>
                    <a:pt x="3208884" y="0"/>
                  </a:lnTo>
                  <a:lnTo>
                    <a:pt x="3412084" y="449981"/>
                  </a:lnTo>
                  <a:lnTo>
                    <a:pt x="0" y="4499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DA2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158084" cy="4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57323">
            <a:off x="-53121" y="8436786"/>
            <a:ext cx="9070300" cy="5751947"/>
          </a:xfrm>
          <a:custGeom>
            <a:avLst/>
            <a:gdLst/>
            <a:ahLst/>
            <a:cxnLst/>
            <a:rect l="l" t="t" r="r" b="b"/>
            <a:pathLst>
              <a:path w="9070300" h="5751947">
                <a:moveTo>
                  <a:pt x="0" y="0"/>
                </a:moveTo>
                <a:lnTo>
                  <a:pt x="9070301" y="0"/>
                </a:lnTo>
                <a:lnTo>
                  <a:pt x="9070301" y="5751948"/>
                </a:lnTo>
                <a:lnTo>
                  <a:pt x="0" y="5751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571" r="-1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591536" y="-343513"/>
            <a:ext cx="5340348" cy="2068171"/>
          </a:xfrm>
          <a:custGeom>
            <a:avLst/>
            <a:gdLst/>
            <a:ahLst/>
            <a:cxnLst/>
            <a:rect l="l" t="t" r="r" b="b"/>
            <a:pathLst>
              <a:path w="5340348" h="2068171">
                <a:moveTo>
                  <a:pt x="5340349" y="0"/>
                </a:moveTo>
                <a:lnTo>
                  <a:pt x="0" y="0"/>
                </a:lnTo>
                <a:lnTo>
                  <a:pt x="0" y="2068171"/>
                </a:lnTo>
                <a:lnTo>
                  <a:pt x="5340349" y="2068171"/>
                </a:lnTo>
                <a:lnTo>
                  <a:pt x="53403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25460" y="-7847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470998" y="484709"/>
            <a:ext cx="4642268" cy="2321134"/>
          </a:xfrm>
          <a:custGeom>
            <a:avLst/>
            <a:gdLst/>
            <a:ahLst/>
            <a:cxnLst/>
            <a:rect l="l" t="t" r="r" b="b"/>
            <a:pathLst>
              <a:path w="4642268" h="2321134">
                <a:moveTo>
                  <a:pt x="4642267" y="0"/>
                </a:moveTo>
                <a:lnTo>
                  <a:pt x="0" y="0"/>
                </a:lnTo>
                <a:lnTo>
                  <a:pt x="0" y="2321134"/>
                </a:lnTo>
                <a:lnTo>
                  <a:pt x="4642267" y="2321134"/>
                </a:lnTo>
                <a:lnTo>
                  <a:pt x="4642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333" y="782880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5" y="0"/>
                </a:lnTo>
                <a:lnTo>
                  <a:pt x="1355605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206416" y="1320645"/>
            <a:ext cx="1355604" cy="1328492"/>
          </a:xfrm>
          <a:custGeom>
            <a:avLst/>
            <a:gdLst/>
            <a:ahLst/>
            <a:cxnLst/>
            <a:rect l="l" t="t" r="r" b="b"/>
            <a:pathLst>
              <a:path w="1355604" h="1328492">
                <a:moveTo>
                  <a:pt x="0" y="0"/>
                </a:moveTo>
                <a:lnTo>
                  <a:pt x="1355604" y="0"/>
                </a:lnTo>
                <a:lnTo>
                  <a:pt x="1355604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/>
          <p:cNvSpPr/>
          <p:nvPr/>
        </p:nvSpPr>
        <p:spPr>
          <a:xfrm>
            <a:off x="10856622" y="2202740"/>
            <a:ext cx="7431377" cy="7143411"/>
          </a:xfrm>
          <a:custGeom>
            <a:avLst/>
            <a:gdLst/>
            <a:ahLst/>
            <a:cxnLst/>
            <a:rect l="l" t="t" r="r" b="b"/>
            <a:pathLst>
              <a:path w="8561352" h="8229600">
                <a:moveTo>
                  <a:pt x="0" y="0"/>
                </a:moveTo>
                <a:lnTo>
                  <a:pt x="8561352" y="0"/>
                </a:lnTo>
                <a:lnTo>
                  <a:pt x="8561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/>
          <p:cNvSpPr txBox="1"/>
          <p:nvPr/>
        </p:nvSpPr>
        <p:spPr>
          <a:xfrm>
            <a:off x="2239631" y="2335905"/>
            <a:ext cx="6874539" cy="155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8000">
                <a:solidFill>
                  <a:srgbClr val="00FFFF"/>
                </a:solidFill>
                <a:latin typeface="Broadway" panose="04040905080B02020502" pitchFamily="82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15</a:t>
            </a:r>
            <a:endParaRPr lang="en-US" sz="8000" dirty="0">
              <a:solidFill>
                <a:srgbClr val="00FFFF"/>
              </a:solidFill>
              <a:latin typeface="Broadway" panose="04040905080B02020502" pitchFamily="82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381000" y="4647294"/>
            <a:ext cx="1059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Berlin Sans FB" panose="020E0602020502020306" pitchFamily="34" charset="0"/>
              </a:rPr>
              <a:t>IN THE CLOTHES SHOP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2958975" y="6515100"/>
            <a:ext cx="54358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Book Antiqua" panose="0204060205030503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6929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68201" y="899848"/>
            <a:ext cx="15751598" cy="8487305"/>
            <a:chOff x="0" y="0"/>
            <a:chExt cx="4148569" cy="2235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8569" cy="2235340"/>
            </a:xfrm>
            <a:custGeom>
              <a:avLst/>
              <a:gdLst/>
              <a:ahLst/>
              <a:cxnLst/>
              <a:rect l="l" t="t" r="r" b="b"/>
              <a:pathLst>
                <a:path w="4148569" h="2235340">
                  <a:moveTo>
                    <a:pt x="49150" y="0"/>
                  </a:moveTo>
                  <a:lnTo>
                    <a:pt x="4099419" y="0"/>
                  </a:lnTo>
                  <a:cubicBezTo>
                    <a:pt x="4126564" y="0"/>
                    <a:pt x="4148569" y="22005"/>
                    <a:pt x="4148569" y="49150"/>
                  </a:cubicBezTo>
                  <a:lnTo>
                    <a:pt x="4148569" y="2186189"/>
                  </a:lnTo>
                  <a:cubicBezTo>
                    <a:pt x="4148569" y="2199225"/>
                    <a:pt x="4143391" y="2211726"/>
                    <a:pt x="4134173" y="2220944"/>
                  </a:cubicBezTo>
                  <a:cubicBezTo>
                    <a:pt x="4124956" y="2230161"/>
                    <a:pt x="4112454" y="2235340"/>
                    <a:pt x="4099419" y="2235340"/>
                  </a:cubicBezTo>
                  <a:lnTo>
                    <a:pt x="49150" y="2235340"/>
                  </a:lnTo>
                  <a:cubicBezTo>
                    <a:pt x="36115" y="2235340"/>
                    <a:pt x="23613" y="2230161"/>
                    <a:pt x="14396" y="2220944"/>
                  </a:cubicBezTo>
                  <a:cubicBezTo>
                    <a:pt x="5178" y="2211726"/>
                    <a:pt x="0" y="2199225"/>
                    <a:pt x="0" y="2186189"/>
                  </a:cubicBezTo>
                  <a:lnTo>
                    <a:pt x="0" y="49150"/>
                  </a:lnTo>
                  <a:cubicBezTo>
                    <a:pt x="0" y="36115"/>
                    <a:pt x="5178" y="23613"/>
                    <a:pt x="14396" y="14396"/>
                  </a:cubicBezTo>
                  <a:cubicBezTo>
                    <a:pt x="23613" y="5178"/>
                    <a:pt x="36115" y="0"/>
                    <a:pt x="491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148569" cy="2282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3"/>
                </a:lnSpc>
              </a:pPr>
              <a:endParaRPr/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" y="964692"/>
            <a:ext cx="15636240" cy="835761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800000">
            <a:off x="4940959" y="-1326061"/>
            <a:ext cx="1290236" cy="2023899"/>
          </a:xfrm>
          <a:custGeom>
            <a:avLst/>
            <a:gdLst/>
            <a:ahLst/>
            <a:cxnLst/>
            <a:rect l="l" t="t" r="r" b="b"/>
            <a:pathLst>
              <a:path w="1290236" h="2023899">
                <a:moveTo>
                  <a:pt x="0" y="0"/>
                </a:moveTo>
                <a:lnTo>
                  <a:pt x="1290235" y="0"/>
                </a:lnTo>
                <a:lnTo>
                  <a:pt x="1290235" y="2023899"/>
                </a:lnTo>
                <a:lnTo>
                  <a:pt x="0" y="2023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707559">
            <a:off x="14577156" y="-8147"/>
            <a:ext cx="4076852" cy="2405343"/>
          </a:xfrm>
          <a:custGeom>
            <a:avLst/>
            <a:gdLst/>
            <a:ahLst/>
            <a:cxnLst/>
            <a:rect l="l" t="t" r="r" b="b"/>
            <a:pathLst>
              <a:path w="4076852" h="2405343">
                <a:moveTo>
                  <a:pt x="0" y="0"/>
                </a:moveTo>
                <a:lnTo>
                  <a:pt x="4076852" y="0"/>
                </a:lnTo>
                <a:lnTo>
                  <a:pt x="4076852" y="2405343"/>
                </a:lnTo>
                <a:lnTo>
                  <a:pt x="0" y="2405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09815" y="3800688"/>
            <a:ext cx="3101806" cy="2706326"/>
          </a:xfrm>
          <a:custGeom>
            <a:avLst/>
            <a:gdLst/>
            <a:ahLst/>
            <a:cxnLst/>
            <a:rect l="l" t="t" r="r" b="b"/>
            <a:pathLst>
              <a:path w="3101806" h="2706326">
                <a:moveTo>
                  <a:pt x="0" y="0"/>
                </a:moveTo>
                <a:lnTo>
                  <a:pt x="3101806" y="0"/>
                </a:lnTo>
                <a:lnTo>
                  <a:pt x="3101806" y="2706326"/>
                </a:lnTo>
                <a:lnTo>
                  <a:pt x="0" y="270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4456" y="4760739"/>
            <a:ext cx="2070261" cy="2120626"/>
          </a:xfrm>
          <a:custGeom>
            <a:avLst/>
            <a:gdLst/>
            <a:ahLst/>
            <a:cxnLst/>
            <a:rect l="l" t="t" r="r" b="b"/>
            <a:pathLst>
              <a:path w="2070261" h="2120626">
                <a:moveTo>
                  <a:pt x="0" y="0"/>
                </a:moveTo>
                <a:lnTo>
                  <a:pt x="2070261" y="0"/>
                </a:lnTo>
                <a:lnTo>
                  <a:pt x="2070261" y="2120625"/>
                </a:lnTo>
                <a:lnTo>
                  <a:pt x="0" y="2120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4580" y="8066805"/>
            <a:ext cx="1845523" cy="2036439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15309" y="7955527"/>
            <a:ext cx="1659441" cy="2219988"/>
          </a:xfrm>
          <a:custGeom>
            <a:avLst/>
            <a:gdLst/>
            <a:ahLst/>
            <a:cxnLst/>
            <a:rect l="l" t="t" r="r" b="b"/>
            <a:pathLst>
              <a:path w="3265930" h="4369137">
                <a:moveTo>
                  <a:pt x="0" y="0"/>
                </a:moveTo>
                <a:lnTo>
                  <a:pt x="3265930" y="0"/>
                </a:lnTo>
                <a:lnTo>
                  <a:pt x="3265930" y="4369137"/>
                </a:lnTo>
                <a:lnTo>
                  <a:pt x="0" y="4369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136397" y="118415"/>
            <a:ext cx="1409386" cy="1645999"/>
          </a:xfrm>
          <a:custGeom>
            <a:avLst/>
            <a:gdLst/>
            <a:ahLst/>
            <a:cxnLst/>
            <a:rect l="l" t="t" r="r" b="b"/>
            <a:pathLst>
              <a:path w="2299236" h="2685240">
                <a:moveTo>
                  <a:pt x="0" y="0"/>
                </a:moveTo>
                <a:lnTo>
                  <a:pt x="2299237" y="0"/>
                </a:lnTo>
                <a:lnTo>
                  <a:pt x="2299237" y="2685240"/>
                </a:lnTo>
                <a:lnTo>
                  <a:pt x="0" y="26852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853337" y="9628915"/>
            <a:ext cx="1290236" cy="2023899"/>
          </a:xfrm>
          <a:custGeom>
            <a:avLst/>
            <a:gdLst/>
            <a:ahLst/>
            <a:cxnLst/>
            <a:rect l="l" t="t" r="r" b="b"/>
            <a:pathLst>
              <a:path w="1290236" h="2023899">
                <a:moveTo>
                  <a:pt x="0" y="0"/>
                </a:moveTo>
                <a:lnTo>
                  <a:pt x="1290235" y="0"/>
                </a:lnTo>
                <a:lnTo>
                  <a:pt x="1290235" y="2023899"/>
                </a:lnTo>
                <a:lnTo>
                  <a:pt x="0" y="20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Track 08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300909" y="8219146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A2E440-1725-4412-9D7C-28501B20018A}"/>
              </a:ext>
            </a:extLst>
          </p:cNvPr>
          <p:cNvSpPr txBox="1"/>
          <p:nvPr/>
        </p:nvSpPr>
        <p:spPr>
          <a:xfrm>
            <a:off x="2222552" y="233483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45D571-8299-4487-A4B8-02AE27912793}"/>
              </a:ext>
            </a:extLst>
          </p:cNvPr>
          <p:cNvSpPr txBox="1"/>
          <p:nvPr/>
        </p:nvSpPr>
        <p:spPr>
          <a:xfrm>
            <a:off x="2222552" y="3056377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E97AAC-3912-42CF-99D7-A6F4B0F2AD0A}"/>
              </a:ext>
            </a:extLst>
          </p:cNvPr>
          <p:cNvSpPr txBox="1"/>
          <p:nvPr/>
        </p:nvSpPr>
        <p:spPr>
          <a:xfrm>
            <a:off x="2222552" y="3777915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E25DBE-08CF-4957-8B1E-F426D847742F}"/>
              </a:ext>
            </a:extLst>
          </p:cNvPr>
          <p:cNvSpPr txBox="1"/>
          <p:nvPr/>
        </p:nvSpPr>
        <p:spPr>
          <a:xfrm>
            <a:off x="2222552" y="5826581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sister is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014AED-900B-423D-80E4-AC2EAA625F79}"/>
              </a:ext>
            </a:extLst>
          </p:cNvPr>
          <p:cNvSpPr txBox="1"/>
          <p:nvPr/>
        </p:nvSpPr>
        <p:spPr>
          <a:xfrm>
            <a:off x="2222552" y="6548119"/>
            <a:ext cx="533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321054-9BDB-47FE-8F39-D56537EF39B6}"/>
              </a:ext>
            </a:extLst>
          </p:cNvPr>
          <p:cNvSpPr txBox="1"/>
          <p:nvPr/>
        </p:nvSpPr>
        <p:spPr>
          <a:xfrm>
            <a:off x="2222552" y="5105043"/>
            <a:ext cx="798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grandmother is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B4AB1C-F52A-453A-B4F1-6473C26C5EAE}"/>
              </a:ext>
            </a:extLst>
          </p:cNvPr>
          <p:cNvSpPr txBox="1"/>
          <p:nvPr/>
        </p:nvSpPr>
        <p:spPr>
          <a:xfrm>
            <a:off x="2222552" y="7269659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</p:spTree>
    <p:extLst>
      <p:ext uri="{BB962C8B-B14F-4D97-AF65-F5344CB8AC3E}">
        <p14:creationId xmlns:p14="http://schemas.microsoft.com/office/powerpoint/2010/main" val="13659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95400" y="254960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60186704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78A398A6-022F-4054-92B5-1965BEF1A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1323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97600" y="496487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" y="153422"/>
            <a:ext cx="1432537" cy="14969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486385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39869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983" y="341216"/>
            <a:ext cx="1981200" cy="2130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66153" y="69723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67250" y="1809527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1400" y="6134100"/>
            <a:ext cx="3162764" cy="10156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</a:t>
            </a:r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orts</a:t>
            </a:r>
          </a:p>
        </p:txBody>
      </p:sp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78A398A6-022F-4054-92B5-1965BEF1A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132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496487"/>
            <a:ext cx="487363" cy="487363"/>
          </a:xfrm>
          <a:prstGeom prst="rect">
            <a:avLst/>
          </a:prstGeom>
        </p:spPr>
      </p:pic>
      <p:pic>
        <p:nvPicPr>
          <p:cNvPr id="21" name="Track 081">
            <a:hlinkClick r:id="" action="ppaction://media"/>
            <a:extLst>
              <a:ext uri="{FF2B5EF4-FFF2-40B4-BE49-F238E27FC236}">
                <a16:creationId xmlns:a16="http://schemas.microsoft.com/office/drawing/2014/main" id="{03168810-3527-49A0-9776-D45863537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1162981"/>
            <a:ext cx="487363" cy="487363"/>
          </a:xfrm>
          <a:prstGeom prst="rect">
            <a:avLst/>
          </a:prstGeom>
        </p:spPr>
      </p:pic>
      <p:pic>
        <p:nvPicPr>
          <p:cNvPr id="22" name="Track 081">
            <a:hlinkClick r:id="" action="ppaction://media"/>
            <a:extLst>
              <a:ext uri="{FF2B5EF4-FFF2-40B4-BE49-F238E27FC236}">
                <a16:creationId xmlns:a16="http://schemas.microsoft.com/office/drawing/2014/main" id="{E954AC1F-8286-4BAF-8815-DCB74E5883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02395" y="1809527"/>
            <a:ext cx="487363" cy="487363"/>
          </a:xfrm>
          <a:prstGeom prst="rect">
            <a:avLst/>
          </a:prstGeom>
        </p:spPr>
      </p:pic>
      <p:pic>
        <p:nvPicPr>
          <p:cNvPr id="2" name="Track 0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67938" y="2383047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" y="153422"/>
            <a:ext cx="1432537" cy="149692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0861" y="486385"/>
            <a:ext cx="57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59</Words>
  <Application>Microsoft Office PowerPoint</Application>
  <PresentationFormat>Tùy chỉnh</PresentationFormat>
  <Paragraphs>20</Paragraphs>
  <Slides>5</Slides>
  <Notes>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2" baseType="lpstr">
      <vt:lpstr>Book Antiqua</vt:lpstr>
      <vt:lpstr>Calibri</vt:lpstr>
      <vt:lpstr>Berlin Sans FB</vt:lpstr>
      <vt:lpstr>Comic Sans MS</vt:lpstr>
      <vt:lpstr>Broadway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Hi</cp:lastModifiedBy>
  <cp:revision>452</cp:revision>
  <dcterms:created xsi:type="dcterms:W3CDTF">2006-08-16T00:00:00Z</dcterms:created>
  <dcterms:modified xsi:type="dcterms:W3CDTF">2026-03-23T08:46:21Z</dcterms:modified>
  <dc:identifier>DAF4-axjRKU</dc:identifier>
</cp:coreProperties>
</file>