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401" r:id="rId2"/>
    <p:sldId id="402" r:id="rId3"/>
    <p:sldId id="404" r:id="rId4"/>
    <p:sldId id="424" r:id="rId5"/>
    <p:sldId id="426" r:id="rId6"/>
  </p:sldIdLst>
  <p:sldSz cx="18288000" cy="10287000"/>
  <p:notesSz cx="6858000" cy="9144000"/>
  <p:embeddedFontLst>
    <p:embeddedFont>
      <p:font typeface="Berlin Sans FB" panose="020E0602020502020306" pitchFamily="34" charset="0"/>
      <p:regular r:id="rId8"/>
      <p:bold r:id="rId9"/>
    </p:embeddedFont>
    <p:embeddedFont>
      <p:font typeface="Book Antiqua" panose="02040602050305030304" pitchFamily="18" charset="0"/>
      <p:regular r:id="rId10"/>
      <p:bold r:id="rId11"/>
      <p:italic r:id="rId12"/>
      <p:boldItalic r:id="rId13"/>
    </p:embeddedFont>
    <p:embeddedFont>
      <p:font typeface="Britannic Bold" panose="020B0903060703020204" pitchFamily="34" charset="0"/>
      <p:regular r:id="rId14"/>
    </p:embeddedFont>
    <p:embeddedFont>
      <p:font typeface="Broadway" panose="04040905080B02020502" pitchFamily="82" charset="0"/>
      <p:regular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Kristen ITC" panose="03050502040202030202" pitchFamily="66" charset="0"/>
      <p:regular r:id="rId20"/>
    </p:embeddedFont>
    <p:embeddedFont>
      <p:font typeface="Snap ITC" panose="04040A07060A02020202" pitchFamily="8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0099"/>
    <a:srgbClr val="00FF00"/>
    <a:srgbClr val="FF5050"/>
    <a:srgbClr val="FFCC99"/>
    <a:srgbClr val="0000FF"/>
    <a:srgbClr val="CCCC00"/>
    <a:srgbClr val="0099FF"/>
    <a:srgbClr val="FF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0" autoAdjust="0"/>
    <p:restoredTop sz="85323" autoAdjust="0"/>
  </p:normalViewPr>
  <p:slideViewPr>
    <p:cSldViewPr>
      <p:cViewPr varScale="1">
        <p:scale>
          <a:sx n="37" d="100"/>
          <a:sy n="37" d="100"/>
        </p:scale>
        <p:origin x="100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 rotWithShape="1">
          <a:blip r:embed="rId3"/>
          <a:srcRect r="2837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132215">
            <a:off x="-1536610" y="8640074"/>
            <a:ext cx="21262956" cy="2804129"/>
            <a:chOff x="0" y="0"/>
            <a:chExt cx="3412084" cy="449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2084" cy="449981"/>
            </a:xfrm>
            <a:custGeom>
              <a:avLst/>
              <a:gdLst/>
              <a:ahLst/>
              <a:cxnLst/>
              <a:rect l="l" t="t" r="r" b="b"/>
              <a:pathLst>
                <a:path w="3412084" h="449981">
                  <a:moveTo>
                    <a:pt x="203200" y="0"/>
                  </a:moveTo>
                  <a:lnTo>
                    <a:pt x="3208884" y="0"/>
                  </a:lnTo>
                  <a:lnTo>
                    <a:pt x="3412084" y="449981"/>
                  </a:lnTo>
                  <a:lnTo>
                    <a:pt x="0" y="4499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DA2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3158084" cy="4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57323">
            <a:off x="-53121" y="8436786"/>
            <a:ext cx="9070300" cy="5751947"/>
          </a:xfrm>
          <a:custGeom>
            <a:avLst/>
            <a:gdLst/>
            <a:ahLst/>
            <a:cxnLst/>
            <a:rect l="l" t="t" r="r" b="b"/>
            <a:pathLst>
              <a:path w="9070300" h="5751947">
                <a:moveTo>
                  <a:pt x="0" y="0"/>
                </a:moveTo>
                <a:lnTo>
                  <a:pt x="9070301" y="0"/>
                </a:lnTo>
                <a:lnTo>
                  <a:pt x="9070301" y="5751948"/>
                </a:lnTo>
                <a:lnTo>
                  <a:pt x="0" y="5751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571" r="-1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3591536" y="-343513"/>
            <a:ext cx="5340348" cy="2068171"/>
          </a:xfrm>
          <a:custGeom>
            <a:avLst/>
            <a:gdLst/>
            <a:ahLst/>
            <a:cxnLst/>
            <a:rect l="l" t="t" r="r" b="b"/>
            <a:pathLst>
              <a:path w="5340348" h="2068171">
                <a:moveTo>
                  <a:pt x="5340349" y="0"/>
                </a:moveTo>
                <a:lnTo>
                  <a:pt x="0" y="0"/>
                </a:lnTo>
                <a:lnTo>
                  <a:pt x="0" y="2068171"/>
                </a:lnTo>
                <a:lnTo>
                  <a:pt x="5340349" y="2068171"/>
                </a:lnTo>
                <a:lnTo>
                  <a:pt x="53403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25460" y="-7847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4" y="0"/>
                </a:lnTo>
                <a:lnTo>
                  <a:pt x="1355604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470998" y="484709"/>
            <a:ext cx="4642268" cy="2321134"/>
          </a:xfrm>
          <a:custGeom>
            <a:avLst/>
            <a:gdLst/>
            <a:ahLst/>
            <a:cxnLst/>
            <a:rect l="l" t="t" r="r" b="b"/>
            <a:pathLst>
              <a:path w="4642268" h="2321134">
                <a:moveTo>
                  <a:pt x="4642267" y="0"/>
                </a:moveTo>
                <a:lnTo>
                  <a:pt x="0" y="0"/>
                </a:lnTo>
                <a:lnTo>
                  <a:pt x="0" y="2321134"/>
                </a:lnTo>
                <a:lnTo>
                  <a:pt x="4642267" y="2321134"/>
                </a:lnTo>
                <a:lnTo>
                  <a:pt x="4642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2333" y="782880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5" y="0"/>
                </a:lnTo>
                <a:lnTo>
                  <a:pt x="1355605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206416" y="1320645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4" y="0"/>
                </a:lnTo>
                <a:lnTo>
                  <a:pt x="1355604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/>
          <p:cNvSpPr/>
          <p:nvPr/>
        </p:nvSpPr>
        <p:spPr>
          <a:xfrm>
            <a:off x="10856622" y="2202740"/>
            <a:ext cx="7431377" cy="7143411"/>
          </a:xfrm>
          <a:custGeom>
            <a:avLst/>
            <a:gdLst/>
            <a:ahLst/>
            <a:cxnLst/>
            <a:rect l="l" t="t" r="r" b="b"/>
            <a:pathLst>
              <a:path w="8561352" h="8229600">
                <a:moveTo>
                  <a:pt x="0" y="0"/>
                </a:moveTo>
                <a:lnTo>
                  <a:pt x="8561352" y="0"/>
                </a:lnTo>
                <a:lnTo>
                  <a:pt x="8561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/>
          <p:cNvSpPr txBox="1"/>
          <p:nvPr/>
        </p:nvSpPr>
        <p:spPr>
          <a:xfrm>
            <a:off x="2239631" y="2335905"/>
            <a:ext cx="6874539" cy="1551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58"/>
              </a:lnSpc>
            </a:pPr>
            <a:r>
              <a:rPr lang="en-US" sz="8000" dirty="0">
                <a:solidFill>
                  <a:srgbClr val="00FFFF"/>
                </a:solidFill>
                <a:latin typeface="Broadway" panose="04040905080B02020502" pitchFamily="82" charset="0"/>
                <a:ea typeface="Cascadia Code" panose="020B0609020000020004" pitchFamily="49" charset="0"/>
                <a:cs typeface="Cascadia Code" panose="020B0609020000020004" pitchFamily="49" charset="0"/>
              </a:rPr>
              <a:t>Unit 15</a:t>
            </a:r>
          </a:p>
        </p:txBody>
      </p:sp>
      <p:sp>
        <p:nvSpPr>
          <p:cNvPr id="16" name="TextBox 11"/>
          <p:cNvSpPr txBox="1"/>
          <p:nvPr/>
        </p:nvSpPr>
        <p:spPr>
          <a:xfrm>
            <a:off x="381000" y="4647294"/>
            <a:ext cx="1059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Berlin Sans FB" panose="020E0602020502020306" pitchFamily="34" charset="0"/>
              </a:rPr>
              <a:t>IN THE CLOTHES SHOP</a:t>
            </a:r>
          </a:p>
        </p:txBody>
      </p:sp>
      <p:sp>
        <p:nvSpPr>
          <p:cNvPr id="17" name="TextBox 11"/>
          <p:cNvSpPr txBox="1"/>
          <p:nvPr/>
        </p:nvSpPr>
        <p:spPr>
          <a:xfrm>
            <a:off x="2958975" y="6515100"/>
            <a:ext cx="54358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Book Antiqua" panose="02040602050305030304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6929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55897" y="-2799980"/>
            <a:ext cx="16143216" cy="16143216"/>
          </a:xfrm>
          <a:custGeom>
            <a:avLst/>
            <a:gdLst/>
            <a:ahLst/>
            <a:cxnLst/>
            <a:rect l="l" t="t" r="r" b="b"/>
            <a:pathLst>
              <a:path w="16143216" h="16143216">
                <a:moveTo>
                  <a:pt x="0" y="0"/>
                </a:moveTo>
                <a:lnTo>
                  <a:pt x="16143215" y="0"/>
                </a:lnTo>
                <a:lnTo>
                  <a:pt x="16143215" y="16143216"/>
                </a:lnTo>
                <a:lnTo>
                  <a:pt x="0" y="16143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2942" y="891273"/>
            <a:ext cx="14822116" cy="1685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risten ITC" panose="03050502040202030202" pitchFamily="66" charset="0"/>
              </a:rPr>
              <a:t>TABLE OF CONTENTS</a:t>
            </a:r>
          </a:p>
        </p:txBody>
      </p:sp>
      <p:sp>
        <p:nvSpPr>
          <p:cNvPr id="5" name="Freeform 5"/>
          <p:cNvSpPr/>
          <p:nvPr/>
        </p:nvSpPr>
        <p:spPr>
          <a:xfrm>
            <a:off x="13586224" y="5729656"/>
            <a:ext cx="8524317" cy="8513662"/>
          </a:xfrm>
          <a:custGeom>
            <a:avLst/>
            <a:gdLst/>
            <a:ahLst/>
            <a:cxnLst/>
            <a:rect l="l" t="t" r="r" b="b"/>
            <a:pathLst>
              <a:path w="8524317" h="8513662">
                <a:moveTo>
                  <a:pt x="0" y="0"/>
                </a:moveTo>
                <a:lnTo>
                  <a:pt x="8524317" y="0"/>
                </a:lnTo>
                <a:lnTo>
                  <a:pt x="8524317" y="8513662"/>
                </a:lnTo>
                <a:lnTo>
                  <a:pt x="0" y="8513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262159" y="5729656"/>
            <a:ext cx="8524317" cy="8513662"/>
          </a:xfrm>
          <a:custGeom>
            <a:avLst/>
            <a:gdLst/>
            <a:ahLst/>
            <a:cxnLst/>
            <a:rect l="l" t="t" r="r" b="b"/>
            <a:pathLst>
              <a:path w="8524317" h="8513662">
                <a:moveTo>
                  <a:pt x="0" y="0"/>
                </a:moveTo>
                <a:lnTo>
                  <a:pt x="8524318" y="0"/>
                </a:lnTo>
                <a:lnTo>
                  <a:pt x="8524318" y="8513662"/>
                </a:lnTo>
                <a:lnTo>
                  <a:pt x="0" y="8513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70239" y="8925800"/>
            <a:ext cx="2562260" cy="1361200"/>
          </a:xfrm>
          <a:custGeom>
            <a:avLst/>
            <a:gdLst/>
            <a:ahLst/>
            <a:cxnLst/>
            <a:rect l="l" t="t" r="r" b="b"/>
            <a:pathLst>
              <a:path w="2562260" h="1361200">
                <a:moveTo>
                  <a:pt x="0" y="0"/>
                </a:moveTo>
                <a:lnTo>
                  <a:pt x="2562260" y="0"/>
                </a:lnTo>
                <a:lnTo>
                  <a:pt x="2562260" y="1361200"/>
                </a:lnTo>
                <a:lnTo>
                  <a:pt x="0" y="1361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031257" y="8925800"/>
            <a:ext cx="2562260" cy="1361200"/>
          </a:xfrm>
          <a:custGeom>
            <a:avLst/>
            <a:gdLst/>
            <a:ahLst/>
            <a:cxnLst/>
            <a:rect l="l" t="t" r="r" b="b"/>
            <a:pathLst>
              <a:path w="2562260" h="1361200">
                <a:moveTo>
                  <a:pt x="0" y="0"/>
                </a:moveTo>
                <a:lnTo>
                  <a:pt x="2562260" y="0"/>
                </a:lnTo>
                <a:lnTo>
                  <a:pt x="2562260" y="1361200"/>
                </a:lnTo>
                <a:lnTo>
                  <a:pt x="0" y="1361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495800" y="3009900"/>
            <a:ext cx="914400" cy="914400"/>
          </a:xfrm>
          <a:prstGeom prst="rect">
            <a:avLst/>
          </a:prstGeom>
          <a:solidFill>
            <a:srgbClr val="FF3399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 dirty="0">
                <a:solidFill>
                  <a:schemeClr val="bg1"/>
                </a:solidFill>
                <a:latin typeface="Snap ITC" panose="04040A07060A02020202" pitchFamily="82" charset="0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07094" y="3097768"/>
            <a:ext cx="9685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sz="4800" b="1" spc="559" dirty="0">
                <a:solidFill>
                  <a:srgbClr val="00B050"/>
                </a:solidFill>
                <a:latin typeface="Comic Sans MS" panose="030F0702030302020204" pitchFamily="66" charset="0"/>
              </a:rPr>
              <a:t>Warm-up and review.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95800" y="4239486"/>
            <a:ext cx="914400" cy="914400"/>
          </a:xfrm>
          <a:prstGeom prst="rect">
            <a:avLst/>
          </a:prstGeom>
          <a:solidFill>
            <a:srgbClr val="FF3399"/>
          </a:solidFill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 dirty="0">
                <a:solidFill>
                  <a:schemeClr val="bg1"/>
                </a:solidFill>
                <a:latin typeface="Snap ITC" panose="04040A07060A02020202" pitchFamily="82" charset="0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95800" y="6698658"/>
            <a:ext cx="914400" cy="914400"/>
          </a:xfrm>
          <a:prstGeom prst="rect">
            <a:avLst/>
          </a:prstGeom>
          <a:solidFill>
            <a:srgbClr val="FF3399"/>
          </a:solidFill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 dirty="0">
                <a:solidFill>
                  <a:schemeClr val="bg1"/>
                </a:solidFill>
                <a:latin typeface="Snap ITC" panose="04040A07060A02020202" pitchFamily="82" charset="0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95800" y="5469072"/>
            <a:ext cx="914400" cy="914400"/>
          </a:xfrm>
          <a:prstGeom prst="rect">
            <a:avLst/>
          </a:prstGeom>
          <a:solidFill>
            <a:srgbClr val="FF3399"/>
          </a:solidFill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chemeClr val="bg1"/>
                </a:solidFill>
                <a:latin typeface="Snap ITC" panose="04040A07060A02020202" pitchFamily="82" charset="0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95800" y="7928243"/>
            <a:ext cx="914400" cy="914400"/>
          </a:xfrm>
          <a:prstGeom prst="rect">
            <a:avLst/>
          </a:prstGeom>
          <a:solidFill>
            <a:srgbClr val="FF3399"/>
          </a:solidFill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chemeClr val="bg1"/>
                </a:solidFill>
                <a:latin typeface="Snap ITC" panose="04040A07060A02020202" pitchFamily="82" charset="0"/>
              </a:rPr>
              <a:t>5</a:t>
            </a:r>
          </a:p>
        </p:txBody>
      </p:sp>
      <p:sp>
        <p:nvSpPr>
          <p:cNvPr id="23" name="AutoShape 23"/>
          <p:cNvSpPr/>
          <p:nvPr/>
        </p:nvSpPr>
        <p:spPr>
          <a:xfrm>
            <a:off x="5566002" y="4081893"/>
            <a:ext cx="8449942" cy="0"/>
          </a:xfrm>
          <a:prstGeom prst="line">
            <a:avLst/>
          </a:prstGeom>
          <a:ln w="19050" cap="flat">
            <a:solidFill>
              <a:srgbClr val="A6A6A6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5566002" y="5311479"/>
            <a:ext cx="8449942" cy="0"/>
          </a:xfrm>
          <a:prstGeom prst="line">
            <a:avLst/>
          </a:prstGeom>
          <a:ln w="19050" cap="flat">
            <a:solidFill>
              <a:srgbClr val="A6A6A6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>
            <a:off x="5566002" y="6541065"/>
            <a:ext cx="8449942" cy="0"/>
          </a:xfrm>
          <a:prstGeom prst="line">
            <a:avLst/>
          </a:prstGeom>
          <a:ln w="19050" cap="flat">
            <a:solidFill>
              <a:srgbClr val="A6A6A6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AutoShape 26"/>
          <p:cNvSpPr/>
          <p:nvPr/>
        </p:nvSpPr>
        <p:spPr>
          <a:xfrm>
            <a:off x="5566002" y="7770650"/>
            <a:ext cx="8449942" cy="0"/>
          </a:xfrm>
          <a:prstGeom prst="line">
            <a:avLst/>
          </a:prstGeom>
          <a:ln w="19050" cap="flat">
            <a:solidFill>
              <a:srgbClr val="A6A6A6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14"/>
          <p:cNvSpPr txBox="1"/>
          <p:nvPr/>
        </p:nvSpPr>
        <p:spPr>
          <a:xfrm>
            <a:off x="5659212" y="4327354"/>
            <a:ext cx="9685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sz="4800" b="1" spc="559" dirty="0">
                <a:solidFill>
                  <a:srgbClr val="00B050"/>
                </a:solidFill>
                <a:latin typeface="Comic Sans MS" panose="030F0702030302020204" pitchFamily="66" charset="0"/>
              </a:rPr>
              <a:t>Listen and chant.</a:t>
            </a:r>
          </a:p>
        </p:txBody>
      </p:sp>
      <p:sp>
        <p:nvSpPr>
          <p:cNvPr id="28" name="TextBox 14"/>
          <p:cNvSpPr txBox="1"/>
          <p:nvPr/>
        </p:nvSpPr>
        <p:spPr>
          <a:xfrm>
            <a:off x="5707094" y="5556940"/>
            <a:ext cx="9685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sz="4800" b="1" spc="559" dirty="0">
                <a:solidFill>
                  <a:srgbClr val="00B05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9" name="TextBox 14"/>
          <p:cNvSpPr txBox="1"/>
          <p:nvPr/>
        </p:nvSpPr>
        <p:spPr>
          <a:xfrm>
            <a:off x="5707094" y="8016111"/>
            <a:ext cx="9685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sz="4800" b="1" spc="559" dirty="0">
                <a:solidFill>
                  <a:srgbClr val="00B050"/>
                </a:solidFill>
                <a:latin typeface="Comic Sans MS" panose="030F0702030302020204" pitchFamily="66" charset="0"/>
              </a:rPr>
              <a:t>Fun corner and wrap-up.</a:t>
            </a:r>
          </a:p>
        </p:txBody>
      </p:sp>
      <p:sp>
        <p:nvSpPr>
          <p:cNvPr id="30" name="TextBox 14"/>
          <p:cNvSpPr txBox="1"/>
          <p:nvPr/>
        </p:nvSpPr>
        <p:spPr>
          <a:xfrm>
            <a:off x="5707094" y="6786526"/>
            <a:ext cx="9685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sz="4800" b="1" spc="559" dirty="0">
                <a:solidFill>
                  <a:srgbClr val="00B050"/>
                </a:solidFill>
                <a:latin typeface="Comic Sans MS" panose="030F0702030302020204" pitchFamily="66" charset="0"/>
              </a:rPr>
              <a:t>Write and say.</a:t>
            </a:r>
          </a:p>
        </p:txBody>
      </p:sp>
      <p:sp>
        <p:nvSpPr>
          <p:cNvPr id="32" name="Freeform 14"/>
          <p:cNvSpPr/>
          <p:nvPr/>
        </p:nvSpPr>
        <p:spPr>
          <a:xfrm>
            <a:off x="16478895" y="170933"/>
            <a:ext cx="1478588" cy="1473043"/>
          </a:xfrm>
          <a:custGeom>
            <a:avLst/>
            <a:gdLst/>
            <a:ahLst/>
            <a:cxnLst/>
            <a:rect l="l" t="t" r="r" b="b"/>
            <a:pathLst>
              <a:path w="1890602" h="1883512">
                <a:moveTo>
                  <a:pt x="0" y="0"/>
                </a:moveTo>
                <a:lnTo>
                  <a:pt x="1890601" y="0"/>
                </a:lnTo>
                <a:lnTo>
                  <a:pt x="1890601" y="1883511"/>
                </a:lnTo>
                <a:lnTo>
                  <a:pt x="0" y="18835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0"/>
          <p:cNvSpPr/>
          <p:nvPr/>
        </p:nvSpPr>
        <p:spPr>
          <a:xfrm>
            <a:off x="1108488" y="170933"/>
            <a:ext cx="1653371" cy="1977844"/>
          </a:xfrm>
          <a:custGeom>
            <a:avLst/>
            <a:gdLst/>
            <a:ahLst/>
            <a:cxnLst/>
            <a:rect l="l" t="t" r="r" b="b"/>
            <a:pathLst>
              <a:path w="1653371" h="1620304">
                <a:moveTo>
                  <a:pt x="0" y="0"/>
                </a:moveTo>
                <a:lnTo>
                  <a:pt x="1653372" y="0"/>
                </a:lnTo>
                <a:lnTo>
                  <a:pt x="1653372" y="1620304"/>
                </a:lnTo>
                <a:lnTo>
                  <a:pt x="0" y="1620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/>
          <p:cNvSpPr/>
          <p:nvPr/>
        </p:nvSpPr>
        <p:spPr>
          <a:xfrm>
            <a:off x="377866" y="3765362"/>
            <a:ext cx="1995196" cy="1995196"/>
          </a:xfrm>
          <a:custGeom>
            <a:avLst/>
            <a:gdLst/>
            <a:ahLst/>
            <a:cxnLst/>
            <a:rect l="l" t="t" r="r" b="b"/>
            <a:pathLst>
              <a:path w="1378091" h="1378091">
                <a:moveTo>
                  <a:pt x="0" y="0"/>
                </a:moveTo>
                <a:lnTo>
                  <a:pt x="1378091" y="0"/>
                </a:lnTo>
                <a:lnTo>
                  <a:pt x="1378091" y="1378091"/>
                </a:lnTo>
                <a:lnTo>
                  <a:pt x="0" y="13780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9"/>
          <p:cNvSpPr/>
          <p:nvPr/>
        </p:nvSpPr>
        <p:spPr>
          <a:xfrm>
            <a:off x="15590359" y="2576863"/>
            <a:ext cx="1995196" cy="1995196"/>
          </a:xfrm>
          <a:custGeom>
            <a:avLst/>
            <a:gdLst/>
            <a:ahLst/>
            <a:cxnLst/>
            <a:rect l="l" t="t" r="r" b="b"/>
            <a:pathLst>
              <a:path w="1378091" h="1378091">
                <a:moveTo>
                  <a:pt x="0" y="0"/>
                </a:moveTo>
                <a:lnTo>
                  <a:pt x="1378091" y="0"/>
                </a:lnTo>
                <a:lnTo>
                  <a:pt x="1378091" y="1378091"/>
                </a:lnTo>
                <a:lnTo>
                  <a:pt x="0" y="13780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1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58990" y="948576"/>
            <a:ext cx="13170020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8115" y="821640"/>
            <a:ext cx="2967275" cy="1637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9252" y="7839011"/>
            <a:ext cx="1909724" cy="19737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9117" y="255269"/>
            <a:ext cx="2561026" cy="221747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6472028" y="440140"/>
            <a:ext cx="5343944" cy="1350560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77511" y="7374161"/>
            <a:ext cx="1805741" cy="154629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38400" y="5738283"/>
            <a:ext cx="131260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sz="8000" b="1" spc="559" dirty="0">
                <a:solidFill>
                  <a:srgbClr val="7030A0"/>
                </a:solidFill>
                <a:latin typeface="Comic Sans MS" panose="030F0702030302020204" pitchFamily="66" charset="0"/>
              </a:rPr>
              <a:t>Warm-up and review.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039100" y="2247900"/>
            <a:ext cx="2209800" cy="2209800"/>
            <a:chOff x="7715178" y="2493236"/>
            <a:chExt cx="1371600" cy="1371600"/>
          </a:xfrm>
        </p:grpSpPr>
        <p:sp>
          <p:nvSpPr>
            <p:cNvPr id="24" name="Oval 23"/>
            <p:cNvSpPr/>
            <p:nvPr/>
          </p:nvSpPr>
          <p:spPr>
            <a:xfrm>
              <a:off x="7715178" y="2493236"/>
              <a:ext cx="1371600" cy="1371600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852338" y="2630396"/>
              <a:ext cx="1097280" cy="109728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latin typeface="Snap ITC" panose="04040A07060A02020202" pitchFamily="8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9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90600" y="3390900"/>
            <a:ext cx="11034823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800" dirty="0">
                <a:ln w="762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Britannic Bold" panose="020B0903060703020204" pitchFamily="34" charset="0"/>
              </a:rPr>
              <a:t>CLOTHES QUIZ</a:t>
            </a:r>
          </a:p>
        </p:txBody>
      </p:sp>
      <p:sp>
        <p:nvSpPr>
          <p:cNvPr id="18" name="Freeform 18"/>
          <p:cNvSpPr/>
          <p:nvPr/>
        </p:nvSpPr>
        <p:spPr>
          <a:xfrm>
            <a:off x="4038600" y="7351119"/>
            <a:ext cx="3569406" cy="2440581"/>
          </a:xfrm>
          <a:custGeom>
            <a:avLst/>
            <a:gdLst/>
            <a:ahLst/>
            <a:cxnLst/>
            <a:rect l="l" t="t" r="r" b="b"/>
            <a:pathLst>
              <a:path w="6017989" h="4114800">
                <a:moveTo>
                  <a:pt x="0" y="0"/>
                </a:moveTo>
                <a:lnTo>
                  <a:pt x="6017989" y="0"/>
                </a:lnTo>
                <a:lnTo>
                  <a:pt x="601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772400" y="5600700"/>
            <a:ext cx="4253023" cy="4114800"/>
          </a:xfrm>
          <a:custGeom>
            <a:avLst/>
            <a:gdLst/>
            <a:ahLst/>
            <a:cxnLst/>
            <a:rect l="l" t="t" r="r" b="b"/>
            <a:pathLst>
              <a:path w="4253023" h="4114800">
                <a:moveTo>
                  <a:pt x="0" y="0"/>
                </a:moveTo>
                <a:lnTo>
                  <a:pt x="4253024" y="0"/>
                </a:lnTo>
                <a:lnTo>
                  <a:pt x="425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442294" y="141249"/>
            <a:ext cx="4159491" cy="3317194"/>
          </a:xfrm>
          <a:custGeom>
            <a:avLst/>
            <a:gdLst/>
            <a:ahLst/>
            <a:cxnLst/>
            <a:rect l="l" t="t" r="r" b="b"/>
            <a:pathLst>
              <a:path w="5159624" h="4114800">
                <a:moveTo>
                  <a:pt x="0" y="0"/>
                </a:moveTo>
                <a:lnTo>
                  <a:pt x="5159624" y="0"/>
                </a:lnTo>
                <a:lnTo>
                  <a:pt x="5159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55622" y="7405414"/>
            <a:ext cx="3371544" cy="2705664"/>
          </a:xfrm>
          <a:custGeom>
            <a:avLst/>
            <a:gdLst/>
            <a:ahLst/>
            <a:cxnLst/>
            <a:rect l="l" t="t" r="r" b="b"/>
            <a:pathLst>
              <a:path w="5127477" h="4114800">
                <a:moveTo>
                  <a:pt x="0" y="0"/>
                </a:moveTo>
                <a:lnTo>
                  <a:pt x="5127477" y="0"/>
                </a:lnTo>
                <a:lnTo>
                  <a:pt x="5127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1352873">
            <a:off x="471774" y="319355"/>
            <a:ext cx="2245421" cy="2908262"/>
          </a:xfrm>
          <a:custGeom>
            <a:avLst/>
            <a:gdLst/>
            <a:ahLst/>
            <a:cxnLst/>
            <a:rect l="l" t="t" r="r" b="b"/>
            <a:pathLst>
              <a:path w="6353937" h="8229600">
                <a:moveTo>
                  <a:pt x="0" y="0"/>
                </a:moveTo>
                <a:lnTo>
                  <a:pt x="6353937" y="0"/>
                </a:lnTo>
                <a:lnTo>
                  <a:pt x="63539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184983" y="3619500"/>
            <a:ext cx="3436017" cy="2907729"/>
          </a:xfrm>
          <a:custGeom>
            <a:avLst/>
            <a:gdLst/>
            <a:ahLst/>
            <a:cxnLst/>
            <a:rect l="l" t="t" r="r" b="b"/>
            <a:pathLst>
              <a:path w="9724786" h="8229600">
                <a:moveTo>
                  <a:pt x="0" y="0"/>
                </a:moveTo>
                <a:lnTo>
                  <a:pt x="9724785" y="0"/>
                </a:lnTo>
                <a:lnTo>
                  <a:pt x="97247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/>
          <p:cNvSpPr/>
          <p:nvPr/>
        </p:nvSpPr>
        <p:spPr>
          <a:xfrm rot="-963458" flipH="1">
            <a:off x="15307301" y="7267817"/>
            <a:ext cx="2880252" cy="2980856"/>
          </a:xfrm>
          <a:custGeom>
            <a:avLst/>
            <a:gdLst/>
            <a:ahLst/>
            <a:cxnLst/>
            <a:rect l="l" t="t" r="r" b="b"/>
            <a:pathLst>
              <a:path w="10261081" h="10619489">
                <a:moveTo>
                  <a:pt x="10261081" y="0"/>
                </a:moveTo>
                <a:lnTo>
                  <a:pt x="0" y="0"/>
                </a:lnTo>
                <a:lnTo>
                  <a:pt x="0" y="10619489"/>
                </a:lnTo>
                <a:lnTo>
                  <a:pt x="10261081" y="10619489"/>
                </a:lnTo>
                <a:lnTo>
                  <a:pt x="10261081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62065" y="1119792"/>
            <a:ext cx="8199831" cy="8047417"/>
            <a:chOff x="62065" y="1119792"/>
            <a:chExt cx="8199831" cy="80474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23711">
              <a:off x="62065" y="1119792"/>
              <a:ext cx="8199831" cy="804741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0168" y="2019300"/>
              <a:ext cx="4523624" cy="5188146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72600" y="1330392"/>
            <a:ext cx="7605438" cy="1940625"/>
            <a:chOff x="9372600" y="1330392"/>
            <a:chExt cx="7605438" cy="1940625"/>
          </a:xfrm>
        </p:grpSpPr>
        <p:grpSp>
          <p:nvGrpSpPr>
            <p:cNvPr id="34" name="Group 7"/>
            <p:cNvGrpSpPr/>
            <p:nvPr/>
          </p:nvGrpSpPr>
          <p:grpSpPr>
            <a:xfrm>
              <a:off x="10039094" y="1330392"/>
              <a:ext cx="6938944" cy="1940625"/>
              <a:chOff x="0" y="0"/>
              <a:chExt cx="3287792" cy="919502"/>
            </a:xfrm>
          </p:grpSpPr>
          <p:sp>
            <p:nvSpPr>
              <p:cNvPr id="40" name="Freeform 8"/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9"/>
            <p:cNvGrpSpPr/>
            <p:nvPr/>
          </p:nvGrpSpPr>
          <p:grpSpPr>
            <a:xfrm>
              <a:off x="9372600" y="1752064"/>
              <a:ext cx="1097280" cy="1097280"/>
              <a:chOff x="0" y="0"/>
              <a:chExt cx="812800" cy="812800"/>
            </a:xfrm>
          </p:grpSpPr>
          <p:sp>
            <p:nvSpPr>
              <p:cNvPr id="38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36" name="TextBox 12"/>
            <p:cNvSpPr txBox="1"/>
            <p:nvPr/>
          </p:nvSpPr>
          <p:spPr>
            <a:xfrm>
              <a:off x="9525000" y="2041268"/>
              <a:ext cx="455921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6000" b="1" dirty="0">
                  <a:solidFill>
                    <a:srgbClr val="0000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37" name="TextBox 29"/>
            <p:cNvSpPr txBox="1"/>
            <p:nvPr/>
          </p:nvSpPr>
          <p:spPr>
            <a:xfrm>
              <a:off x="11596844" y="1773291"/>
              <a:ext cx="3823445" cy="1054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6236" b="1" dirty="0">
                  <a:latin typeface="Comic Sans MS" panose="030F0702030302020204" pitchFamily="66" charset="0"/>
                </a:rPr>
                <a:t>shorts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72600" y="4173188"/>
            <a:ext cx="7605438" cy="1940625"/>
            <a:chOff x="9372600" y="4173187"/>
            <a:chExt cx="7605438" cy="1940625"/>
          </a:xfrm>
        </p:grpSpPr>
        <p:grpSp>
          <p:nvGrpSpPr>
            <p:cNvPr id="42" name="Group 13"/>
            <p:cNvGrpSpPr/>
            <p:nvPr/>
          </p:nvGrpSpPr>
          <p:grpSpPr>
            <a:xfrm>
              <a:off x="10039094" y="4173187"/>
              <a:ext cx="6938944" cy="1940625"/>
              <a:chOff x="0" y="0"/>
              <a:chExt cx="3287792" cy="919502"/>
            </a:xfrm>
          </p:grpSpPr>
          <p:sp>
            <p:nvSpPr>
              <p:cNvPr id="48" name="Freeform 14"/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21"/>
            <p:cNvGrpSpPr/>
            <p:nvPr/>
          </p:nvGrpSpPr>
          <p:grpSpPr>
            <a:xfrm>
              <a:off x="9372600" y="4594859"/>
              <a:ext cx="1097280" cy="1097280"/>
              <a:chOff x="0" y="0"/>
              <a:chExt cx="812800" cy="812800"/>
            </a:xfrm>
          </p:grpSpPr>
          <p:sp>
            <p:nvSpPr>
              <p:cNvPr id="46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44" name="TextBox 24"/>
            <p:cNvSpPr txBox="1"/>
            <p:nvPr/>
          </p:nvSpPr>
          <p:spPr>
            <a:xfrm>
              <a:off x="9525000" y="4884063"/>
              <a:ext cx="455921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6000" b="1" dirty="0">
                  <a:solidFill>
                    <a:srgbClr val="0000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45" name="TextBox 31"/>
            <p:cNvSpPr txBox="1"/>
            <p:nvPr/>
          </p:nvSpPr>
          <p:spPr>
            <a:xfrm>
              <a:off x="11596844" y="4616086"/>
              <a:ext cx="3823445" cy="1054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6236" b="1" dirty="0">
                  <a:latin typeface="Comic Sans MS" panose="030F0702030302020204" pitchFamily="66" charset="0"/>
                </a:rPr>
                <a:t>shirts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372600" y="7015983"/>
            <a:ext cx="7605438" cy="1940625"/>
            <a:chOff x="9372600" y="7015983"/>
            <a:chExt cx="7605438" cy="1940625"/>
          </a:xfrm>
        </p:grpSpPr>
        <p:grpSp>
          <p:nvGrpSpPr>
            <p:cNvPr id="50" name="Group 15"/>
            <p:cNvGrpSpPr/>
            <p:nvPr/>
          </p:nvGrpSpPr>
          <p:grpSpPr>
            <a:xfrm>
              <a:off x="10039094" y="7015983"/>
              <a:ext cx="6938944" cy="1940625"/>
              <a:chOff x="0" y="0"/>
              <a:chExt cx="3287792" cy="919502"/>
            </a:xfrm>
          </p:grpSpPr>
          <p:sp>
            <p:nvSpPr>
              <p:cNvPr id="56" name="Freeform 16"/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" name="Group 17"/>
            <p:cNvGrpSpPr/>
            <p:nvPr/>
          </p:nvGrpSpPr>
          <p:grpSpPr>
            <a:xfrm>
              <a:off x="9372600" y="7437655"/>
              <a:ext cx="1097280" cy="1097280"/>
              <a:chOff x="0" y="0"/>
              <a:chExt cx="812800" cy="812800"/>
            </a:xfrm>
          </p:grpSpPr>
          <p:sp>
            <p:nvSpPr>
              <p:cNvPr id="54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52" name="TextBox 20"/>
            <p:cNvSpPr txBox="1"/>
            <p:nvPr/>
          </p:nvSpPr>
          <p:spPr>
            <a:xfrm>
              <a:off x="9525000" y="7726859"/>
              <a:ext cx="455921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6000" b="1" dirty="0">
                  <a:solidFill>
                    <a:srgbClr val="0000FF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  <p:sp>
          <p:nvSpPr>
            <p:cNvPr id="53" name="TextBox 33"/>
            <p:cNvSpPr txBox="1"/>
            <p:nvPr/>
          </p:nvSpPr>
          <p:spPr>
            <a:xfrm>
              <a:off x="11596844" y="7458882"/>
              <a:ext cx="3823445" cy="1054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6236" b="1" dirty="0">
                  <a:latin typeface="Comic Sans MS" panose="030F0702030302020204" pitchFamily="66" charset="0"/>
                </a:rPr>
                <a:t>shoes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372600" y="1330392"/>
            <a:ext cx="7605438" cy="1940625"/>
            <a:chOff x="9372600" y="1330392"/>
            <a:chExt cx="7605438" cy="1940625"/>
          </a:xfrm>
        </p:grpSpPr>
        <p:grpSp>
          <p:nvGrpSpPr>
            <p:cNvPr id="70" name="Group 7"/>
            <p:cNvGrpSpPr/>
            <p:nvPr/>
          </p:nvGrpSpPr>
          <p:grpSpPr>
            <a:xfrm>
              <a:off x="10039094" y="1330392"/>
              <a:ext cx="6938944" cy="1940625"/>
              <a:chOff x="0" y="0"/>
              <a:chExt cx="3287792" cy="919502"/>
            </a:xfrm>
          </p:grpSpPr>
          <p:sp>
            <p:nvSpPr>
              <p:cNvPr id="76" name="Freeform 8"/>
              <p:cNvSpPr/>
              <p:nvPr/>
            </p:nvSpPr>
            <p:spPr>
              <a:xfrm>
                <a:off x="0" y="0"/>
                <a:ext cx="3287792" cy="919502"/>
              </a:xfrm>
              <a:custGeom>
                <a:avLst/>
                <a:gdLst/>
                <a:ahLst/>
                <a:cxnLst/>
                <a:rect l="l" t="t" r="r" b="b"/>
                <a:pathLst>
                  <a:path w="3287792" h="919502">
                    <a:moveTo>
                      <a:pt x="3163332" y="919502"/>
                    </a:moveTo>
                    <a:lnTo>
                      <a:pt x="124460" y="919502"/>
                    </a:lnTo>
                    <a:cubicBezTo>
                      <a:pt x="55880" y="919502"/>
                      <a:pt x="0" y="863622"/>
                      <a:pt x="0" y="7950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3332" y="0"/>
                    </a:lnTo>
                    <a:cubicBezTo>
                      <a:pt x="3231912" y="0"/>
                      <a:pt x="3287792" y="55880"/>
                      <a:pt x="3287792" y="124460"/>
                    </a:cubicBezTo>
                    <a:lnTo>
                      <a:pt x="3287792" y="795042"/>
                    </a:lnTo>
                    <a:cubicBezTo>
                      <a:pt x="3287792" y="863622"/>
                      <a:pt x="3231912" y="919502"/>
                      <a:pt x="3163332" y="919502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9"/>
            <p:cNvGrpSpPr/>
            <p:nvPr/>
          </p:nvGrpSpPr>
          <p:grpSpPr>
            <a:xfrm>
              <a:off x="9372600" y="1752064"/>
              <a:ext cx="1097280" cy="1097280"/>
              <a:chOff x="0" y="0"/>
              <a:chExt cx="812800" cy="812800"/>
            </a:xfrm>
          </p:grpSpPr>
          <p:sp>
            <p:nvSpPr>
              <p:cNvPr id="74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2801" tIns="52801" rIns="52801" bIns="52801" rtlCol="0" anchor="ctr"/>
              <a:lstStyle/>
              <a:p>
                <a:pPr algn="ctr">
                  <a:lnSpc>
                    <a:spcPts val="2764"/>
                  </a:lnSpc>
                </a:pPr>
                <a:endParaRPr/>
              </a:p>
            </p:txBody>
          </p:sp>
        </p:grpSp>
        <p:sp>
          <p:nvSpPr>
            <p:cNvPr id="72" name="TextBox 12"/>
            <p:cNvSpPr txBox="1"/>
            <p:nvPr/>
          </p:nvSpPr>
          <p:spPr>
            <a:xfrm>
              <a:off x="9525000" y="2041268"/>
              <a:ext cx="455921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32"/>
                </a:lnSpc>
              </a:pPr>
              <a:r>
                <a:rPr lang="en-US" sz="6000" b="1" dirty="0">
                  <a:solidFill>
                    <a:srgbClr val="0000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73" name="TextBox 29"/>
            <p:cNvSpPr txBox="1"/>
            <p:nvPr/>
          </p:nvSpPr>
          <p:spPr>
            <a:xfrm>
              <a:off x="11596844" y="1773291"/>
              <a:ext cx="3823445" cy="1037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0"/>
                </a:lnSpc>
              </a:pPr>
              <a:r>
                <a:rPr lang="en-US" sz="6236" b="1" dirty="0">
                  <a:latin typeface="Comic Sans MS" panose="030F0702030302020204" pitchFamily="66" charset="0"/>
                </a:rPr>
                <a:t>shorts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70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52</Words>
  <Application>Microsoft Office PowerPoint</Application>
  <PresentationFormat>Tùy chỉnh</PresentationFormat>
  <Paragraphs>25</Paragraphs>
  <Slides>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</vt:i4>
      </vt:variant>
    </vt:vector>
  </HeadingPairs>
  <TitlesOfParts>
    <vt:vector size="15" baseType="lpstr">
      <vt:lpstr>Book Antiqua</vt:lpstr>
      <vt:lpstr>Britannic Bold</vt:lpstr>
      <vt:lpstr>Snap ITC</vt:lpstr>
      <vt:lpstr>Calibri</vt:lpstr>
      <vt:lpstr>Berlin Sans FB</vt:lpstr>
      <vt:lpstr>Kristen ITC</vt:lpstr>
      <vt:lpstr>Comic Sans MS</vt:lpstr>
      <vt:lpstr>Broadway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Hi</cp:lastModifiedBy>
  <cp:revision>557</cp:revision>
  <dcterms:created xsi:type="dcterms:W3CDTF">2006-08-16T00:00:00Z</dcterms:created>
  <dcterms:modified xsi:type="dcterms:W3CDTF">2026-03-23T08:47:52Z</dcterms:modified>
  <dc:identifier>DAF4-axjRKU</dc:identifier>
</cp:coreProperties>
</file>