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audio2.wav" ContentType="audio/wav"/>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4" r:id="rId2"/>
    <p:sldMasterId id="2147483726" r:id="rId3"/>
    <p:sldMasterId id="2147483738" r:id="rId4"/>
  </p:sldMasterIdLst>
  <p:notesMasterIdLst>
    <p:notesMasterId r:id="rId31"/>
  </p:notesMasterIdLst>
  <p:sldIdLst>
    <p:sldId id="327" r:id="rId5"/>
    <p:sldId id="328" r:id="rId6"/>
    <p:sldId id="259" r:id="rId7"/>
    <p:sldId id="329" r:id="rId8"/>
    <p:sldId id="330" r:id="rId9"/>
    <p:sldId id="260" r:id="rId10"/>
    <p:sldId id="331" r:id="rId11"/>
    <p:sldId id="332" r:id="rId12"/>
    <p:sldId id="334" r:id="rId13"/>
    <p:sldId id="335" r:id="rId14"/>
    <p:sldId id="337" r:id="rId15"/>
    <p:sldId id="336" r:id="rId16"/>
    <p:sldId id="343" r:id="rId17"/>
    <p:sldId id="338" r:id="rId18"/>
    <p:sldId id="339" r:id="rId19"/>
    <p:sldId id="333" r:id="rId20"/>
    <p:sldId id="344" r:id="rId21"/>
    <p:sldId id="345" r:id="rId22"/>
    <p:sldId id="346" r:id="rId23"/>
    <p:sldId id="347" r:id="rId24"/>
    <p:sldId id="348" r:id="rId25"/>
    <p:sldId id="349" r:id="rId26"/>
    <p:sldId id="350" r:id="rId27"/>
    <p:sldId id="351" r:id="rId28"/>
    <p:sldId id="340" r:id="rId29"/>
    <p:sldId id="34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6EF6F-9379-41AC-977A-8ED455EB1E2F}" v="62" dt="2022-05-07T08:56:25.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061" autoAdjust="0"/>
  </p:normalViewPr>
  <p:slideViewPr>
    <p:cSldViewPr snapToGrid="0">
      <p:cViewPr varScale="1">
        <p:scale>
          <a:sx n="66" d="100"/>
          <a:sy n="66" d="100"/>
        </p:scale>
        <p:origin x="66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 ngan" userId="53bcb93868f6791d" providerId="LiveId" clId="{7186EF6F-9379-41AC-977A-8ED455EB1E2F}"/>
    <pc:docChg chg="undo custSel addSld delSld modSld sldOrd delMainMaster">
      <pc:chgData name="tran ngan" userId="53bcb93868f6791d" providerId="LiveId" clId="{7186EF6F-9379-41AC-977A-8ED455EB1E2F}" dt="2022-05-09T01:23:59.288" v="1214" actId="113"/>
      <pc:docMkLst>
        <pc:docMk/>
      </pc:docMkLst>
      <pc:sldChg chg="del">
        <pc:chgData name="tran ngan" userId="53bcb93868f6791d" providerId="LiveId" clId="{7186EF6F-9379-41AC-977A-8ED455EB1E2F}" dt="2022-05-07T09:02:12.171" v="1159" actId="47"/>
        <pc:sldMkLst>
          <pc:docMk/>
          <pc:sldMk cId="2161655216" sldId="256"/>
        </pc:sldMkLst>
      </pc:sldChg>
      <pc:sldChg chg="addSp delSp modSp mod delAnim modAnim modNotesTx">
        <pc:chgData name="tran ngan" userId="53bcb93868f6791d" providerId="LiveId" clId="{7186EF6F-9379-41AC-977A-8ED455EB1E2F}" dt="2022-05-09T01:13:00.378" v="1213" actId="404"/>
        <pc:sldMkLst>
          <pc:docMk/>
          <pc:sldMk cId="0" sldId="260"/>
        </pc:sldMkLst>
        <pc:picChg chg="add del mod">
          <ac:chgData name="tran ngan" userId="53bcb93868f6791d" providerId="LiveId" clId="{7186EF6F-9379-41AC-977A-8ED455EB1E2F}" dt="2022-05-07T06:48:18.108" v="16" actId="478"/>
          <ac:picMkLst>
            <pc:docMk/>
            <pc:sldMk cId="0" sldId="260"/>
            <ac:picMk id="2" creationId="{D2E03066-0317-50C1-90D7-99CD95744B22}"/>
          </ac:picMkLst>
        </pc:picChg>
      </pc:sldChg>
      <pc:sldChg chg="del">
        <pc:chgData name="tran ngan" userId="53bcb93868f6791d" providerId="LiveId" clId="{7186EF6F-9379-41AC-977A-8ED455EB1E2F}" dt="2022-05-07T08:11:44.237" v="872" actId="47"/>
        <pc:sldMkLst>
          <pc:docMk/>
          <pc:sldMk cId="0" sldId="261"/>
        </pc:sldMkLst>
      </pc:sldChg>
      <pc:sldChg chg="addSp delSp modSp del mod ord">
        <pc:chgData name="tran ngan" userId="53bcb93868f6791d" providerId="LiveId" clId="{7186EF6F-9379-41AC-977A-8ED455EB1E2F}" dt="2022-05-07T09:08:25.432" v="1185" actId="47"/>
        <pc:sldMkLst>
          <pc:docMk/>
          <pc:sldMk cId="0" sldId="262"/>
        </pc:sldMkLst>
        <pc:spChg chg="add del mod">
          <ac:chgData name="tran ngan" userId="53bcb93868f6791d" providerId="LiveId" clId="{7186EF6F-9379-41AC-977A-8ED455EB1E2F}" dt="2022-05-07T08:13:48.718" v="922" actId="478"/>
          <ac:spMkLst>
            <pc:docMk/>
            <pc:sldMk cId="0" sldId="262"/>
            <ac:spMk id="3" creationId="{23CD3BBC-05A5-FBD8-8D5E-264E50F12007}"/>
          </ac:spMkLst>
        </pc:spChg>
        <pc:spChg chg="del">
          <ac:chgData name="tran ngan" userId="53bcb93868f6791d" providerId="LiveId" clId="{7186EF6F-9379-41AC-977A-8ED455EB1E2F}" dt="2022-05-07T08:13:46.915" v="921" actId="478"/>
          <ac:spMkLst>
            <pc:docMk/>
            <pc:sldMk cId="0" sldId="262"/>
            <ac:spMk id="1154" creationId="{00000000-0000-0000-0000-000000000000}"/>
          </ac:spMkLst>
        </pc:spChg>
        <pc:spChg chg="del">
          <ac:chgData name="tran ngan" userId="53bcb93868f6791d" providerId="LiveId" clId="{7186EF6F-9379-41AC-977A-8ED455EB1E2F}" dt="2022-05-07T08:13:46.915" v="921" actId="478"/>
          <ac:spMkLst>
            <pc:docMk/>
            <pc:sldMk cId="0" sldId="262"/>
            <ac:spMk id="1155" creationId="{00000000-0000-0000-0000-000000000000}"/>
          </ac:spMkLst>
        </pc:spChg>
        <pc:spChg chg="del mod">
          <ac:chgData name="tran ngan" userId="53bcb93868f6791d" providerId="LiveId" clId="{7186EF6F-9379-41AC-977A-8ED455EB1E2F}" dt="2022-05-07T08:13:46.915" v="921" actId="478"/>
          <ac:spMkLst>
            <pc:docMk/>
            <pc:sldMk cId="0" sldId="262"/>
            <ac:spMk id="1156" creationId="{00000000-0000-0000-0000-000000000000}"/>
          </ac:spMkLst>
        </pc:spChg>
        <pc:picChg chg="add mod">
          <ac:chgData name="tran ngan" userId="53bcb93868f6791d" providerId="LiveId" clId="{7186EF6F-9379-41AC-977A-8ED455EB1E2F}" dt="2022-05-07T08:54:12.857" v="923"/>
          <ac:picMkLst>
            <pc:docMk/>
            <pc:sldMk cId="0" sldId="262"/>
            <ac:picMk id="7" creationId="{380FC8AF-31A0-DE15-BDC0-7E867D3599A6}"/>
          </ac:picMkLst>
        </pc:picChg>
        <pc:picChg chg="add mod">
          <ac:chgData name="tran ngan" userId="53bcb93868f6791d" providerId="LiveId" clId="{7186EF6F-9379-41AC-977A-8ED455EB1E2F}" dt="2022-05-07T08:54:12.857" v="923"/>
          <ac:picMkLst>
            <pc:docMk/>
            <pc:sldMk cId="0" sldId="262"/>
            <ac:picMk id="8" creationId="{DA998CDF-8157-8F75-077C-3E6CF73C2283}"/>
          </ac:picMkLst>
        </pc:picChg>
        <pc:picChg chg="add mod">
          <ac:chgData name="tran ngan" userId="53bcb93868f6791d" providerId="LiveId" clId="{7186EF6F-9379-41AC-977A-8ED455EB1E2F}" dt="2022-05-07T08:54:12.857" v="923"/>
          <ac:picMkLst>
            <pc:docMk/>
            <pc:sldMk cId="0" sldId="262"/>
            <ac:picMk id="9" creationId="{B5DC28EB-5127-588D-DC03-3BD6CA6689D8}"/>
          </ac:picMkLst>
        </pc:picChg>
        <pc:picChg chg="add mod">
          <ac:chgData name="tran ngan" userId="53bcb93868f6791d" providerId="LiveId" clId="{7186EF6F-9379-41AC-977A-8ED455EB1E2F}" dt="2022-05-07T08:54:12.857" v="923"/>
          <ac:picMkLst>
            <pc:docMk/>
            <pc:sldMk cId="0" sldId="262"/>
            <ac:picMk id="10" creationId="{75EA8E7F-9D16-2894-546B-86751E5317EF}"/>
          </ac:picMkLst>
        </pc:picChg>
      </pc:sldChg>
      <pc:sldChg chg="del">
        <pc:chgData name="tran ngan" userId="53bcb93868f6791d" providerId="LiveId" clId="{7186EF6F-9379-41AC-977A-8ED455EB1E2F}" dt="2022-05-07T09:02:06.555" v="1158" actId="47"/>
        <pc:sldMkLst>
          <pc:docMk/>
          <pc:sldMk cId="0" sldId="263"/>
        </pc:sldMkLst>
      </pc:sldChg>
      <pc:sldChg chg="del">
        <pc:chgData name="tran ngan" userId="53bcb93868f6791d" providerId="LiveId" clId="{7186EF6F-9379-41AC-977A-8ED455EB1E2F}" dt="2022-05-07T09:02:06.555" v="1158" actId="47"/>
        <pc:sldMkLst>
          <pc:docMk/>
          <pc:sldMk cId="0" sldId="264"/>
        </pc:sldMkLst>
      </pc:sldChg>
      <pc:sldChg chg="del">
        <pc:chgData name="tran ngan" userId="53bcb93868f6791d" providerId="LiveId" clId="{7186EF6F-9379-41AC-977A-8ED455EB1E2F}" dt="2022-05-07T09:02:06.555" v="1158" actId="47"/>
        <pc:sldMkLst>
          <pc:docMk/>
          <pc:sldMk cId="0" sldId="265"/>
        </pc:sldMkLst>
      </pc:sldChg>
      <pc:sldChg chg="del">
        <pc:chgData name="tran ngan" userId="53bcb93868f6791d" providerId="LiveId" clId="{7186EF6F-9379-41AC-977A-8ED455EB1E2F}" dt="2022-05-07T09:02:06.555" v="1158" actId="47"/>
        <pc:sldMkLst>
          <pc:docMk/>
          <pc:sldMk cId="0" sldId="266"/>
        </pc:sldMkLst>
      </pc:sldChg>
      <pc:sldChg chg="del">
        <pc:chgData name="tran ngan" userId="53bcb93868f6791d" providerId="LiveId" clId="{7186EF6F-9379-41AC-977A-8ED455EB1E2F}" dt="2022-05-07T09:02:06.555" v="1158" actId="47"/>
        <pc:sldMkLst>
          <pc:docMk/>
          <pc:sldMk cId="0" sldId="267"/>
        </pc:sldMkLst>
      </pc:sldChg>
      <pc:sldChg chg="del">
        <pc:chgData name="tran ngan" userId="53bcb93868f6791d" providerId="LiveId" clId="{7186EF6F-9379-41AC-977A-8ED455EB1E2F}" dt="2022-05-07T09:02:06.555" v="1158" actId="47"/>
        <pc:sldMkLst>
          <pc:docMk/>
          <pc:sldMk cId="0" sldId="268"/>
        </pc:sldMkLst>
      </pc:sldChg>
      <pc:sldChg chg="del">
        <pc:chgData name="tran ngan" userId="53bcb93868f6791d" providerId="LiveId" clId="{7186EF6F-9379-41AC-977A-8ED455EB1E2F}" dt="2022-05-07T09:02:06.555" v="1158" actId="47"/>
        <pc:sldMkLst>
          <pc:docMk/>
          <pc:sldMk cId="0" sldId="269"/>
        </pc:sldMkLst>
      </pc:sldChg>
      <pc:sldChg chg="del">
        <pc:chgData name="tran ngan" userId="53bcb93868f6791d" providerId="LiveId" clId="{7186EF6F-9379-41AC-977A-8ED455EB1E2F}" dt="2022-05-07T09:02:06.555" v="1158" actId="47"/>
        <pc:sldMkLst>
          <pc:docMk/>
          <pc:sldMk cId="0" sldId="270"/>
        </pc:sldMkLst>
      </pc:sldChg>
      <pc:sldChg chg="del">
        <pc:chgData name="tran ngan" userId="53bcb93868f6791d" providerId="LiveId" clId="{7186EF6F-9379-41AC-977A-8ED455EB1E2F}" dt="2022-05-07T09:02:06.555" v="1158" actId="47"/>
        <pc:sldMkLst>
          <pc:docMk/>
          <pc:sldMk cId="0" sldId="271"/>
        </pc:sldMkLst>
      </pc:sldChg>
      <pc:sldChg chg="del">
        <pc:chgData name="tran ngan" userId="53bcb93868f6791d" providerId="LiveId" clId="{7186EF6F-9379-41AC-977A-8ED455EB1E2F}" dt="2022-05-07T09:02:06.555" v="1158" actId="47"/>
        <pc:sldMkLst>
          <pc:docMk/>
          <pc:sldMk cId="0" sldId="272"/>
        </pc:sldMkLst>
      </pc:sldChg>
      <pc:sldChg chg="del">
        <pc:chgData name="tran ngan" userId="53bcb93868f6791d" providerId="LiveId" clId="{7186EF6F-9379-41AC-977A-8ED455EB1E2F}" dt="2022-05-07T09:02:06.555" v="1158" actId="47"/>
        <pc:sldMkLst>
          <pc:docMk/>
          <pc:sldMk cId="0" sldId="273"/>
        </pc:sldMkLst>
      </pc:sldChg>
      <pc:sldChg chg="del">
        <pc:chgData name="tran ngan" userId="53bcb93868f6791d" providerId="LiveId" clId="{7186EF6F-9379-41AC-977A-8ED455EB1E2F}" dt="2022-05-07T09:02:06.555" v="1158" actId="47"/>
        <pc:sldMkLst>
          <pc:docMk/>
          <pc:sldMk cId="0" sldId="274"/>
        </pc:sldMkLst>
      </pc:sldChg>
      <pc:sldChg chg="del">
        <pc:chgData name="tran ngan" userId="53bcb93868f6791d" providerId="LiveId" clId="{7186EF6F-9379-41AC-977A-8ED455EB1E2F}" dt="2022-05-07T09:02:06.555" v="1158" actId="47"/>
        <pc:sldMkLst>
          <pc:docMk/>
          <pc:sldMk cId="0" sldId="275"/>
        </pc:sldMkLst>
      </pc:sldChg>
      <pc:sldChg chg="del">
        <pc:chgData name="tran ngan" userId="53bcb93868f6791d" providerId="LiveId" clId="{7186EF6F-9379-41AC-977A-8ED455EB1E2F}" dt="2022-05-07T09:02:06.555" v="1158" actId="47"/>
        <pc:sldMkLst>
          <pc:docMk/>
          <pc:sldMk cId="0" sldId="276"/>
        </pc:sldMkLst>
      </pc:sldChg>
      <pc:sldChg chg="del">
        <pc:chgData name="tran ngan" userId="53bcb93868f6791d" providerId="LiveId" clId="{7186EF6F-9379-41AC-977A-8ED455EB1E2F}" dt="2022-05-07T09:02:06.555" v="1158" actId="47"/>
        <pc:sldMkLst>
          <pc:docMk/>
          <pc:sldMk cId="0" sldId="277"/>
        </pc:sldMkLst>
      </pc:sldChg>
      <pc:sldChg chg="del">
        <pc:chgData name="tran ngan" userId="53bcb93868f6791d" providerId="LiveId" clId="{7186EF6F-9379-41AC-977A-8ED455EB1E2F}" dt="2022-05-07T09:02:06.555" v="1158" actId="47"/>
        <pc:sldMkLst>
          <pc:docMk/>
          <pc:sldMk cId="0" sldId="278"/>
        </pc:sldMkLst>
      </pc:sldChg>
      <pc:sldChg chg="del">
        <pc:chgData name="tran ngan" userId="53bcb93868f6791d" providerId="LiveId" clId="{7186EF6F-9379-41AC-977A-8ED455EB1E2F}" dt="2022-05-07T09:02:06.555" v="1158" actId="47"/>
        <pc:sldMkLst>
          <pc:docMk/>
          <pc:sldMk cId="0" sldId="279"/>
        </pc:sldMkLst>
      </pc:sldChg>
      <pc:sldChg chg="del">
        <pc:chgData name="tran ngan" userId="53bcb93868f6791d" providerId="LiveId" clId="{7186EF6F-9379-41AC-977A-8ED455EB1E2F}" dt="2022-05-07T09:02:06.555" v="1158" actId="47"/>
        <pc:sldMkLst>
          <pc:docMk/>
          <pc:sldMk cId="0" sldId="280"/>
        </pc:sldMkLst>
      </pc:sldChg>
      <pc:sldChg chg="del">
        <pc:chgData name="tran ngan" userId="53bcb93868f6791d" providerId="LiveId" clId="{7186EF6F-9379-41AC-977A-8ED455EB1E2F}" dt="2022-05-07T09:02:06.555" v="1158" actId="47"/>
        <pc:sldMkLst>
          <pc:docMk/>
          <pc:sldMk cId="0" sldId="281"/>
        </pc:sldMkLst>
      </pc:sldChg>
      <pc:sldChg chg="del">
        <pc:chgData name="tran ngan" userId="53bcb93868f6791d" providerId="LiveId" clId="{7186EF6F-9379-41AC-977A-8ED455EB1E2F}" dt="2022-05-07T09:02:06.555" v="1158" actId="47"/>
        <pc:sldMkLst>
          <pc:docMk/>
          <pc:sldMk cId="0" sldId="282"/>
        </pc:sldMkLst>
      </pc:sldChg>
      <pc:sldChg chg="del">
        <pc:chgData name="tran ngan" userId="53bcb93868f6791d" providerId="LiveId" clId="{7186EF6F-9379-41AC-977A-8ED455EB1E2F}" dt="2022-05-07T09:02:06.555" v="1158" actId="47"/>
        <pc:sldMkLst>
          <pc:docMk/>
          <pc:sldMk cId="0" sldId="283"/>
        </pc:sldMkLst>
      </pc:sldChg>
      <pc:sldChg chg="del">
        <pc:chgData name="tran ngan" userId="53bcb93868f6791d" providerId="LiveId" clId="{7186EF6F-9379-41AC-977A-8ED455EB1E2F}" dt="2022-05-07T09:02:06.555" v="1158" actId="47"/>
        <pc:sldMkLst>
          <pc:docMk/>
          <pc:sldMk cId="0" sldId="284"/>
        </pc:sldMkLst>
      </pc:sldChg>
      <pc:sldChg chg="del">
        <pc:chgData name="tran ngan" userId="53bcb93868f6791d" providerId="LiveId" clId="{7186EF6F-9379-41AC-977A-8ED455EB1E2F}" dt="2022-05-07T09:02:06.555" v="1158" actId="47"/>
        <pc:sldMkLst>
          <pc:docMk/>
          <pc:sldMk cId="0" sldId="285"/>
        </pc:sldMkLst>
      </pc:sldChg>
      <pc:sldChg chg="del">
        <pc:chgData name="tran ngan" userId="53bcb93868f6791d" providerId="LiveId" clId="{7186EF6F-9379-41AC-977A-8ED455EB1E2F}" dt="2022-05-07T09:02:06.555" v="1158" actId="47"/>
        <pc:sldMkLst>
          <pc:docMk/>
          <pc:sldMk cId="0" sldId="286"/>
        </pc:sldMkLst>
      </pc:sldChg>
      <pc:sldChg chg="del">
        <pc:chgData name="tran ngan" userId="53bcb93868f6791d" providerId="LiveId" clId="{7186EF6F-9379-41AC-977A-8ED455EB1E2F}" dt="2022-05-07T09:02:06.555" v="1158" actId="47"/>
        <pc:sldMkLst>
          <pc:docMk/>
          <pc:sldMk cId="0" sldId="287"/>
        </pc:sldMkLst>
      </pc:sldChg>
      <pc:sldChg chg="del">
        <pc:chgData name="tran ngan" userId="53bcb93868f6791d" providerId="LiveId" clId="{7186EF6F-9379-41AC-977A-8ED455EB1E2F}" dt="2022-05-07T09:02:06.555" v="1158" actId="47"/>
        <pc:sldMkLst>
          <pc:docMk/>
          <pc:sldMk cId="0" sldId="288"/>
        </pc:sldMkLst>
      </pc:sldChg>
      <pc:sldChg chg="del">
        <pc:chgData name="tran ngan" userId="53bcb93868f6791d" providerId="LiveId" clId="{7186EF6F-9379-41AC-977A-8ED455EB1E2F}" dt="2022-05-07T09:02:06.555" v="1158" actId="47"/>
        <pc:sldMkLst>
          <pc:docMk/>
          <pc:sldMk cId="0" sldId="289"/>
        </pc:sldMkLst>
      </pc:sldChg>
      <pc:sldChg chg="del">
        <pc:chgData name="tran ngan" userId="53bcb93868f6791d" providerId="LiveId" clId="{7186EF6F-9379-41AC-977A-8ED455EB1E2F}" dt="2022-05-07T09:02:06.555" v="1158" actId="47"/>
        <pc:sldMkLst>
          <pc:docMk/>
          <pc:sldMk cId="0" sldId="290"/>
        </pc:sldMkLst>
      </pc:sldChg>
      <pc:sldChg chg="del">
        <pc:chgData name="tran ngan" userId="53bcb93868f6791d" providerId="LiveId" clId="{7186EF6F-9379-41AC-977A-8ED455EB1E2F}" dt="2022-05-07T09:02:06.555" v="1158" actId="47"/>
        <pc:sldMkLst>
          <pc:docMk/>
          <pc:sldMk cId="0" sldId="291"/>
        </pc:sldMkLst>
      </pc:sldChg>
      <pc:sldChg chg="del">
        <pc:chgData name="tran ngan" userId="53bcb93868f6791d" providerId="LiveId" clId="{7186EF6F-9379-41AC-977A-8ED455EB1E2F}" dt="2022-05-07T09:02:06.555" v="1158" actId="47"/>
        <pc:sldMkLst>
          <pc:docMk/>
          <pc:sldMk cId="0" sldId="292"/>
        </pc:sldMkLst>
      </pc:sldChg>
      <pc:sldChg chg="del">
        <pc:chgData name="tran ngan" userId="53bcb93868f6791d" providerId="LiveId" clId="{7186EF6F-9379-41AC-977A-8ED455EB1E2F}" dt="2022-05-07T09:02:06.555" v="1158" actId="47"/>
        <pc:sldMkLst>
          <pc:docMk/>
          <pc:sldMk cId="0" sldId="293"/>
        </pc:sldMkLst>
      </pc:sldChg>
      <pc:sldChg chg="del">
        <pc:chgData name="tran ngan" userId="53bcb93868f6791d" providerId="LiveId" clId="{7186EF6F-9379-41AC-977A-8ED455EB1E2F}" dt="2022-05-07T09:02:06.555" v="1158" actId="47"/>
        <pc:sldMkLst>
          <pc:docMk/>
          <pc:sldMk cId="0" sldId="294"/>
        </pc:sldMkLst>
      </pc:sldChg>
      <pc:sldChg chg="addSp delSp add mod addAnim delAnim modNotesTx">
        <pc:chgData name="tran ngan" userId="53bcb93868f6791d" providerId="LiveId" clId="{7186EF6F-9379-41AC-977A-8ED455EB1E2F}" dt="2022-05-08T12:18:55.736" v="1211" actId="403"/>
        <pc:sldMkLst>
          <pc:docMk/>
          <pc:sldMk cId="1690136800" sldId="331"/>
        </pc:sldMkLst>
        <pc:spChg chg="add del">
          <ac:chgData name="tran ngan" userId="53bcb93868f6791d" providerId="LiveId" clId="{7186EF6F-9379-41AC-977A-8ED455EB1E2F}" dt="2022-05-07T06:48:09.136" v="12" actId="478"/>
          <ac:spMkLst>
            <pc:docMk/>
            <pc:sldMk cId="1690136800" sldId="331"/>
            <ac:spMk id="6" creationId="{78A46526-3962-DACF-E70D-CF8D977B1C17}"/>
          </ac:spMkLst>
        </pc:spChg>
        <pc:spChg chg="del">
          <ac:chgData name="tran ngan" userId="53bcb93868f6791d" providerId="LiveId" clId="{7186EF6F-9379-41AC-977A-8ED455EB1E2F}" dt="2022-05-07T06:48:10.554" v="13" actId="478"/>
          <ac:spMkLst>
            <pc:docMk/>
            <pc:sldMk cId="1690136800" sldId="331"/>
            <ac:spMk id="15" creationId="{BF85CEA8-BD8F-96BE-D846-0C9A66B148D9}"/>
          </ac:spMkLst>
        </pc:spChg>
        <pc:spChg chg="del">
          <ac:chgData name="tran ngan" userId="53bcb93868f6791d" providerId="LiveId" clId="{7186EF6F-9379-41AC-977A-8ED455EB1E2F}" dt="2022-05-07T06:48:12.431" v="14" actId="478"/>
          <ac:spMkLst>
            <pc:docMk/>
            <pc:sldMk cId="1690136800" sldId="331"/>
            <ac:spMk id="16" creationId="{2C7FAD2B-ABC6-EDC5-E06C-8FC7447C0BA4}"/>
          </ac:spMkLst>
        </pc:spChg>
        <pc:spChg chg="del">
          <ac:chgData name="tran ngan" userId="53bcb93868f6791d" providerId="LiveId" clId="{7186EF6F-9379-41AC-977A-8ED455EB1E2F}" dt="2022-05-07T06:48:14.327" v="15" actId="478"/>
          <ac:spMkLst>
            <pc:docMk/>
            <pc:sldMk cId="1690136800" sldId="331"/>
            <ac:spMk id="17" creationId="{3AE75C72-6F29-EB81-6F7B-EDC0E980307C}"/>
          </ac:spMkLst>
        </pc:spChg>
        <pc:picChg chg="add del">
          <ac:chgData name="tran ngan" userId="53bcb93868f6791d" providerId="LiveId" clId="{7186EF6F-9379-41AC-977A-8ED455EB1E2F}" dt="2022-05-07T06:48:06.413" v="11" actId="478"/>
          <ac:picMkLst>
            <pc:docMk/>
            <pc:sldMk cId="1690136800" sldId="331"/>
            <ac:picMk id="2" creationId="{D2E03066-0317-50C1-90D7-99CD95744B22}"/>
          </ac:picMkLst>
        </pc:picChg>
      </pc:sldChg>
      <pc:sldChg chg="modSp add mod ord">
        <pc:chgData name="tran ngan" userId="53bcb93868f6791d" providerId="LiveId" clId="{7186EF6F-9379-41AC-977A-8ED455EB1E2F}" dt="2022-05-07T06:49:04.301" v="41" actId="20577"/>
        <pc:sldMkLst>
          <pc:docMk/>
          <pc:sldMk cId="4096771029" sldId="332"/>
        </pc:sldMkLst>
        <pc:spChg chg="mod">
          <ac:chgData name="tran ngan" userId="53bcb93868f6791d" providerId="LiveId" clId="{7186EF6F-9379-41AC-977A-8ED455EB1E2F}" dt="2022-05-07T06:49:04.301" v="41" actId="20577"/>
          <ac:spMkLst>
            <pc:docMk/>
            <pc:sldMk cId="4096771029" sldId="332"/>
            <ac:spMk id="1134" creationId="{00000000-0000-0000-0000-000000000000}"/>
          </ac:spMkLst>
        </pc:spChg>
      </pc:sldChg>
      <pc:sldChg chg="addSp delSp modSp new mod modNotesTx">
        <pc:chgData name="tran ngan" userId="53bcb93868f6791d" providerId="LiveId" clId="{7186EF6F-9379-41AC-977A-8ED455EB1E2F}" dt="2022-05-07T08:11:42.140" v="871" actId="20577"/>
        <pc:sldMkLst>
          <pc:docMk/>
          <pc:sldMk cId="4055640146" sldId="333"/>
        </pc:sldMkLst>
        <pc:spChg chg="del">
          <ac:chgData name="tran ngan" userId="53bcb93868f6791d" providerId="LiveId" clId="{7186EF6F-9379-41AC-977A-8ED455EB1E2F}" dt="2022-05-07T08:08:12.975" v="653" actId="478"/>
          <ac:spMkLst>
            <pc:docMk/>
            <pc:sldMk cId="4055640146" sldId="333"/>
            <ac:spMk id="2" creationId="{94F74106-4FEE-47E8-8AD4-9A85C5256660}"/>
          </ac:spMkLst>
        </pc:spChg>
        <pc:spChg chg="del">
          <ac:chgData name="tran ngan" userId="53bcb93868f6791d" providerId="LiveId" clId="{7186EF6F-9379-41AC-977A-8ED455EB1E2F}" dt="2022-05-07T08:08:08.798" v="652" actId="478"/>
          <ac:spMkLst>
            <pc:docMk/>
            <pc:sldMk cId="4055640146" sldId="333"/>
            <ac:spMk id="3" creationId="{36A6D23B-4C39-9D15-2AD5-B7CA70C0A72B}"/>
          </ac:spMkLst>
        </pc:spChg>
        <pc:spChg chg="add mod">
          <ac:chgData name="tran ngan" userId="53bcb93868f6791d" providerId="LiveId" clId="{7186EF6F-9379-41AC-977A-8ED455EB1E2F}" dt="2022-05-07T08:09:32.418" v="677" actId="6549"/>
          <ac:spMkLst>
            <pc:docMk/>
            <pc:sldMk cId="4055640146" sldId="333"/>
            <ac:spMk id="6" creationId="{98DB33D9-329A-6F79-5BCA-1D44BE8B1911}"/>
          </ac:spMkLst>
        </pc:spChg>
        <pc:spChg chg="add del">
          <ac:chgData name="tran ngan" userId="53bcb93868f6791d" providerId="LiveId" clId="{7186EF6F-9379-41AC-977A-8ED455EB1E2F}" dt="2022-05-07T08:09:34.735" v="678" actId="478"/>
          <ac:spMkLst>
            <pc:docMk/>
            <pc:sldMk cId="4055640146" sldId="333"/>
            <ac:spMk id="8" creationId="{69041DA1-6492-0F98-27CD-9363BA92DD37}"/>
          </ac:spMkLst>
        </pc:spChg>
        <pc:picChg chg="add mod">
          <ac:chgData name="tran ngan" userId="53bcb93868f6791d" providerId="LiveId" clId="{7186EF6F-9379-41AC-977A-8ED455EB1E2F}" dt="2022-05-07T08:08:38.283" v="657" actId="1076"/>
          <ac:picMkLst>
            <pc:docMk/>
            <pc:sldMk cId="4055640146" sldId="333"/>
            <ac:picMk id="5" creationId="{A1B3DBB8-17A5-B873-3F13-67B59F046BA3}"/>
          </ac:picMkLst>
        </pc:picChg>
      </pc:sldChg>
      <pc:sldChg chg="addSp delSp modSp add mod ord delAnim modAnim modNotesTx">
        <pc:chgData name="tran ngan" userId="53bcb93868f6791d" providerId="LiveId" clId="{7186EF6F-9379-41AC-977A-8ED455EB1E2F}" dt="2022-05-08T12:10:10.090" v="1204" actId="2711"/>
        <pc:sldMkLst>
          <pc:docMk/>
          <pc:sldMk cId="899264191" sldId="334"/>
        </pc:sldMkLst>
        <pc:picChg chg="del">
          <ac:chgData name="tran ngan" userId="53bcb93868f6791d" providerId="LiveId" clId="{7186EF6F-9379-41AC-977A-8ED455EB1E2F}" dt="2022-05-07T06:51:48.860" v="46" actId="478"/>
          <ac:picMkLst>
            <pc:docMk/>
            <pc:sldMk cId="899264191" sldId="334"/>
            <ac:picMk id="2" creationId="{D2E03066-0317-50C1-90D7-99CD95744B22}"/>
          </ac:picMkLst>
        </pc:picChg>
        <pc:picChg chg="add mod">
          <ac:chgData name="tran ngan" userId="53bcb93868f6791d" providerId="LiveId" clId="{7186EF6F-9379-41AC-977A-8ED455EB1E2F}" dt="2022-05-07T06:52:15.538" v="53" actId="1076"/>
          <ac:picMkLst>
            <pc:docMk/>
            <pc:sldMk cId="899264191" sldId="334"/>
            <ac:picMk id="4" creationId="{2DFC6615-BA4A-C3B2-4DCA-40EDB5D5F680}"/>
          </ac:picMkLst>
        </pc:picChg>
        <pc:picChg chg="del">
          <ac:chgData name="tran ngan" userId="53bcb93868f6791d" providerId="LiveId" clId="{7186EF6F-9379-41AC-977A-8ED455EB1E2F}" dt="2022-05-07T06:51:48.860" v="46" actId="478"/>
          <ac:picMkLst>
            <pc:docMk/>
            <pc:sldMk cId="899264191" sldId="334"/>
            <ac:picMk id="5" creationId="{82455F58-C836-CB2D-047A-6C7A9D6A2CA2}"/>
          </ac:picMkLst>
        </pc:picChg>
        <pc:picChg chg="add mod">
          <ac:chgData name="tran ngan" userId="53bcb93868f6791d" providerId="LiveId" clId="{7186EF6F-9379-41AC-977A-8ED455EB1E2F}" dt="2022-05-07T06:52:43.305" v="55" actId="1076"/>
          <ac:picMkLst>
            <pc:docMk/>
            <pc:sldMk cId="899264191" sldId="334"/>
            <ac:picMk id="6" creationId="{612AFDBB-D14F-F0B6-EC3F-713BB22038CB}"/>
          </ac:picMkLst>
        </pc:picChg>
      </pc:sldChg>
      <pc:sldChg chg="addSp delSp modSp add mod delAnim modAnim modNotesTx">
        <pc:chgData name="tran ngan" userId="53bcb93868f6791d" providerId="LiveId" clId="{7186EF6F-9379-41AC-977A-8ED455EB1E2F}" dt="2022-05-08T12:19:04.997" v="1212" actId="403"/>
        <pc:sldMkLst>
          <pc:docMk/>
          <pc:sldMk cId="2992951449" sldId="335"/>
        </pc:sldMkLst>
        <pc:picChg chg="add mod">
          <ac:chgData name="tran ngan" userId="53bcb93868f6791d" providerId="LiveId" clId="{7186EF6F-9379-41AC-977A-8ED455EB1E2F}" dt="2022-05-07T06:53:32.490" v="61" actId="1076"/>
          <ac:picMkLst>
            <pc:docMk/>
            <pc:sldMk cId="2992951449" sldId="335"/>
            <ac:picMk id="5" creationId="{2177B9AE-097F-A16D-315B-94F1D10CB4E9}"/>
          </ac:picMkLst>
        </pc:picChg>
        <pc:picChg chg="del mod">
          <ac:chgData name="tran ngan" userId="53bcb93868f6791d" providerId="LiveId" clId="{7186EF6F-9379-41AC-977A-8ED455EB1E2F}" dt="2022-05-07T06:52:59.157" v="58" actId="478"/>
          <ac:picMkLst>
            <pc:docMk/>
            <pc:sldMk cId="2992951449" sldId="335"/>
            <ac:picMk id="6" creationId="{612AFDBB-D14F-F0B6-EC3F-713BB22038CB}"/>
          </ac:picMkLst>
        </pc:picChg>
        <pc:picChg chg="add mod">
          <ac:chgData name="tran ngan" userId="53bcb93868f6791d" providerId="LiveId" clId="{7186EF6F-9379-41AC-977A-8ED455EB1E2F}" dt="2022-05-07T06:53:28.099" v="60" actId="14100"/>
          <ac:picMkLst>
            <pc:docMk/>
            <pc:sldMk cId="2992951449" sldId="335"/>
            <ac:picMk id="7" creationId="{0D29FE81-415F-9CC0-1665-6C138E080031}"/>
          </ac:picMkLst>
        </pc:picChg>
        <pc:picChg chg="add mod">
          <ac:chgData name="tran ngan" userId="53bcb93868f6791d" providerId="LiveId" clId="{7186EF6F-9379-41AC-977A-8ED455EB1E2F}" dt="2022-05-07T06:53:39.843" v="63" actId="1076"/>
          <ac:picMkLst>
            <pc:docMk/>
            <pc:sldMk cId="2992951449" sldId="335"/>
            <ac:picMk id="8" creationId="{0B736EB2-A174-D8C6-5121-991A1B25FA73}"/>
          </ac:picMkLst>
        </pc:picChg>
        <pc:picChg chg="add mod">
          <ac:chgData name="tran ngan" userId="53bcb93868f6791d" providerId="LiveId" clId="{7186EF6F-9379-41AC-977A-8ED455EB1E2F}" dt="2022-05-07T06:53:35.928" v="62" actId="1076"/>
          <ac:picMkLst>
            <pc:docMk/>
            <pc:sldMk cId="2992951449" sldId="335"/>
            <ac:picMk id="9" creationId="{BDDBB4F5-9D02-9EA6-39E0-A97541FE1D23}"/>
          </ac:picMkLst>
        </pc:picChg>
      </pc:sldChg>
      <pc:sldChg chg="addSp delSp modSp add mod modNotesTx">
        <pc:chgData name="tran ngan" userId="53bcb93868f6791d" providerId="LiveId" clId="{7186EF6F-9379-41AC-977A-8ED455EB1E2F}" dt="2022-05-07T07:32:09.712" v="581"/>
        <pc:sldMkLst>
          <pc:docMk/>
          <pc:sldMk cId="2020973100" sldId="336"/>
        </pc:sldMkLst>
        <pc:spChg chg="add mod">
          <ac:chgData name="tran ngan" userId="53bcb93868f6791d" providerId="LiveId" clId="{7186EF6F-9379-41AC-977A-8ED455EB1E2F}" dt="2022-05-07T07:19:05.030" v="153" actId="404"/>
          <ac:spMkLst>
            <pc:docMk/>
            <pc:sldMk cId="2020973100" sldId="336"/>
            <ac:spMk id="2" creationId="{B6021EE3-7E72-6088-1FA0-FA2DCB369BF7}"/>
          </ac:spMkLst>
        </pc:spChg>
        <pc:spChg chg="del">
          <ac:chgData name="tran ngan" userId="53bcb93868f6791d" providerId="LiveId" clId="{7186EF6F-9379-41AC-977A-8ED455EB1E2F}" dt="2022-05-07T07:14:55.901" v="75" actId="478"/>
          <ac:spMkLst>
            <pc:docMk/>
            <pc:sldMk cId="2020973100" sldId="336"/>
            <ac:spMk id="28" creationId="{B56C1459-F985-4E4D-871C-3FB9588DB898}"/>
          </ac:spMkLst>
        </pc:spChg>
        <pc:spChg chg="del">
          <ac:chgData name="tran ngan" userId="53bcb93868f6791d" providerId="LiveId" clId="{7186EF6F-9379-41AC-977A-8ED455EB1E2F}" dt="2022-05-07T07:14:55.901" v="75" actId="478"/>
          <ac:spMkLst>
            <pc:docMk/>
            <pc:sldMk cId="2020973100" sldId="336"/>
            <ac:spMk id="29" creationId="{07BA786F-4114-49F0-A99B-5D25CE9CA68A}"/>
          </ac:spMkLst>
        </pc:spChg>
        <pc:spChg chg="del">
          <ac:chgData name="tran ngan" userId="53bcb93868f6791d" providerId="LiveId" clId="{7186EF6F-9379-41AC-977A-8ED455EB1E2F}" dt="2022-05-07T07:14:55.901" v="75" actId="478"/>
          <ac:spMkLst>
            <pc:docMk/>
            <pc:sldMk cId="2020973100" sldId="336"/>
            <ac:spMk id="30" creationId="{3E2973DB-DBAF-4606-B375-93EBEB2DC190}"/>
          </ac:spMkLst>
        </pc:spChg>
        <pc:spChg chg="del">
          <ac:chgData name="tran ngan" userId="53bcb93868f6791d" providerId="LiveId" clId="{7186EF6F-9379-41AC-977A-8ED455EB1E2F}" dt="2022-05-07T07:14:55.901" v="75" actId="478"/>
          <ac:spMkLst>
            <pc:docMk/>
            <pc:sldMk cId="2020973100" sldId="336"/>
            <ac:spMk id="31" creationId="{0F124305-886D-4AD1-AD1E-F903F9354E11}"/>
          </ac:spMkLst>
        </pc:spChg>
        <pc:spChg chg="mod">
          <ac:chgData name="tran ngan" userId="53bcb93868f6791d" providerId="LiveId" clId="{7186EF6F-9379-41AC-977A-8ED455EB1E2F}" dt="2022-05-07T07:17:35.182" v="98" actId="20577"/>
          <ac:spMkLst>
            <pc:docMk/>
            <pc:sldMk cId="2020973100" sldId="336"/>
            <ac:spMk id="32" creationId="{E039172B-5E91-4426-B989-FC3DC80E7573}"/>
          </ac:spMkLst>
        </pc:spChg>
        <pc:spChg chg="del">
          <ac:chgData name="tran ngan" userId="53bcb93868f6791d" providerId="LiveId" clId="{7186EF6F-9379-41AC-977A-8ED455EB1E2F}" dt="2022-05-07T07:14:55.901" v="75" actId="478"/>
          <ac:spMkLst>
            <pc:docMk/>
            <pc:sldMk cId="2020973100" sldId="336"/>
            <ac:spMk id="35" creationId="{1547C1D6-4E69-4FA6-A1C0-7A9EC9E84A92}"/>
          </ac:spMkLst>
        </pc:spChg>
        <pc:spChg chg="mod">
          <ac:chgData name="tran ngan" userId="53bcb93868f6791d" providerId="LiveId" clId="{7186EF6F-9379-41AC-977A-8ED455EB1E2F}" dt="2022-05-07T07:17:27.604" v="91" actId="20577"/>
          <ac:spMkLst>
            <pc:docMk/>
            <pc:sldMk cId="2020973100" sldId="336"/>
            <ac:spMk id="37" creationId="{3FE51166-B179-40B0-B243-A584C9197078}"/>
          </ac:spMkLst>
        </pc:spChg>
        <pc:spChg chg="mod">
          <ac:chgData name="tran ngan" userId="53bcb93868f6791d" providerId="LiveId" clId="{7186EF6F-9379-41AC-977A-8ED455EB1E2F}" dt="2022-05-07T07:17:11.372" v="77" actId="1076"/>
          <ac:spMkLst>
            <pc:docMk/>
            <pc:sldMk cId="2020973100" sldId="336"/>
            <ac:spMk id="38" creationId="{0BEF402A-6224-46E9-B64A-823E17D3EC99}"/>
          </ac:spMkLst>
        </pc:spChg>
        <pc:spChg chg="mod">
          <ac:chgData name="tran ngan" userId="53bcb93868f6791d" providerId="LiveId" clId="{7186EF6F-9379-41AC-977A-8ED455EB1E2F}" dt="2022-05-07T07:17:21.133" v="84" actId="20577"/>
          <ac:spMkLst>
            <pc:docMk/>
            <pc:sldMk cId="2020973100" sldId="336"/>
            <ac:spMk id="39" creationId="{60FCD158-95E3-4434-8ED2-83C75982B649}"/>
          </ac:spMkLst>
        </pc:spChg>
        <pc:spChg chg="mod">
          <ac:chgData name="tran ngan" userId="53bcb93868f6791d" providerId="LiveId" clId="{7186EF6F-9379-41AC-977A-8ED455EB1E2F}" dt="2022-05-07T07:17:51.852" v="113" actId="20577"/>
          <ac:spMkLst>
            <pc:docMk/>
            <pc:sldMk cId="2020973100" sldId="336"/>
            <ac:spMk id="41" creationId="{5B8F4D8A-2DD2-45E2-AEF8-D2AD66915E10}"/>
          </ac:spMkLst>
        </pc:spChg>
        <pc:spChg chg="mod">
          <ac:chgData name="tran ngan" userId="53bcb93868f6791d" providerId="LiveId" clId="{7186EF6F-9379-41AC-977A-8ED455EB1E2F}" dt="2022-05-07T07:17:42.233" v="105" actId="20577"/>
          <ac:spMkLst>
            <pc:docMk/>
            <pc:sldMk cId="2020973100" sldId="336"/>
            <ac:spMk id="42" creationId="{D274D0A7-F3BA-49BF-AB0B-4E3696E2F912}"/>
          </ac:spMkLst>
        </pc:spChg>
        <pc:picChg chg="mod">
          <ac:chgData name="tran ngan" userId="53bcb93868f6791d" providerId="LiveId" clId="{7186EF6F-9379-41AC-977A-8ED455EB1E2F}" dt="2022-05-07T07:13:16.463" v="70" actId="14826"/>
          <ac:picMkLst>
            <pc:docMk/>
            <pc:sldMk cId="2020973100" sldId="336"/>
            <ac:picMk id="5" creationId="{58B1EB32-1DB5-434D-8602-CBA53F7EAABD}"/>
          </ac:picMkLst>
        </pc:picChg>
        <pc:picChg chg="mod">
          <ac:chgData name="tran ngan" userId="53bcb93868f6791d" providerId="LiveId" clId="{7186EF6F-9379-41AC-977A-8ED455EB1E2F}" dt="2022-05-07T07:13:29.064" v="71" actId="14826"/>
          <ac:picMkLst>
            <pc:docMk/>
            <pc:sldMk cId="2020973100" sldId="336"/>
            <ac:picMk id="9" creationId="{DE397813-61B3-454A-9CB2-0380F01962BD}"/>
          </ac:picMkLst>
        </pc:picChg>
        <pc:picChg chg="mod">
          <ac:chgData name="tran ngan" userId="53bcb93868f6791d" providerId="LiveId" clId="{7186EF6F-9379-41AC-977A-8ED455EB1E2F}" dt="2022-05-07T07:13:59.289" v="72" actId="14826"/>
          <ac:picMkLst>
            <pc:docMk/>
            <pc:sldMk cId="2020973100" sldId="336"/>
            <ac:picMk id="12" creationId="{C53588C5-8A33-4EF8-81D4-5406342A29C0}"/>
          </ac:picMkLst>
        </pc:picChg>
        <pc:picChg chg="mod">
          <ac:chgData name="tran ngan" userId="53bcb93868f6791d" providerId="LiveId" clId="{7186EF6F-9379-41AC-977A-8ED455EB1E2F}" dt="2022-05-07T07:15:02.763" v="76" actId="1076"/>
          <ac:picMkLst>
            <pc:docMk/>
            <pc:sldMk cId="2020973100" sldId="336"/>
            <ac:picMk id="14" creationId="{881EAEF2-79C7-4492-B193-CEEC5B1AFFE9}"/>
          </ac:picMkLst>
        </pc:picChg>
      </pc:sldChg>
      <pc:sldChg chg="modSp add modNotesTx">
        <pc:chgData name="tran ngan" userId="53bcb93868f6791d" providerId="LiveId" clId="{7186EF6F-9379-41AC-977A-8ED455EB1E2F}" dt="2022-05-07T07:32:00.323" v="580" actId="5793"/>
        <pc:sldMkLst>
          <pc:docMk/>
          <pc:sldMk cId="3387035558" sldId="337"/>
        </pc:sldMkLst>
        <pc:spChg chg="mod">
          <ac:chgData name="tran ngan" userId="53bcb93868f6791d" providerId="LiveId" clId="{7186EF6F-9379-41AC-977A-8ED455EB1E2F}" dt="2022-05-07T07:06:55.946" v="69" actId="20577"/>
          <ac:spMkLst>
            <pc:docMk/>
            <pc:sldMk cId="3387035558" sldId="337"/>
            <ac:spMk id="3" creationId="{7D949848-8218-4C18-B39E-FC92B7E63F30}"/>
          </ac:spMkLst>
        </pc:spChg>
      </pc:sldChg>
      <pc:sldChg chg="add del">
        <pc:chgData name="tran ngan" userId="53bcb93868f6791d" providerId="LiveId" clId="{7186EF6F-9379-41AC-977A-8ED455EB1E2F}" dt="2022-05-07T07:19:43.292" v="154" actId="47"/>
        <pc:sldMkLst>
          <pc:docMk/>
          <pc:sldMk cId="1054154434" sldId="338"/>
        </pc:sldMkLst>
      </pc:sldChg>
      <pc:sldChg chg="modSp add mod ord">
        <pc:chgData name="tran ngan" userId="53bcb93868f6791d" providerId="LiveId" clId="{7186EF6F-9379-41AC-977A-8ED455EB1E2F}" dt="2022-05-07T07:32:52.091" v="598" actId="1076"/>
        <pc:sldMkLst>
          <pc:docMk/>
          <pc:sldMk cId="3921789508" sldId="338"/>
        </pc:sldMkLst>
        <pc:spChg chg="mod">
          <ac:chgData name="tran ngan" userId="53bcb93868f6791d" providerId="LiveId" clId="{7186EF6F-9379-41AC-977A-8ED455EB1E2F}" dt="2022-05-07T07:32:52.091" v="598" actId="1076"/>
          <ac:spMkLst>
            <pc:docMk/>
            <pc:sldMk cId="3921789508" sldId="338"/>
            <ac:spMk id="1134" creationId="{00000000-0000-0000-0000-000000000000}"/>
          </ac:spMkLst>
        </pc:spChg>
      </pc:sldChg>
      <pc:sldChg chg="addSp delSp modSp add mod ord delAnim modAnim modNotesTx">
        <pc:chgData name="tran ngan" userId="53bcb93868f6791d" providerId="LiveId" clId="{7186EF6F-9379-41AC-977A-8ED455EB1E2F}" dt="2022-05-08T12:11:02.815" v="1210" actId="2711"/>
        <pc:sldMkLst>
          <pc:docMk/>
          <pc:sldMk cId="2846522598" sldId="339"/>
        </pc:sldMkLst>
        <pc:spChg chg="add mod">
          <ac:chgData name="tran ngan" userId="53bcb93868f6791d" providerId="LiveId" clId="{7186EF6F-9379-41AC-977A-8ED455EB1E2F}" dt="2022-05-07T07:37:58.330" v="649" actId="20577"/>
          <ac:spMkLst>
            <pc:docMk/>
            <pc:sldMk cId="2846522598" sldId="339"/>
            <ac:spMk id="10" creationId="{8CED07CA-697D-8134-9C0F-4D2C792BE86B}"/>
          </ac:spMkLst>
        </pc:spChg>
        <pc:spChg chg="add mod">
          <ac:chgData name="tran ngan" userId="53bcb93868f6791d" providerId="LiveId" clId="{7186EF6F-9379-41AC-977A-8ED455EB1E2F}" dt="2022-05-07T07:37:55.762" v="648" actId="20577"/>
          <ac:spMkLst>
            <pc:docMk/>
            <pc:sldMk cId="2846522598" sldId="339"/>
            <ac:spMk id="11" creationId="{F681DAAA-AA76-5E1F-9F59-B0E7608E0227}"/>
          </ac:spMkLst>
        </pc:spChg>
        <pc:picChg chg="add mod">
          <ac:chgData name="tran ngan" userId="53bcb93868f6791d" providerId="LiveId" clId="{7186EF6F-9379-41AC-977A-8ED455EB1E2F}" dt="2022-05-07T07:36:42.658" v="611" actId="14100"/>
          <ac:picMkLst>
            <pc:docMk/>
            <pc:sldMk cId="2846522598" sldId="339"/>
            <ac:picMk id="3" creationId="{694BB4F2-3EEC-048C-975D-0684E2D87D8E}"/>
          </ac:picMkLst>
        </pc:picChg>
        <pc:picChg chg="del mod">
          <ac:chgData name="tran ngan" userId="53bcb93868f6791d" providerId="LiveId" clId="{7186EF6F-9379-41AC-977A-8ED455EB1E2F}" dt="2022-05-07T07:33:24.290" v="603" actId="478"/>
          <ac:picMkLst>
            <pc:docMk/>
            <pc:sldMk cId="2846522598" sldId="339"/>
            <ac:picMk id="4" creationId="{2DFC6615-BA4A-C3B2-4DCA-40EDB5D5F680}"/>
          </ac:picMkLst>
        </pc:picChg>
        <pc:picChg chg="del">
          <ac:chgData name="tran ngan" userId="53bcb93868f6791d" providerId="LiveId" clId="{7186EF6F-9379-41AC-977A-8ED455EB1E2F}" dt="2022-05-07T07:33:24.290" v="603" actId="478"/>
          <ac:picMkLst>
            <pc:docMk/>
            <pc:sldMk cId="2846522598" sldId="339"/>
            <ac:picMk id="5" creationId="{2177B9AE-097F-A16D-315B-94F1D10CB4E9}"/>
          </ac:picMkLst>
        </pc:picChg>
        <pc:picChg chg="del">
          <ac:chgData name="tran ngan" userId="53bcb93868f6791d" providerId="LiveId" clId="{7186EF6F-9379-41AC-977A-8ED455EB1E2F}" dt="2022-05-07T07:33:24.290" v="603" actId="478"/>
          <ac:picMkLst>
            <pc:docMk/>
            <pc:sldMk cId="2846522598" sldId="339"/>
            <ac:picMk id="7" creationId="{0D29FE81-415F-9CC0-1665-6C138E080031}"/>
          </ac:picMkLst>
        </pc:picChg>
        <pc:picChg chg="del">
          <ac:chgData name="tran ngan" userId="53bcb93868f6791d" providerId="LiveId" clId="{7186EF6F-9379-41AC-977A-8ED455EB1E2F}" dt="2022-05-07T07:33:24.290" v="603" actId="478"/>
          <ac:picMkLst>
            <pc:docMk/>
            <pc:sldMk cId="2846522598" sldId="339"/>
            <ac:picMk id="8" creationId="{0B736EB2-A174-D8C6-5121-991A1B25FA73}"/>
          </ac:picMkLst>
        </pc:picChg>
        <pc:picChg chg="del">
          <ac:chgData name="tran ngan" userId="53bcb93868f6791d" providerId="LiveId" clId="{7186EF6F-9379-41AC-977A-8ED455EB1E2F}" dt="2022-05-07T07:33:24.290" v="603" actId="478"/>
          <ac:picMkLst>
            <pc:docMk/>
            <pc:sldMk cId="2846522598" sldId="339"/>
            <ac:picMk id="9" creationId="{BDDBB4F5-9D02-9EA6-39E0-A97541FE1D23}"/>
          </ac:picMkLst>
        </pc:picChg>
      </pc:sldChg>
      <pc:sldChg chg="modSp add mod ord">
        <pc:chgData name="tran ngan" userId="53bcb93868f6791d" providerId="LiveId" clId="{7186EF6F-9379-41AC-977A-8ED455EB1E2F}" dt="2022-05-07T08:12:55.877" v="916" actId="1076"/>
        <pc:sldMkLst>
          <pc:docMk/>
          <pc:sldMk cId="1626348063" sldId="340"/>
        </pc:sldMkLst>
        <pc:spChg chg="mod">
          <ac:chgData name="tran ngan" userId="53bcb93868f6791d" providerId="LiveId" clId="{7186EF6F-9379-41AC-977A-8ED455EB1E2F}" dt="2022-05-07T08:12:55.877" v="916" actId="1076"/>
          <ac:spMkLst>
            <pc:docMk/>
            <pc:sldMk cId="1626348063" sldId="340"/>
            <ac:spMk id="1134" creationId="{00000000-0000-0000-0000-000000000000}"/>
          </ac:spMkLst>
        </pc:spChg>
      </pc:sldChg>
      <pc:sldChg chg="add">
        <pc:chgData name="tran ngan" userId="53bcb93868f6791d" providerId="LiveId" clId="{7186EF6F-9379-41AC-977A-8ED455EB1E2F}" dt="2022-05-07T08:13:35.798" v="917"/>
        <pc:sldMkLst>
          <pc:docMk/>
          <pc:sldMk cId="1912077124" sldId="341"/>
        </pc:sldMkLst>
      </pc:sldChg>
      <pc:sldChg chg="addSp delSp modSp add mod addAnim delAnim modNotesTx">
        <pc:chgData name="tran ngan" userId="53bcb93868f6791d" providerId="LiveId" clId="{7186EF6F-9379-41AC-977A-8ED455EB1E2F}" dt="2022-05-09T01:23:59.288" v="1214" actId="113"/>
        <pc:sldMkLst>
          <pc:docMk/>
          <pc:sldMk cId="2574878034" sldId="342"/>
        </pc:sldMkLst>
        <pc:spChg chg="mod ord">
          <ac:chgData name="tran ngan" userId="53bcb93868f6791d" providerId="LiveId" clId="{7186EF6F-9379-41AC-977A-8ED455EB1E2F}" dt="2022-05-07T08:56:57.614" v="937" actId="1076"/>
          <ac:spMkLst>
            <pc:docMk/>
            <pc:sldMk cId="2574878034" sldId="342"/>
            <ac:spMk id="2" creationId="{66665046-C4D2-4000-9CAC-EDB94B7453EE}"/>
          </ac:spMkLst>
        </pc:spChg>
        <pc:spChg chg="mod ord">
          <ac:chgData name="tran ngan" userId="53bcb93868f6791d" providerId="LiveId" clId="{7186EF6F-9379-41AC-977A-8ED455EB1E2F}" dt="2022-05-07T08:57:11.729" v="940" actId="1076"/>
          <ac:spMkLst>
            <pc:docMk/>
            <pc:sldMk cId="2574878034" sldId="342"/>
            <ac:spMk id="3" creationId="{3CAD96EF-6013-430D-98E6-FC7B3B7B4639}"/>
          </ac:spMkLst>
        </pc:spChg>
        <pc:spChg chg="add del mod ord">
          <ac:chgData name="tran ngan" userId="53bcb93868f6791d" providerId="LiveId" clId="{7186EF6F-9379-41AC-977A-8ED455EB1E2F}" dt="2022-05-07T08:56:54.566" v="936" actId="1076"/>
          <ac:spMkLst>
            <pc:docMk/>
            <pc:sldMk cId="2574878034" sldId="342"/>
            <ac:spMk id="4" creationId="{2AAF3DC2-7B4B-4F56-850F-5A4A56CE0186}"/>
          </ac:spMkLst>
        </pc:spChg>
        <pc:spChg chg="mod ord">
          <ac:chgData name="tran ngan" userId="53bcb93868f6791d" providerId="LiveId" clId="{7186EF6F-9379-41AC-977A-8ED455EB1E2F}" dt="2022-05-07T08:57:02.617" v="938" actId="1076"/>
          <ac:spMkLst>
            <pc:docMk/>
            <pc:sldMk cId="2574878034" sldId="342"/>
            <ac:spMk id="5" creationId="{0C247FC9-1394-4FBF-908E-76F184A9CE54}"/>
          </ac:spMkLst>
        </pc:spChg>
        <pc:spChg chg="mod">
          <ac:chgData name="tran ngan" userId="53bcb93868f6791d" providerId="LiveId" clId="{7186EF6F-9379-41AC-977A-8ED455EB1E2F}" dt="2022-05-07T08:58:03.991" v="944" actId="1076"/>
          <ac:spMkLst>
            <pc:docMk/>
            <pc:sldMk cId="2574878034" sldId="342"/>
            <ac:spMk id="60" creationId="{0B70AD66-E3B7-48CD-BD40-3A519EAEC52F}"/>
          </ac:spMkLst>
        </pc:spChg>
        <pc:picChg chg="mod">
          <ac:chgData name="tran ngan" userId="53bcb93868f6791d" providerId="LiveId" clId="{7186EF6F-9379-41AC-977A-8ED455EB1E2F}" dt="2022-05-07T08:58:03.161" v="943" actId="1076"/>
          <ac:picMkLst>
            <pc:docMk/>
            <pc:sldMk cId="2574878034" sldId="342"/>
            <ac:picMk id="58" creationId="{F6D984AA-C2F2-40BF-94AD-EC3967050D1D}"/>
          </ac:picMkLst>
        </pc:picChg>
        <pc:picChg chg="add mod">
          <ac:chgData name="tran ngan" userId="53bcb93868f6791d" providerId="LiveId" clId="{7186EF6F-9379-41AC-977A-8ED455EB1E2F}" dt="2022-05-07T08:56:25.423" v="929"/>
          <ac:picMkLst>
            <pc:docMk/>
            <pc:sldMk cId="2574878034" sldId="342"/>
            <ac:picMk id="163" creationId="{D43D8546-A337-D846-83E6-3D6B99C7DDFB}"/>
          </ac:picMkLst>
        </pc:picChg>
        <pc:picChg chg="add mod">
          <ac:chgData name="tran ngan" userId="53bcb93868f6791d" providerId="LiveId" clId="{7186EF6F-9379-41AC-977A-8ED455EB1E2F}" dt="2022-05-07T08:56:25.423" v="929"/>
          <ac:picMkLst>
            <pc:docMk/>
            <pc:sldMk cId="2574878034" sldId="342"/>
            <ac:picMk id="164" creationId="{B462DAAE-ECD0-7CFD-82FC-11C9F7C52C5E}"/>
          </ac:picMkLst>
        </pc:picChg>
        <pc:picChg chg="add mod">
          <ac:chgData name="tran ngan" userId="53bcb93868f6791d" providerId="LiveId" clId="{7186EF6F-9379-41AC-977A-8ED455EB1E2F}" dt="2022-05-07T08:56:25.423" v="929"/>
          <ac:picMkLst>
            <pc:docMk/>
            <pc:sldMk cId="2574878034" sldId="342"/>
            <ac:picMk id="165" creationId="{4A25A008-8D3E-46A9-3DBE-35C4B870E77F}"/>
          </ac:picMkLst>
        </pc:picChg>
        <pc:picChg chg="add mod">
          <ac:chgData name="tran ngan" userId="53bcb93868f6791d" providerId="LiveId" clId="{7186EF6F-9379-41AC-977A-8ED455EB1E2F}" dt="2022-05-07T08:56:25.423" v="929"/>
          <ac:picMkLst>
            <pc:docMk/>
            <pc:sldMk cId="2574878034" sldId="342"/>
            <ac:picMk id="166" creationId="{AA72BDAC-5265-FA10-59FA-58D66BD49B90}"/>
          </ac:picMkLst>
        </pc:picChg>
      </pc:sldChg>
      <pc:sldMasterChg chg="del delSldLayout">
        <pc:chgData name="tran ngan" userId="53bcb93868f6791d" providerId="LiveId" clId="{7186EF6F-9379-41AC-977A-8ED455EB1E2F}" dt="2022-05-07T09:02:12.171" v="1159" actId="47"/>
        <pc:sldMasterMkLst>
          <pc:docMk/>
          <pc:sldMasterMk cId="2538784459" sldId="2147483648"/>
        </pc:sldMasterMkLst>
        <pc:sldLayoutChg chg="del">
          <pc:chgData name="tran ngan" userId="53bcb93868f6791d" providerId="LiveId" clId="{7186EF6F-9379-41AC-977A-8ED455EB1E2F}" dt="2022-05-07T09:02:12.171" v="1159" actId="47"/>
          <pc:sldLayoutMkLst>
            <pc:docMk/>
            <pc:sldMasterMk cId="2538784459" sldId="2147483648"/>
            <pc:sldLayoutMk cId="1426550752" sldId="2147483649"/>
          </pc:sldLayoutMkLst>
        </pc:sldLayoutChg>
        <pc:sldLayoutChg chg="del">
          <pc:chgData name="tran ngan" userId="53bcb93868f6791d" providerId="LiveId" clId="{7186EF6F-9379-41AC-977A-8ED455EB1E2F}" dt="2022-05-07T09:02:12.171" v="1159" actId="47"/>
          <pc:sldLayoutMkLst>
            <pc:docMk/>
            <pc:sldMasterMk cId="2538784459" sldId="2147483648"/>
            <pc:sldLayoutMk cId="1797668430" sldId="2147483650"/>
          </pc:sldLayoutMkLst>
        </pc:sldLayoutChg>
        <pc:sldLayoutChg chg="del">
          <pc:chgData name="tran ngan" userId="53bcb93868f6791d" providerId="LiveId" clId="{7186EF6F-9379-41AC-977A-8ED455EB1E2F}" dt="2022-05-07T09:02:12.171" v="1159" actId="47"/>
          <pc:sldLayoutMkLst>
            <pc:docMk/>
            <pc:sldMasterMk cId="2538784459" sldId="2147483648"/>
            <pc:sldLayoutMk cId="1452716767" sldId="2147483651"/>
          </pc:sldLayoutMkLst>
        </pc:sldLayoutChg>
        <pc:sldLayoutChg chg="del">
          <pc:chgData name="tran ngan" userId="53bcb93868f6791d" providerId="LiveId" clId="{7186EF6F-9379-41AC-977A-8ED455EB1E2F}" dt="2022-05-07T09:02:12.171" v="1159" actId="47"/>
          <pc:sldLayoutMkLst>
            <pc:docMk/>
            <pc:sldMasterMk cId="2538784459" sldId="2147483648"/>
            <pc:sldLayoutMk cId="1019801439" sldId="2147483652"/>
          </pc:sldLayoutMkLst>
        </pc:sldLayoutChg>
        <pc:sldLayoutChg chg="del">
          <pc:chgData name="tran ngan" userId="53bcb93868f6791d" providerId="LiveId" clId="{7186EF6F-9379-41AC-977A-8ED455EB1E2F}" dt="2022-05-07T09:02:12.171" v="1159" actId="47"/>
          <pc:sldLayoutMkLst>
            <pc:docMk/>
            <pc:sldMasterMk cId="2538784459" sldId="2147483648"/>
            <pc:sldLayoutMk cId="3837072089" sldId="2147483653"/>
          </pc:sldLayoutMkLst>
        </pc:sldLayoutChg>
        <pc:sldLayoutChg chg="del">
          <pc:chgData name="tran ngan" userId="53bcb93868f6791d" providerId="LiveId" clId="{7186EF6F-9379-41AC-977A-8ED455EB1E2F}" dt="2022-05-07T09:02:12.171" v="1159" actId="47"/>
          <pc:sldLayoutMkLst>
            <pc:docMk/>
            <pc:sldMasterMk cId="2538784459" sldId="2147483648"/>
            <pc:sldLayoutMk cId="3387159563" sldId="2147483654"/>
          </pc:sldLayoutMkLst>
        </pc:sldLayoutChg>
        <pc:sldLayoutChg chg="del">
          <pc:chgData name="tran ngan" userId="53bcb93868f6791d" providerId="LiveId" clId="{7186EF6F-9379-41AC-977A-8ED455EB1E2F}" dt="2022-05-07T09:02:12.171" v="1159" actId="47"/>
          <pc:sldLayoutMkLst>
            <pc:docMk/>
            <pc:sldMasterMk cId="2538784459" sldId="2147483648"/>
            <pc:sldLayoutMk cId="1142151477" sldId="2147483655"/>
          </pc:sldLayoutMkLst>
        </pc:sldLayoutChg>
        <pc:sldLayoutChg chg="del">
          <pc:chgData name="tran ngan" userId="53bcb93868f6791d" providerId="LiveId" clId="{7186EF6F-9379-41AC-977A-8ED455EB1E2F}" dt="2022-05-07T09:02:12.171" v="1159" actId="47"/>
          <pc:sldLayoutMkLst>
            <pc:docMk/>
            <pc:sldMasterMk cId="2538784459" sldId="2147483648"/>
            <pc:sldLayoutMk cId="223581924" sldId="2147483656"/>
          </pc:sldLayoutMkLst>
        </pc:sldLayoutChg>
        <pc:sldLayoutChg chg="del">
          <pc:chgData name="tran ngan" userId="53bcb93868f6791d" providerId="LiveId" clId="{7186EF6F-9379-41AC-977A-8ED455EB1E2F}" dt="2022-05-07T09:02:12.171" v="1159" actId="47"/>
          <pc:sldLayoutMkLst>
            <pc:docMk/>
            <pc:sldMasterMk cId="2538784459" sldId="2147483648"/>
            <pc:sldLayoutMk cId="2024179407" sldId="2147483657"/>
          </pc:sldLayoutMkLst>
        </pc:sldLayoutChg>
        <pc:sldLayoutChg chg="del">
          <pc:chgData name="tran ngan" userId="53bcb93868f6791d" providerId="LiveId" clId="{7186EF6F-9379-41AC-977A-8ED455EB1E2F}" dt="2022-05-07T09:02:12.171" v="1159" actId="47"/>
          <pc:sldLayoutMkLst>
            <pc:docMk/>
            <pc:sldMasterMk cId="2538784459" sldId="2147483648"/>
            <pc:sldLayoutMk cId="1311549466" sldId="2147483658"/>
          </pc:sldLayoutMkLst>
        </pc:sldLayoutChg>
        <pc:sldLayoutChg chg="del">
          <pc:chgData name="tran ngan" userId="53bcb93868f6791d" providerId="LiveId" clId="{7186EF6F-9379-41AC-977A-8ED455EB1E2F}" dt="2022-05-07T09:02:12.171" v="1159" actId="47"/>
          <pc:sldLayoutMkLst>
            <pc:docMk/>
            <pc:sldMasterMk cId="2538784459" sldId="2147483648"/>
            <pc:sldLayoutMk cId="1478240648" sldId="2147483659"/>
          </pc:sldLayoutMkLst>
        </pc:sldLayoutChg>
      </pc:sldMasterChg>
      <pc:sldMasterChg chg="delSldLayout">
        <pc:chgData name="tran ngan" userId="53bcb93868f6791d" providerId="LiveId" clId="{7186EF6F-9379-41AC-977A-8ED455EB1E2F}" dt="2022-05-07T09:08:25.432" v="1185" actId="47"/>
        <pc:sldMasterMkLst>
          <pc:docMk/>
          <pc:sldMasterMk cId="889085865" sldId="2147483672"/>
        </pc:sldMasterMkLst>
        <pc:sldLayoutChg chg="del">
          <pc:chgData name="tran ngan" userId="53bcb93868f6791d" providerId="LiveId" clId="{7186EF6F-9379-41AC-977A-8ED455EB1E2F}" dt="2022-05-07T09:02:06.555" v="1158" actId="47"/>
          <pc:sldLayoutMkLst>
            <pc:docMk/>
            <pc:sldMasterMk cId="889085865" sldId="2147483672"/>
            <pc:sldLayoutMk cId="1912706727" sldId="2147483674"/>
          </pc:sldLayoutMkLst>
        </pc:sldLayoutChg>
        <pc:sldLayoutChg chg="del">
          <pc:chgData name="tran ngan" userId="53bcb93868f6791d" providerId="LiveId" clId="{7186EF6F-9379-41AC-977A-8ED455EB1E2F}" dt="2022-05-07T09:02:06.555" v="1158" actId="47"/>
          <pc:sldLayoutMkLst>
            <pc:docMk/>
            <pc:sldMasterMk cId="889085865" sldId="2147483672"/>
            <pc:sldLayoutMk cId="2014358236" sldId="2147483675"/>
          </pc:sldLayoutMkLst>
        </pc:sldLayoutChg>
        <pc:sldLayoutChg chg="del">
          <pc:chgData name="tran ngan" userId="53bcb93868f6791d" providerId="LiveId" clId="{7186EF6F-9379-41AC-977A-8ED455EB1E2F}" dt="2022-05-07T09:02:06.555" v="1158" actId="47"/>
          <pc:sldLayoutMkLst>
            <pc:docMk/>
            <pc:sldMasterMk cId="889085865" sldId="2147483672"/>
            <pc:sldLayoutMk cId="1238520175" sldId="2147483676"/>
          </pc:sldLayoutMkLst>
        </pc:sldLayoutChg>
        <pc:sldLayoutChg chg="del">
          <pc:chgData name="tran ngan" userId="53bcb93868f6791d" providerId="LiveId" clId="{7186EF6F-9379-41AC-977A-8ED455EB1E2F}" dt="2022-05-07T09:02:06.555" v="1158" actId="47"/>
          <pc:sldLayoutMkLst>
            <pc:docMk/>
            <pc:sldMasterMk cId="889085865" sldId="2147483672"/>
            <pc:sldLayoutMk cId="3967886365" sldId="2147483677"/>
          </pc:sldLayoutMkLst>
        </pc:sldLayoutChg>
        <pc:sldLayoutChg chg="del">
          <pc:chgData name="tran ngan" userId="53bcb93868f6791d" providerId="LiveId" clId="{7186EF6F-9379-41AC-977A-8ED455EB1E2F}" dt="2022-05-07T08:11:44.237" v="872" actId="47"/>
          <pc:sldLayoutMkLst>
            <pc:docMk/>
            <pc:sldMasterMk cId="889085865" sldId="2147483672"/>
            <pc:sldLayoutMk cId="1093735704" sldId="2147483678"/>
          </pc:sldLayoutMkLst>
        </pc:sldLayoutChg>
        <pc:sldLayoutChg chg="del">
          <pc:chgData name="tran ngan" userId="53bcb93868f6791d" providerId="LiveId" clId="{7186EF6F-9379-41AC-977A-8ED455EB1E2F}" dt="2022-05-07T09:02:06.555" v="1158" actId="47"/>
          <pc:sldLayoutMkLst>
            <pc:docMk/>
            <pc:sldMasterMk cId="889085865" sldId="2147483672"/>
            <pc:sldLayoutMk cId="1409469865" sldId="2147483680"/>
          </pc:sldLayoutMkLst>
        </pc:sldLayoutChg>
        <pc:sldLayoutChg chg="del">
          <pc:chgData name="tran ngan" userId="53bcb93868f6791d" providerId="LiveId" clId="{7186EF6F-9379-41AC-977A-8ED455EB1E2F}" dt="2022-05-07T09:02:06.555" v="1158" actId="47"/>
          <pc:sldLayoutMkLst>
            <pc:docMk/>
            <pc:sldMasterMk cId="889085865" sldId="2147483672"/>
            <pc:sldLayoutMk cId="1991633986" sldId="2147483681"/>
          </pc:sldLayoutMkLst>
        </pc:sldLayoutChg>
        <pc:sldLayoutChg chg="del">
          <pc:chgData name="tran ngan" userId="53bcb93868f6791d" providerId="LiveId" clId="{7186EF6F-9379-41AC-977A-8ED455EB1E2F}" dt="2022-05-07T09:08:25.432" v="1185" actId="47"/>
          <pc:sldLayoutMkLst>
            <pc:docMk/>
            <pc:sldMasterMk cId="889085865" sldId="2147483672"/>
            <pc:sldLayoutMk cId="1140361153" sldId="2147483684"/>
          </pc:sldLayoutMkLst>
        </pc:sldLayoutChg>
        <pc:sldLayoutChg chg="del">
          <pc:chgData name="tran ngan" userId="53bcb93868f6791d" providerId="LiveId" clId="{7186EF6F-9379-41AC-977A-8ED455EB1E2F}" dt="2022-05-07T09:02:06.555" v="1158" actId="47"/>
          <pc:sldLayoutMkLst>
            <pc:docMk/>
            <pc:sldMasterMk cId="889085865" sldId="2147483672"/>
            <pc:sldLayoutMk cId="353485305" sldId="2147483685"/>
          </pc:sldLayoutMkLst>
        </pc:sldLayoutChg>
        <pc:sldLayoutChg chg="del">
          <pc:chgData name="tran ngan" userId="53bcb93868f6791d" providerId="LiveId" clId="{7186EF6F-9379-41AC-977A-8ED455EB1E2F}" dt="2022-05-07T09:02:06.555" v="1158" actId="47"/>
          <pc:sldLayoutMkLst>
            <pc:docMk/>
            <pc:sldMasterMk cId="889085865" sldId="2147483672"/>
            <pc:sldLayoutMk cId="1221454984" sldId="2147483686"/>
          </pc:sldLayoutMkLst>
        </pc:sldLayoutChg>
        <pc:sldLayoutChg chg="del">
          <pc:chgData name="tran ngan" userId="53bcb93868f6791d" providerId="LiveId" clId="{7186EF6F-9379-41AC-977A-8ED455EB1E2F}" dt="2022-05-07T09:02:06.555" v="1158" actId="47"/>
          <pc:sldLayoutMkLst>
            <pc:docMk/>
            <pc:sldMasterMk cId="889085865" sldId="2147483672"/>
            <pc:sldLayoutMk cId="1494365534" sldId="2147483687"/>
          </pc:sldLayoutMkLst>
        </pc:sldLayoutChg>
        <pc:sldLayoutChg chg="del">
          <pc:chgData name="tran ngan" userId="53bcb93868f6791d" providerId="LiveId" clId="{7186EF6F-9379-41AC-977A-8ED455EB1E2F}" dt="2022-05-07T09:02:06.555" v="1158" actId="47"/>
          <pc:sldLayoutMkLst>
            <pc:docMk/>
            <pc:sldMasterMk cId="889085865" sldId="2147483672"/>
            <pc:sldLayoutMk cId="19768139" sldId="2147483688"/>
          </pc:sldLayoutMkLst>
        </pc:sldLayoutChg>
        <pc:sldLayoutChg chg="del">
          <pc:chgData name="tran ngan" userId="53bcb93868f6791d" providerId="LiveId" clId="{7186EF6F-9379-41AC-977A-8ED455EB1E2F}" dt="2022-05-07T09:02:06.555" v="1158" actId="47"/>
          <pc:sldLayoutMkLst>
            <pc:docMk/>
            <pc:sldMasterMk cId="889085865" sldId="2147483672"/>
            <pc:sldLayoutMk cId="1925328823" sldId="2147483689"/>
          </pc:sldLayoutMkLst>
        </pc:sldLayoutChg>
        <pc:sldLayoutChg chg="del">
          <pc:chgData name="tran ngan" userId="53bcb93868f6791d" providerId="LiveId" clId="{7186EF6F-9379-41AC-977A-8ED455EB1E2F}" dt="2022-05-07T09:02:06.555" v="1158" actId="47"/>
          <pc:sldLayoutMkLst>
            <pc:docMk/>
            <pc:sldMasterMk cId="889085865" sldId="2147483672"/>
            <pc:sldLayoutMk cId="3435900327" sldId="2147483690"/>
          </pc:sldLayoutMkLst>
        </pc:sldLayoutChg>
        <pc:sldLayoutChg chg="del">
          <pc:chgData name="tran ngan" userId="53bcb93868f6791d" providerId="LiveId" clId="{7186EF6F-9379-41AC-977A-8ED455EB1E2F}" dt="2022-05-07T09:02:06.555" v="1158" actId="47"/>
          <pc:sldLayoutMkLst>
            <pc:docMk/>
            <pc:sldMasterMk cId="889085865" sldId="2147483672"/>
            <pc:sldLayoutMk cId="1388999451" sldId="2147483691"/>
          </pc:sldLayoutMkLst>
        </pc:sldLayoutChg>
        <pc:sldLayoutChg chg="del">
          <pc:chgData name="tran ngan" userId="53bcb93868f6791d" providerId="LiveId" clId="{7186EF6F-9379-41AC-977A-8ED455EB1E2F}" dt="2022-05-07T09:02:06.555" v="1158" actId="47"/>
          <pc:sldLayoutMkLst>
            <pc:docMk/>
            <pc:sldMasterMk cId="889085865" sldId="2147483672"/>
            <pc:sldLayoutMk cId="1439529716" sldId="2147483692"/>
          </pc:sldLayoutMkLst>
        </pc:sldLayoutChg>
        <pc:sldLayoutChg chg="del">
          <pc:chgData name="tran ngan" userId="53bcb93868f6791d" providerId="LiveId" clId="{7186EF6F-9379-41AC-977A-8ED455EB1E2F}" dt="2022-05-07T09:02:06.555" v="1158" actId="47"/>
          <pc:sldLayoutMkLst>
            <pc:docMk/>
            <pc:sldMasterMk cId="889085865" sldId="2147483672"/>
            <pc:sldLayoutMk cId="4262280142" sldId="2147483693"/>
          </pc:sldLayoutMkLst>
        </pc:sldLayoutChg>
        <pc:sldLayoutChg chg="del">
          <pc:chgData name="tran ngan" userId="53bcb93868f6791d" providerId="LiveId" clId="{7186EF6F-9379-41AC-977A-8ED455EB1E2F}" dt="2022-05-07T09:02:06.555" v="1158" actId="47"/>
          <pc:sldLayoutMkLst>
            <pc:docMk/>
            <pc:sldMasterMk cId="889085865" sldId="2147483672"/>
            <pc:sldLayoutMk cId="1636428499" sldId="2147483694"/>
          </pc:sldLayoutMkLst>
        </pc:sldLayoutChg>
        <pc:sldLayoutChg chg="del">
          <pc:chgData name="tran ngan" userId="53bcb93868f6791d" providerId="LiveId" clId="{7186EF6F-9379-41AC-977A-8ED455EB1E2F}" dt="2022-05-07T09:02:06.555" v="1158" actId="47"/>
          <pc:sldLayoutMkLst>
            <pc:docMk/>
            <pc:sldMasterMk cId="889085865" sldId="2147483672"/>
            <pc:sldLayoutMk cId="2801559577" sldId="2147483695"/>
          </pc:sldLayoutMkLst>
        </pc:sldLayoutChg>
        <pc:sldLayoutChg chg="del">
          <pc:chgData name="tran ngan" userId="53bcb93868f6791d" providerId="LiveId" clId="{7186EF6F-9379-41AC-977A-8ED455EB1E2F}" dt="2022-05-07T09:02:06.555" v="1158" actId="47"/>
          <pc:sldLayoutMkLst>
            <pc:docMk/>
            <pc:sldMasterMk cId="889085865" sldId="2147483672"/>
            <pc:sldLayoutMk cId="1525170320" sldId="2147483696"/>
          </pc:sldLayoutMkLst>
        </pc:sldLayoutChg>
        <pc:sldLayoutChg chg="del">
          <pc:chgData name="tran ngan" userId="53bcb93868f6791d" providerId="LiveId" clId="{7186EF6F-9379-41AC-977A-8ED455EB1E2F}" dt="2022-05-07T09:02:06.555" v="1158" actId="47"/>
          <pc:sldLayoutMkLst>
            <pc:docMk/>
            <pc:sldMasterMk cId="889085865" sldId="2147483672"/>
            <pc:sldLayoutMk cId="1008415101" sldId="2147483697"/>
          </pc:sldLayoutMkLst>
        </pc:sldLayoutChg>
        <pc:sldLayoutChg chg="del">
          <pc:chgData name="tran ngan" userId="53bcb93868f6791d" providerId="LiveId" clId="{7186EF6F-9379-41AC-977A-8ED455EB1E2F}" dt="2022-05-07T09:02:06.555" v="1158" actId="47"/>
          <pc:sldLayoutMkLst>
            <pc:docMk/>
            <pc:sldMasterMk cId="889085865" sldId="2147483672"/>
            <pc:sldLayoutMk cId="105010839" sldId="2147483698"/>
          </pc:sldLayoutMkLst>
        </pc:sldLayoutChg>
        <pc:sldLayoutChg chg="del">
          <pc:chgData name="tran ngan" userId="53bcb93868f6791d" providerId="LiveId" clId="{7186EF6F-9379-41AC-977A-8ED455EB1E2F}" dt="2022-05-07T09:02:06.555" v="1158" actId="47"/>
          <pc:sldLayoutMkLst>
            <pc:docMk/>
            <pc:sldMasterMk cId="889085865" sldId="2147483672"/>
            <pc:sldLayoutMk cId="466947679" sldId="2147483699"/>
          </pc:sldLayoutMkLst>
        </pc:sldLayoutChg>
        <pc:sldLayoutChg chg="del">
          <pc:chgData name="tran ngan" userId="53bcb93868f6791d" providerId="LiveId" clId="{7186EF6F-9379-41AC-977A-8ED455EB1E2F}" dt="2022-05-07T09:02:06.555" v="1158" actId="47"/>
          <pc:sldLayoutMkLst>
            <pc:docMk/>
            <pc:sldMasterMk cId="889085865" sldId="2147483672"/>
            <pc:sldLayoutMk cId="846229242" sldId="2147483700"/>
          </pc:sldLayoutMkLst>
        </pc:sldLayoutChg>
        <pc:sldLayoutChg chg="del">
          <pc:chgData name="tran ngan" userId="53bcb93868f6791d" providerId="LiveId" clId="{7186EF6F-9379-41AC-977A-8ED455EB1E2F}" dt="2022-05-07T09:02:06.555" v="1158" actId="47"/>
          <pc:sldLayoutMkLst>
            <pc:docMk/>
            <pc:sldMasterMk cId="889085865" sldId="2147483672"/>
            <pc:sldLayoutMk cId="4095351591" sldId="2147483702"/>
          </pc:sldLayoutMkLst>
        </pc:sldLayoutChg>
        <pc:sldLayoutChg chg="del">
          <pc:chgData name="tran ngan" userId="53bcb93868f6791d" providerId="LiveId" clId="{7186EF6F-9379-41AC-977A-8ED455EB1E2F}" dt="2022-05-07T09:02:06.555" v="1158" actId="47"/>
          <pc:sldLayoutMkLst>
            <pc:docMk/>
            <pc:sldMasterMk cId="889085865" sldId="2147483672"/>
            <pc:sldLayoutMk cId="3965577901" sldId="2147483703"/>
          </pc:sldLayoutMkLst>
        </pc:sldLayoutChg>
        <pc:sldLayoutChg chg="del">
          <pc:chgData name="tran ngan" userId="53bcb93868f6791d" providerId="LiveId" clId="{7186EF6F-9379-41AC-977A-8ED455EB1E2F}" dt="2022-05-07T09:02:06.555" v="1158" actId="47"/>
          <pc:sldLayoutMkLst>
            <pc:docMk/>
            <pc:sldMasterMk cId="889085865" sldId="2147483672"/>
            <pc:sldLayoutMk cId="836112450" sldId="2147483704"/>
          </pc:sldLayoutMkLst>
        </pc:sldLayoutChg>
        <pc:sldLayoutChg chg="del">
          <pc:chgData name="tran ngan" userId="53bcb93868f6791d" providerId="LiveId" clId="{7186EF6F-9379-41AC-977A-8ED455EB1E2F}" dt="2022-05-07T09:02:06.555" v="1158" actId="47"/>
          <pc:sldLayoutMkLst>
            <pc:docMk/>
            <pc:sldMasterMk cId="889085865" sldId="2147483672"/>
            <pc:sldLayoutMk cId="534072691" sldId="2147483705"/>
          </pc:sldLayoutMkLst>
        </pc:sldLayoutChg>
        <pc:sldLayoutChg chg="del">
          <pc:chgData name="tran ngan" userId="53bcb93868f6791d" providerId="LiveId" clId="{7186EF6F-9379-41AC-977A-8ED455EB1E2F}" dt="2022-05-07T09:02:06.555" v="1158" actId="47"/>
          <pc:sldLayoutMkLst>
            <pc:docMk/>
            <pc:sldMasterMk cId="889085865" sldId="2147483672"/>
            <pc:sldLayoutMk cId="2895640378" sldId="2147483706"/>
          </pc:sldLayoutMkLst>
        </pc:sldLayoutChg>
        <pc:sldLayoutChg chg="del">
          <pc:chgData name="tran ngan" userId="53bcb93868f6791d" providerId="LiveId" clId="{7186EF6F-9379-41AC-977A-8ED455EB1E2F}" dt="2022-05-07T09:02:06.555" v="1158" actId="47"/>
          <pc:sldLayoutMkLst>
            <pc:docMk/>
            <pc:sldMasterMk cId="889085865" sldId="2147483672"/>
            <pc:sldLayoutMk cId="2658917291" sldId="2147483707"/>
          </pc:sldLayoutMkLst>
        </pc:sldLayoutChg>
        <pc:sldLayoutChg chg="del">
          <pc:chgData name="tran ngan" userId="53bcb93868f6791d" providerId="LiveId" clId="{7186EF6F-9379-41AC-977A-8ED455EB1E2F}" dt="2022-05-07T09:02:06.555" v="1158" actId="47"/>
          <pc:sldLayoutMkLst>
            <pc:docMk/>
            <pc:sldMasterMk cId="889085865" sldId="2147483672"/>
            <pc:sldLayoutMk cId="3376741108" sldId="2147483708"/>
          </pc:sldLayoutMkLst>
        </pc:sldLayoutChg>
        <pc:sldLayoutChg chg="del">
          <pc:chgData name="tran ngan" userId="53bcb93868f6791d" providerId="LiveId" clId="{7186EF6F-9379-41AC-977A-8ED455EB1E2F}" dt="2022-05-07T09:02:06.555" v="1158" actId="47"/>
          <pc:sldLayoutMkLst>
            <pc:docMk/>
            <pc:sldMasterMk cId="889085865" sldId="2147483672"/>
            <pc:sldLayoutMk cId="766677560" sldId="2147483709"/>
          </pc:sldLayoutMkLst>
        </pc:sldLayoutChg>
        <pc:sldLayoutChg chg="del">
          <pc:chgData name="tran ngan" userId="53bcb93868f6791d" providerId="LiveId" clId="{7186EF6F-9379-41AC-977A-8ED455EB1E2F}" dt="2022-05-07T09:02:06.555" v="1158" actId="47"/>
          <pc:sldLayoutMkLst>
            <pc:docMk/>
            <pc:sldMasterMk cId="889085865" sldId="2147483672"/>
            <pc:sldLayoutMk cId="1109761318" sldId="2147483710"/>
          </pc:sldLayoutMkLst>
        </pc:sldLayoutChg>
        <pc:sldLayoutChg chg="del">
          <pc:chgData name="tran ngan" userId="53bcb93868f6791d" providerId="LiveId" clId="{7186EF6F-9379-41AC-977A-8ED455EB1E2F}" dt="2022-05-07T09:02:06.555" v="1158" actId="47"/>
          <pc:sldLayoutMkLst>
            <pc:docMk/>
            <pc:sldMasterMk cId="889085865" sldId="2147483672"/>
            <pc:sldLayoutMk cId="2766976763" sldId="214748371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B40A7-BA0E-47EB-93B2-98ABE28DFA96}" type="datetimeFigureOut">
              <a:rPr lang="en-US" smtClean="0"/>
              <a:t>3/30/2026</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B1164-E882-4CBC-8C65-936F1A50D7DF}" type="slidenum">
              <a:rPr lang="en-US" smtClean="0"/>
              <a:t>‹#›</a:t>
            </a:fld>
            <a:endParaRPr lang="en-US"/>
          </a:p>
        </p:txBody>
      </p:sp>
    </p:spTree>
    <p:extLst>
      <p:ext uri="{BB962C8B-B14F-4D97-AF65-F5344CB8AC3E}">
        <p14:creationId xmlns:p14="http://schemas.microsoft.com/office/powerpoint/2010/main" val="286082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e1771e2feb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e1771e2feb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578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3039202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Moving matchmaker: T divides class into teams Boys and Girls</a:t>
            </a:r>
          </a:p>
          <a:p>
            <a:r>
              <a:rPr lang="en-US" dirty="0"/>
              <a:t>-T calls each member to choose the numbers of buttons(1-4)-&gt; the pictures will move around the words-&gt; pupils will say STOP to match the correct pictures and words-&gt;T clicks again that button to stop-&gt; pupils say the sentences with I’M………</a:t>
            </a:r>
          </a:p>
          <a:p>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11</a:t>
            </a:fld>
            <a:endParaRPr lang="en-US"/>
          </a:p>
        </p:txBody>
      </p:sp>
    </p:spTree>
    <p:extLst>
      <p:ext uri="{BB962C8B-B14F-4D97-AF65-F5344CB8AC3E}">
        <p14:creationId xmlns:p14="http://schemas.microsoft.com/office/powerpoint/2010/main" val="383600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mn-lt"/>
                <a:ea typeface="+mn-ea"/>
                <a:cs typeface="+mn-cs"/>
              </a:rPr>
              <a:t>Moving matchmaker:</a:t>
            </a:r>
            <a:r>
              <a:rPr lang="en-US" sz="1200" kern="1200" dirty="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divides the class into 2 teams: Boys and Girls.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calls each member to choose one number.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The pictures will move around the words.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Pupils will say STOP to match the correct pictures and words.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T clicks the button again to stop.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then say “I’m………”. </a:t>
            </a:r>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12</a:t>
            </a:fld>
            <a:endParaRPr lang="en-US"/>
          </a:p>
        </p:txBody>
      </p:sp>
    </p:spTree>
    <p:extLst>
      <p:ext uri="{BB962C8B-B14F-4D97-AF65-F5344CB8AC3E}">
        <p14:creationId xmlns:p14="http://schemas.microsoft.com/office/powerpoint/2010/main" val="419910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509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800" dirty="0">
              <a:latin typeface="+mn-lt"/>
            </a:endParaRPr>
          </a:p>
        </p:txBody>
      </p:sp>
    </p:spTree>
    <p:extLst>
      <p:ext uri="{BB962C8B-B14F-4D97-AF65-F5344CB8AC3E}">
        <p14:creationId xmlns:p14="http://schemas.microsoft.com/office/powerpoint/2010/main" val="13273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sz="1200" b="1" kern="1200" dirty="0">
                <a:solidFill>
                  <a:schemeClr val="tx1"/>
                </a:solidFill>
                <a:effectLst/>
                <a:latin typeface="+mn-lt"/>
                <a:ea typeface="+mn-ea"/>
                <a:cs typeface="+mn-cs"/>
              </a:rPr>
              <a:t>Game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Guess what?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 asks some pupils come to the board and do some actions to describe words (dancing, singing, writing, reading) and the others will give their guesses. If pupils can say the answer correctly, they will get points for their teams.</a:t>
            </a:r>
            <a:endParaRPr lang="en-US" dirty="0"/>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16</a:t>
            </a:fld>
            <a:endParaRPr lang="en-US"/>
          </a:p>
        </p:txBody>
      </p:sp>
    </p:spTree>
    <p:extLst>
      <p:ext uri="{BB962C8B-B14F-4D97-AF65-F5344CB8AC3E}">
        <p14:creationId xmlns:p14="http://schemas.microsoft.com/office/powerpoint/2010/main" val="971777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17</a:t>
            </a:fld>
            <a:endParaRPr lang="en-US"/>
          </a:p>
        </p:txBody>
      </p:sp>
    </p:spTree>
    <p:extLst>
      <p:ext uri="{BB962C8B-B14F-4D97-AF65-F5344CB8AC3E}">
        <p14:creationId xmlns:p14="http://schemas.microsoft.com/office/powerpoint/2010/main" val="324588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18</a:t>
            </a:fld>
            <a:endParaRPr lang="en-US"/>
          </a:p>
        </p:txBody>
      </p:sp>
    </p:spTree>
    <p:extLst>
      <p:ext uri="{BB962C8B-B14F-4D97-AF65-F5344CB8AC3E}">
        <p14:creationId xmlns:p14="http://schemas.microsoft.com/office/powerpoint/2010/main" val="60511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19</a:t>
            </a:fld>
            <a:endParaRPr lang="en-US"/>
          </a:p>
        </p:txBody>
      </p:sp>
    </p:spTree>
    <p:extLst>
      <p:ext uri="{BB962C8B-B14F-4D97-AF65-F5344CB8AC3E}">
        <p14:creationId xmlns:p14="http://schemas.microsoft.com/office/powerpoint/2010/main" val="3001215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20</a:t>
            </a:fld>
            <a:endParaRPr lang="en-US"/>
          </a:p>
        </p:txBody>
      </p:sp>
    </p:spTree>
    <p:extLst>
      <p:ext uri="{BB962C8B-B14F-4D97-AF65-F5344CB8AC3E}">
        <p14:creationId xmlns:p14="http://schemas.microsoft.com/office/powerpoint/2010/main" val="3915706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e33de025d8_0_92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e33de025d8_0_92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2761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21</a:t>
            </a:fld>
            <a:endParaRPr lang="en-US"/>
          </a:p>
        </p:txBody>
      </p:sp>
    </p:spTree>
    <p:extLst>
      <p:ext uri="{BB962C8B-B14F-4D97-AF65-F5344CB8AC3E}">
        <p14:creationId xmlns:p14="http://schemas.microsoft.com/office/powerpoint/2010/main" val="4258689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22</a:t>
            </a:fld>
            <a:endParaRPr lang="en-US"/>
          </a:p>
        </p:txBody>
      </p:sp>
    </p:spTree>
    <p:extLst>
      <p:ext uri="{BB962C8B-B14F-4D97-AF65-F5344CB8AC3E}">
        <p14:creationId xmlns:p14="http://schemas.microsoft.com/office/powerpoint/2010/main" val="2106041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23</a:t>
            </a:fld>
            <a:endParaRPr lang="en-US"/>
          </a:p>
        </p:txBody>
      </p:sp>
    </p:spTree>
    <p:extLst>
      <p:ext uri="{BB962C8B-B14F-4D97-AF65-F5344CB8AC3E}">
        <p14:creationId xmlns:p14="http://schemas.microsoft.com/office/powerpoint/2010/main" val="4206955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a:t>Game: Do and Guess:</a:t>
            </a:r>
          </a:p>
          <a:p>
            <a:r>
              <a:rPr lang="en-US" dirty="0"/>
              <a:t>-T asks some pupils come to the board and do some actions to describe words(dancing, singing, writing, reading) and the others will give their guess.</a:t>
            </a: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24</a:t>
            </a:fld>
            <a:endParaRPr lang="en-US"/>
          </a:p>
        </p:txBody>
      </p:sp>
    </p:spTree>
    <p:extLst>
      <p:ext uri="{BB962C8B-B14F-4D97-AF65-F5344CB8AC3E}">
        <p14:creationId xmlns:p14="http://schemas.microsoft.com/office/powerpoint/2010/main" val="376940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6575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rPr>
              <a:t>Game: WHERE’S MICKEY?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rPr>
              <a:t>A game for up to 4 players.   How to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cap="none" spc="0" dirty="0">
                <a:ln w="9525">
                  <a:solidFill>
                    <a:schemeClr val="bg1"/>
                  </a:solidFill>
                  <a:prstDash val="solid"/>
                </a:ln>
                <a:solidFill>
                  <a:srgbClr val="C00000"/>
                </a:solidFill>
                <a:latin typeface="+mn-lt"/>
              </a:rPr>
              <a:t>Decide on the winning overall score for this game (e.g. 20).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cap="none" spc="0" dirty="0">
                <a:ln w="9525">
                  <a:solidFill>
                    <a:schemeClr val="bg1"/>
                  </a:solidFill>
                  <a:prstDash val="solid"/>
                </a:ln>
                <a:solidFill>
                  <a:srgbClr val="C00000"/>
                </a:solidFill>
                <a:latin typeface="+mn-lt"/>
              </a:rPr>
              <a:t>Each player then clicks on the small cube on</a:t>
            </a:r>
            <a:r>
              <a:rPr lang="en-US" sz="1200" b="0" dirty="0">
                <a:ln w="9525">
                  <a:solidFill>
                    <a:schemeClr val="bg1"/>
                  </a:solidFill>
                  <a:prstDash val="solid"/>
                </a:ln>
                <a:solidFill>
                  <a:srgbClr val="C00000"/>
                </a:solidFill>
                <a:latin typeface="+mn-lt"/>
              </a:rPr>
              <a:t> their c</a:t>
            </a:r>
            <a:r>
              <a:rPr lang="en-US" sz="1200" b="0" cap="none" spc="0" dirty="0">
                <a:ln w="9525">
                  <a:solidFill>
                    <a:schemeClr val="bg1"/>
                  </a:solidFill>
                  <a:prstDash val="solid"/>
                </a:ln>
                <a:solidFill>
                  <a:srgbClr val="C00000"/>
                </a:solidFill>
                <a:latin typeface="+mn-lt"/>
              </a:rPr>
              <a:t>loud to indicate which cube they think Mickey is going to be found under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Click on the Mickey sitting on top of the big cubes. He will fly off and hide in one of the cubes. </a:t>
            </a:r>
            <a:endParaRPr lang="en-US" sz="1200" b="0" cap="none" spc="0" dirty="0">
              <a:ln w="9525">
                <a:solidFill>
                  <a:schemeClr val="bg1"/>
                </a:solidFill>
                <a:prstDash val="solid"/>
              </a:ln>
              <a:solidFill>
                <a:srgbClr val="C00000"/>
              </a:solidFill>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Click on each cube to see if Mickey is there. </a:t>
            </a:r>
            <a:endParaRPr lang="en-US" sz="1200" b="0" cap="none" spc="0" dirty="0">
              <a:ln w="9525">
                <a:solidFill>
                  <a:schemeClr val="bg1"/>
                </a:solidFill>
                <a:prstDash val="solid"/>
              </a:ln>
              <a:solidFill>
                <a:srgbClr val="C00000"/>
              </a:solidFill>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Any players who have chosen the correct cube can click the numbers on their scoreboards to add the points they</a:t>
            </a:r>
            <a:r>
              <a:rPr lang="en-US" sz="1200" b="0" baseline="0" dirty="0">
                <a:ln w="9525">
                  <a:solidFill>
                    <a:schemeClr val="bg1"/>
                  </a:solidFill>
                  <a:prstDash val="solid"/>
                </a:ln>
                <a:solidFill>
                  <a:srgbClr val="C00000"/>
                </a:solidFill>
                <a:latin typeface="+mn-lt"/>
              </a:rPr>
              <a:t> get</a:t>
            </a:r>
            <a:r>
              <a:rPr lang="en-US" sz="1200" b="0" dirty="0">
                <a:ln w="9525">
                  <a:solidFill>
                    <a:schemeClr val="bg1"/>
                  </a:solidFill>
                  <a:prstDash val="solid"/>
                </a:ln>
                <a:solidFill>
                  <a:srgbClr val="C00000"/>
                </a:solidFill>
                <a:latin typeface="+mn-lt"/>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Then click the ‘NEXT’ sign for the next game.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Continue to play until one team achieves the winning overall score.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a:ln w="9525">
                  <a:solidFill>
                    <a:schemeClr val="bg1"/>
                  </a:solidFill>
                  <a:prstDash val="solid"/>
                </a:ln>
                <a:solidFill>
                  <a:srgbClr val="C00000"/>
                </a:solidFill>
                <a:latin typeface="+mn-lt"/>
              </a:rPr>
              <a:t>The remaining team</a:t>
            </a:r>
            <a:r>
              <a:rPr lang="en-US" sz="1200" b="0" baseline="0" dirty="0">
                <a:ln w="9525">
                  <a:solidFill>
                    <a:schemeClr val="bg1"/>
                  </a:solidFill>
                  <a:prstDash val="solid"/>
                </a:ln>
                <a:solidFill>
                  <a:srgbClr val="C00000"/>
                </a:solidFill>
                <a:latin typeface="+mn-lt"/>
              </a:rPr>
              <a:t> </a:t>
            </a:r>
            <a:r>
              <a:rPr lang="en-US" sz="1200" b="0" dirty="0">
                <a:ln w="9525">
                  <a:solidFill>
                    <a:schemeClr val="bg1"/>
                  </a:solidFill>
                  <a:prstDash val="solid"/>
                </a:ln>
                <a:solidFill>
                  <a:srgbClr val="C00000"/>
                </a:solidFill>
                <a:latin typeface="+mn-lt"/>
              </a:rPr>
              <a:t>can continue.</a:t>
            </a:r>
            <a:endParaRPr lang="en-US" sz="1200" b="0" cap="none" spc="0" dirty="0">
              <a:ln w="9525">
                <a:solidFill>
                  <a:schemeClr val="bg1"/>
                </a:solidFill>
                <a:prstDash val="solid"/>
              </a:ln>
              <a:solidFill>
                <a:srgbClr val="C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cap="none" spc="0" dirty="0">
                <a:ln w="9525">
                  <a:solidFill>
                    <a:schemeClr val="bg1"/>
                  </a:solidFill>
                  <a:prstDash val="solid"/>
                </a:ln>
                <a:solidFill>
                  <a:srgbClr val="C00000"/>
                </a:solidFill>
                <a:latin typeface="+mn-lt"/>
              </a:rPr>
              <a:t>PRACTICE: when choosing the correct cube, pupils have to say the sentences with I’M…………….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mn-lt"/>
            </a:endParaRPr>
          </a:p>
          <a:p>
            <a:endParaRPr lang="en-US" b="0" dirty="0">
              <a:latin typeface="+mn-lt"/>
            </a:endParaRPr>
          </a:p>
        </p:txBody>
      </p:sp>
      <p:sp>
        <p:nvSpPr>
          <p:cNvPr id="4" name="Chỗ dành sẵn cho Số hiệu Bản chiếu 3"/>
          <p:cNvSpPr>
            <a:spLocks noGrp="1"/>
          </p:cNvSpPr>
          <p:nvPr>
            <p:ph type="sldNum" sz="quarter" idx="5"/>
          </p:nvPr>
        </p:nvSpPr>
        <p:spPr/>
        <p:txBody>
          <a:bodyPr/>
          <a:lstStyle/>
          <a:p>
            <a:fld id="{EFBB1164-E882-4CBC-8C65-936F1A50D7DF}" type="slidenum">
              <a:rPr lang="en-US" smtClean="0"/>
              <a:t>26</a:t>
            </a:fld>
            <a:endParaRPr lang="en-US"/>
          </a:p>
        </p:txBody>
      </p:sp>
    </p:spTree>
    <p:extLst>
      <p:ext uri="{BB962C8B-B14F-4D97-AF65-F5344CB8AC3E}">
        <p14:creationId xmlns:p14="http://schemas.microsoft.com/office/powerpoint/2010/main" val="232458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934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eaLnBrk="0" hangingPunct="0"/>
            <a:r>
              <a:rPr lang="en-US" sz="1200" b="1" kern="1200" dirty="0">
                <a:solidFill>
                  <a:schemeClr val="tx1"/>
                </a:solidFill>
                <a:effectLst/>
                <a:latin typeface="+mn-lt"/>
                <a:ea typeface="+mn-ea"/>
                <a:cs typeface="+mn-cs"/>
              </a:rPr>
              <a:t>DOMINO game</a:t>
            </a:r>
            <a:r>
              <a:rPr lang="en-US" sz="1200" kern="1200" dirty="0">
                <a:solidFill>
                  <a:schemeClr val="tx1"/>
                </a:solidFill>
                <a:effectLst/>
                <a:latin typeface="+mn-lt"/>
                <a:ea typeface="+mn-ea"/>
                <a:cs typeface="+mn-cs"/>
              </a:rPr>
              <a:t>: </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Divide the class into 2 teams: Boys and Girls.</a:t>
            </a:r>
          </a:p>
          <a:p>
            <a:pPr marL="171450" lvl="0" indent="-171450" eaLnBrk="0" hangingPunct="0">
              <a:buFont typeface="Arial" panose="020B0604020202020204" pitchFamily="34" charset="0"/>
              <a:buChar char="•"/>
            </a:pPr>
            <a:r>
              <a:rPr lang="en-US" sz="1200" kern="1200" dirty="0">
                <a:solidFill>
                  <a:schemeClr val="tx1"/>
                </a:solidFill>
                <a:effectLst/>
                <a:latin typeface="+mn-lt"/>
                <a:ea typeface="+mn-ea"/>
                <a:cs typeface="+mn-cs"/>
              </a:rPr>
              <a:t>Members of each team try to give answers after seeing the animal’s pictures on the screen to get the points.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they answer incorrectly, they lose their turns.</a:t>
            </a:r>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3B8A9D-E172-4C20-ACE6-C7DB5213D5C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01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05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200" dirty="0">
              <a:latin typeface="+mn-lt"/>
            </a:endParaRPr>
          </a:p>
        </p:txBody>
      </p:sp>
    </p:spTree>
    <p:extLst>
      <p:ext uri="{BB962C8B-B14F-4D97-AF65-F5344CB8AC3E}">
        <p14:creationId xmlns:p14="http://schemas.microsoft.com/office/powerpoint/2010/main" val="191053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653112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e1725a29ca_0_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e1725a29ca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2451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e33de025d8_0_97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e33de025d8_0_9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sz="1400" dirty="0">
              <a:latin typeface="+mn-lt"/>
            </a:endParaRPr>
          </a:p>
        </p:txBody>
      </p:sp>
    </p:spTree>
    <p:extLst>
      <p:ext uri="{BB962C8B-B14F-4D97-AF65-F5344CB8AC3E}">
        <p14:creationId xmlns:p14="http://schemas.microsoft.com/office/powerpoint/2010/main" val="107431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60000" y="1957484"/>
            <a:ext cx="102720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Barriecito"/>
              <a:buNone/>
              <a:defRPr sz="7333">
                <a:latin typeface="Barriecito"/>
                <a:ea typeface="Barriecito"/>
                <a:cs typeface="Barriecito"/>
                <a:sym typeface="Barriecit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688133" y="4973717"/>
            <a:ext cx="6815600" cy="5856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2800"/>
              <a:buNone/>
              <a:defRPr sz="2400">
                <a:solidFill>
                  <a:srgbClr val="FF496C"/>
                </a:solidFill>
                <a:latin typeface="Catamaran"/>
                <a:ea typeface="Catamaran"/>
                <a:cs typeface="Catamaran"/>
                <a:sym typeface="Catamaran"/>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grpSp>
        <p:nvGrpSpPr>
          <p:cNvPr id="11" name="Google Shape;11;p2"/>
          <p:cNvGrpSpPr/>
          <p:nvPr/>
        </p:nvGrpSpPr>
        <p:grpSpPr>
          <a:xfrm>
            <a:off x="1" y="-397567"/>
            <a:ext cx="776100" cy="842467"/>
            <a:chOff x="1189975" y="353200"/>
            <a:chExt cx="582075" cy="631850"/>
          </a:xfrm>
        </p:grpSpPr>
        <p:sp>
          <p:nvSpPr>
            <p:cNvPr id="12" name="Google Shape;12;p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p:nvPr/>
        </p:nvSpPr>
        <p:spPr>
          <a:xfrm>
            <a:off x="860501" y="-126500"/>
            <a:ext cx="481233" cy="484367"/>
          </a:xfrm>
          <a:custGeom>
            <a:avLst/>
            <a:gdLst/>
            <a:ahLst/>
            <a:cxnLst/>
            <a:rect l="l" t="t" r="r" b="b"/>
            <a:pathLst>
              <a:path w="14437" h="14531" extrusionOk="0">
                <a:moveTo>
                  <a:pt x="7695" y="4724"/>
                </a:moveTo>
                <a:cubicBezTo>
                  <a:pt x="9174" y="4724"/>
                  <a:pt x="10001" y="5602"/>
                  <a:pt x="10753" y="6554"/>
                </a:cubicBezTo>
                <a:cubicBezTo>
                  <a:pt x="11028" y="6930"/>
                  <a:pt x="10953" y="7381"/>
                  <a:pt x="10652" y="7782"/>
                </a:cubicBezTo>
                <a:cubicBezTo>
                  <a:pt x="9951" y="8760"/>
                  <a:pt x="9023" y="9436"/>
                  <a:pt x="7820" y="9687"/>
                </a:cubicBezTo>
                <a:cubicBezTo>
                  <a:pt x="7722" y="9707"/>
                  <a:pt x="7615" y="9716"/>
                  <a:pt x="7502" y="9716"/>
                </a:cubicBezTo>
                <a:cubicBezTo>
                  <a:pt x="6484" y="9716"/>
                  <a:pt x="4938" y="8952"/>
                  <a:pt x="4487" y="8208"/>
                </a:cubicBezTo>
                <a:cubicBezTo>
                  <a:pt x="4362" y="7958"/>
                  <a:pt x="4311" y="7707"/>
                  <a:pt x="4336" y="7431"/>
                </a:cubicBezTo>
                <a:cubicBezTo>
                  <a:pt x="4487" y="6003"/>
                  <a:pt x="5389" y="5025"/>
                  <a:pt x="6818" y="4825"/>
                </a:cubicBezTo>
                <a:cubicBezTo>
                  <a:pt x="7144" y="4775"/>
                  <a:pt x="7469" y="4749"/>
                  <a:pt x="7695" y="4724"/>
                </a:cubicBezTo>
                <a:close/>
                <a:moveTo>
                  <a:pt x="7923" y="1"/>
                </a:moveTo>
                <a:cubicBezTo>
                  <a:pt x="7695" y="1"/>
                  <a:pt x="7460" y="21"/>
                  <a:pt x="7219" y="63"/>
                </a:cubicBezTo>
                <a:cubicBezTo>
                  <a:pt x="7152" y="71"/>
                  <a:pt x="7085" y="74"/>
                  <a:pt x="7018" y="74"/>
                </a:cubicBezTo>
                <a:cubicBezTo>
                  <a:pt x="6885" y="74"/>
                  <a:pt x="6751" y="63"/>
                  <a:pt x="6617" y="63"/>
                </a:cubicBezTo>
                <a:cubicBezTo>
                  <a:pt x="6469" y="47"/>
                  <a:pt x="6322" y="39"/>
                  <a:pt x="6176" y="39"/>
                </a:cubicBezTo>
                <a:cubicBezTo>
                  <a:pt x="4976" y="39"/>
                  <a:pt x="3900" y="570"/>
                  <a:pt x="2983" y="1241"/>
                </a:cubicBezTo>
                <a:cubicBezTo>
                  <a:pt x="1053" y="2694"/>
                  <a:pt x="51" y="4724"/>
                  <a:pt x="26" y="7181"/>
                </a:cubicBezTo>
                <a:cubicBezTo>
                  <a:pt x="1" y="9461"/>
                  <a:pt x="953" y="11341"/>
                  <a:pt x="2657" y="12845"/>
                </a:cubicBezTo>
                <a:cubicBezTo>
                  <a:pt x="2808" y="12845"/>
                  <a:pt x="2958" y="12920"/>
                  <a:pt x="3058" y="13045"/>
                </a:cubicBezTo>
                <a:cubicBezTo>
                  <a:pt x="3209" y="13120"/>
                  <a:pt x="3384" y="13171"/>
                  <a:pt x="3509" y="13271"/>
                </a:cubicBezTo>
                <a:cubicBezTo>
                  <a:pt x="4678" y="14132"/>
                  <a:pt x="5904" y="14531"/>
                  <a:pt x="7186" y="14531"/>
                </a:cubicBezTo>
                <a:cubicBezTo>
                  <a:pt x="7993" y="14531"/>
                  <a:pt x="8823" y="14373"/>
                  <a:pt x="9675" y="14073"/>
                </a:cubicBezTo>
                <a:cubicBezTo>
                  <a:pt x="10176" y="13597"/>
                  <a:pt x="10778" y="13196"/>
                  <a:pt x="11204" y="12644"/>
                </a:cubicBezTo>
                <a:cubicBezTo>
                  <a:pt x="11454" y="12293"/>
                  <a:pt x="11680" y="11917"/>
                  <a:pt x="11981" y="11592"/>
                </a:cubicBezTo>
                <a:cubicBezTo>
                  <a:pt x="12707" y="10765"/>
                  <a:pt x="13334" y="9862"/>
                  <a:pt x="13710" y="8810"/>
                </a:cubicBezTo>
                <a:cubicBezTo>
                  <a:pt x="14286" y="7130"/>
                  <a:pt x="14437" y="5476"/>
                  <a:pt x="13459" y="3822"/>
                </a:cubicBezTo>
                <a:cubicBezTo>
                  <a:pt x="12858" y="2845"/>
                  <a:pt x="12106" y="2093"/>
                  <a:pt x="11254" y="1416"/>
                </a:cubicBezTo>
                <a:cubicBezTo>
                  <a:pt x="10256" y="610"/>
                  <a:pt x="9187" y="1"/>
                  <a:pt x="792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240634" y="897377"/>
            <a:ext cx="134533" cy="104267"/>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551400" y="807344"/>
            <a:ext cx="109467" cy="93867"/>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455433" y="527611"/>
            <a:ext cx="86800" cy="83267"/>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568933" y="618145"/>
            <a:ext cx="86867" cy="77767"/>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291511"/>
            <a:ext cx="1857200" cy="1951200"/>
            <a:chOff x="0" y="218633"/>
            <a:chExt cx="1392900" cy="1463400"/>
          </a:xfrm>
        </p:grpSpPr>
        <p:sp>
          <p:nvSpPr>
            <p:cNvPr id="20" name="Google Shape;20;p2"/>
            <p:cNvSpPr/>
            <p:nvPr/>
          </p:nvSpPr>
          <p:spPr>
            <a:xfrm>
              <a:off x="0" y="218633"/>
              <a:ext cx="1392900"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1095033"/>
              <a:ext cx="176100"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0" y="584533"/>
              <a:ext cx="112825"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50400" y="719858"/>
              <a:ext cx="17732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30225" y="323883"/>
              <a:ext cx="182975"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58550" y="1181858"/>
              <a:ext cx="146000"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703650" y="1421308"/>
              <a:ext cx="17860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50" y="1544883"/>
              <a:ext cx="147275"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807650" y="415583"/>
              <a:ext cx="165450"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47275" y="1312083"/>
              <a:ext cx="155650"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04900" y="228658"/>
              <a:ext cx="182350"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378450" y="860333"/>
              <a:ext cx="118450"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85225" y="601358"/>
              <a:ext cx="127225"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06275" y="1131383"/>
              <a:ext cx="108425"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775150" y="990358"/>
              <a:ext cx="112100"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501275" y="1217358"/>
              <a:ext cx="99650"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4300" y="755533"/>
              <a:ext cx="102125"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p:nvPr/>
        </p:nvSpPr>
        <p:spPr>
          <a:xfrm>
            <a:off x="1416067" y="860411"/>
            <a:ext cx="88600" cy="86967"/>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1395167" y="713378"/>
            <a:ext cx="82767" cy="74433"/>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966904" y="-472795"/>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11091317" y="2817351"/>
            <a:ext cx="1100683" cy="1607633"/>
            <a:chOff x="8318488" y="2113013"/>
            <a:chExt cx="825512" cy="1205725"/>
          </a:xfrm>
        </p:grpSpPr>
        <p:sp>
          <p:nvSpPr>
            <p:cNvPr id="41" name="Google Shape;41;p2"/>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 name="Google Shape;44;p2"/>
          <p:cNvGrpSpPr/>
          <p:nvPr/>
        </p:nvGrpSpPr>
        <p:grpSpPr>
          <a:xfrm>
            <a:off x="3" y="4729760"/>
            <a:ext cx="1403268" cy="2092112"/>
            <a:chOff x="2" y="3547320"/>
            <a:chExt cx="1052451" cy="1569084"/>
          </a:xfrm>
        </p:grpSpPr>
        <p:sp>
          <p:nvSpPr>
            <p:cNvPr id="45" name="Google Shape;45;p2"/>
            <p:cNvSpPr/>
            <p:nvPr/>
          </p:nvSpPr>
          <p:spPr>
            <a:xfrm>
              <a:off x="2" y="3547320"/>
              <a:ext cx="1052451" cy="1569084"/>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4465" y="3852914"/>
              <a:ext cx="313844" cy="249966"/>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3636" y="3904180"/>
              <a:ext cx="199395" cy="183513"/>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 name="Google Shape;48;p2"/>
          <p:cNvGrpSpPr/>
          <p:nvPr/>
        </p:nvGrpSpPr>
        <p:grpSpPr>
          <a:xfrm>
            <a:off x="215427" y="5595991"/>
            <a:ext cx="904240" cy="787364"/>
            <a:chOff x="161570" y="4196993"/>
            <a:chExt cx="678180" cy="590523"/>
          </a:xfrm>
        </p:grpSpPr>
        <p:sp>
          <p:nvSpPr>
            <p:cNvPr id="49" name="Google Shape;49;p2"/>
            <p:cNvSpPr/>
            <p:nvPr/>
          </p:nvSpPr>
          <p:spPr>
            <a:xfrm>
              <a:off x="479446" y="4349506"/>
              <a:ext cx="167663" cy="125849"/>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61570" y="4216475"/>
              <a:ext cx="114991" cy="91091"/>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62844" y="4473619"/>
              <a:ext cx="112953" cy="93996"/>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72634" y="4196993"/>
              <a:ext cx="114990" cy="108932"/>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51243" y="4524783"/>
              <a:ext cx="99015" cy="955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315469" y="4366884"/>
              <a:ext cx="97741" cy="9198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528533" y="4591694"/>
              <a:ext cx="96060" cy="92136"/>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2331" y="4683626"/>
              <a:ext cx="72822" cy="7218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660647" y="4289701"/>
              <a:ext cx="136697" cy="111021"/>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655908" y="4671690"/>
              <a:ext cx="112950" cy="115826"/>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703046" y="4454607"/>
              <a:ext cx="136705" cy="125858"/>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2"/>
          <p:cNvSpPr/>
          <p:nvPr/>
        </p:nvSpPr>
        <p:spPr>
          <a:xfrm>
            <a:off x="3042567" y="6335529"/>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0517517" y="180900"/>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270218" y="1088434"/>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557617" y="119863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75251" y="876767"/>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210085" y="1258233"/>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014585" y="1695233"/>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0959218" y="5920284"/>
            <a:ext cx="766967" cy="134180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a:off x="10164718" y="5217118"/>
            <a:ext cx="1378500" cy="1262733"/>
            <a:chOff x="7623538" y="3912838"/>
            <a:chExt cx="1033875" cy="947050"/>
          </a:xfrm>
        </p:grpSpPr>
        <p:sp>
          <p:nvSpPr>
            <p:cNvPr id="69" name="Google Shape;69;p2"/>
            <p:cNvSpPr/>
            <p:nvPr/>
          </p:nvSpPr>
          <p:spPr>
            <a:xfrm>
              <a:off x="8405513" y="4309138"/>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7640463" y="3912838"/>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8187463" y="4346888"/>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7623538" y="4090213"/>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7896088" y="4589563"/>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7857888" y="4063063"/>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2"/>
          <p:cNvSpPr/>
          <p:nvPr/>
        </p:nvSpPr>
        <p:spPr>
          <a:xfrm rot="10800000">
            <a:off x="7327122" y="-6483"/>
            <a:ext cx="1222375" cy="413552"/>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137033" y="32668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465367" y="259610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20218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D9473-6639-4ECC-8A21-B0872CF623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4EAF3F-C267-4488-B05E-74172AF49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C61982-252C-4869-9D92-3C2F416922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00CC15-62BB-4689-98FB-05ED498530E5}"/>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6" name="Footer Placeholder 5">
            <a:extLst>
              <a:ext uri="{FF2B5EF4-FFF2-40B4-BE49-F238E27FC236}">
                <a16:creationId xmlns:a16="http://schemas.microsoft.com/office/drawing/2014/main" id="{BBCFCEA8-71AA-4B33-A4D6-96489B7C1E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609084-7998-484D-A84E-CDCDC098C621}"/>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60441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F156-EDDC-40FA-8757-D8FCB8D027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841A2-D3EB-4011-A0C6-B8333323B9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080B0C-76D5-4AAD-90DC-C035C2B0B0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79530C-4B49-42B8-B941-1477095DB1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78BE7A-29B6-43DE-9C63-ADE1731CAF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E08237-2A8D-431F-B2FA-47F3A632DE1F}"/>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8" name="Footer Placeholder 7">
            <a:extLst>
              <a:ext uri="{FF2B5EF4-FFF2-40B4-BE49-F238E27FC236}">
                <a16:creationId xmlns:a16="http://schemas.microsoft.com/office/drawing/2014/main" id="{6A9047A3-4464-4652-AEFC-07B4A08850D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E986F8-F01D-49F6-9C3B-C3A4C1F4F906}"/>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305559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15AE1-8C76-4DFB-B42D-D5F829F1BC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3158568-46B2-435F-8246-676A9DB7308D}"/>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4" name="Footer Placeholder 3">
            <a:extLst>
              <a:ext uri="{FF2B5EF4-FFF2-40B4-BE49-F238E27FC236}">
                <a16:creationId xmlns:a16="http://schemas.microsoft.com/office/drawing/2014/main" id="{40836DD1-80ED-468C-9615-AD1885743F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3B036C6-A561-4D93-BC3F-F94A7B297403}"/>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710437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996FE1-D563-4C4F-AB89-345C87FD7673}"/>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3" name="Footer Placeholder 2">
            <a:extLst>
              <a:ext uri="{FF2B5EF4-FFF2-40B4-BE49-F238E27FC236}">
                <a16:creationId xmlns:a16="http://schemas.microsoft.com/office/drawing/2014/main" id="{8D303962-0E1C-4446-B2D8-9C5160BF05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00DF063-5BBA-4E9C-B36E-ED835C6A5B2D}"/>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54978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C683D-2AE6-49B1-94C6-05E9F38CAD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B3A43A9-A057-4077-886C-CC9FE0ABB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EB1B19-A866-40DE-8788-ED3B31F34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C940D6-A9BE-4A7C-903A-7AEC00C98BE2}"/>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6" name="Footer Placeholder 5">
            <a:extLst>
              <a:ext uri="{FF2B5EF4-FFF2-40B4-BE49-F238E27FC236}">
                <a16:creationId xmlns:a16="http://schemas.microsoft.com/office/drawing/2014/main" id="{2D4FBFAF-F803-405E-8D0F-05C67B9543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2BC822-7E85-425B-82BE-5F6C802342CD}"/>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863587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E8430-12C0-4427-8F2F-938192276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66323E-614A-4B1D-BD17-C328BC987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1FF0D1-55BF-4875-A79F-8A33FC2E7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036EE9-596B-431B-B2E6-A12D28004477}"/>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6" name="Footer Placeholder 5">
            <a:extLst>
              <a:ext uri="{FF2B5EF4-FFF2-40B4-BE49-F238E27FC236}">
                <a16:creationId xmlns:a16="http://schemas.microsoft.com/office/drawing/2014/main" id="{D0771687-A35E-4739-936A-F7B274FA08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DB9329-CF23-42DB-9EC7-E39E41B5E450}"/>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695542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5386A-9E2D-43F9-8227-2845ECC7FD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BDE7B1-052C-42A3-A613-CB5796373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E8748A-0E03-4803-8DFA-9FF13ECAE335}"/>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167197FF-EFA3-4643-A595-0FB5D2C4F9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427683-7E88-4AB8-825A-E8B17A719075}"/>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1909233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6208D1-118B-4AC0-A02D-540A5FFE3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48D2E2-9692-439E-ACE3-3A397C3FD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89B6E9-AEA0-4C2B-A1AF-321302DDF9AB}"/>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A041C054-F96B-4CED-957D-0344DB59B9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6D3845-6A4D-4D63-91E4-60E8678363B1}"/>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4128161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F03A-2CC5-44A1-86D1-B37BE23528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DE092C-BCE4-4B4E-A7B5-A36C5A162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D1E0807-7255-42A7-8F3B-40E0572C642D}"/>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1AA717AA-392E-4270-AF22-991A98B2D3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D79F78-11C2-4D38-85F8-DA581139D8F5}"/>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601959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8C6C-41AF-4616-BDEE-FA2EB55038B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7E96CD2-48D5-4892-9AEA-4AD2B386FA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36B2B3-61BE-440E-9816-3E2BF70F8577}"/>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7C095794-C238-49F4-BB2A-030B07F98B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06C785-C492-446C-8F92-40DAF1FF232F}"/>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88724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95"/>
        <p:cNvGrpSpPr/>
        <p:nvPr/>
      </p:nvGrpSpPr>
      <p:grpSpPr>
        <a:xfrm>
          <a:off x="0" y="0"/>
          <a:ext cx="0" cy="0"/>
          <a:chOff x="0" y="0"/>
          <a:chExt cx="0" cy="0"/>
        </a:xfrm>
      </p:grpSpPr>
      <p:sp>
        <p:nvSpPr>
          <p:cNvPr id="296" name="Google Shape;296;p9"/>
          <p:cNvSpPr/>
          <p:nvPr/>
        </p:nvSpPr>
        <p:spPr>
          <a:xfrm>
            <a:off x="492433" y="-12225"/>
            <a:ext cx="1848208" cy="636796"/>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9"/>
          <p:cNvSpPr/>
          <p:nvPr/>
        </p:nvSpPr>
        <p:spPr>
          <a:xfrm rot="10800000">
            <a:off x="10319634" y="-12252"/>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9"/>
          <p:cNvSpPr txBox="1">
            <a:spLocks noGrp="1"/>
          </p:cNvSpPr>
          <p:nvPr>
            <p:ph type="title"/>
          </p:nvPr>
        </p:nvSpPr>
        <p:spPr>
          <a:xfrm>
            <a:off x="1297300" y="2184200"/>
            <a:ext cx="5042800" cy="7840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333">
                <a:solidFill>
                  <a:schemeClr val="accent5"/>
                </a:solidFill>
                <a:latin typeface="Barriecito"/>
                <a:ea typeface="Barriecito"/>
                <a:cs typeface="Barriecito"/>
                <a:sym typeface="Barriecito"/>
              </a:defRPr>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299" name="Google Shape;299;p9"/>
          <p:cNvSpPr txBox="1">
            <a:spLocks noGrp="1"/>
          </p:cNvSpPr>
          <p:nvPr>
            <p:ph type="subTitle" idx="1"/>
          </p:nvPr>
        </p:nvSpPr>
        <p:spPr>
          <a:xfrm>
            <a:off x="1297300" y="3403400"/>
            <a:ext cx="4421600" cy="1722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100"/>
              <a:buNone/>
              <a:defRPr sz="1867">
                <a:solidFill>
                  <a:schemeClr val="dk2"/>
                </a:solidFill>
                <a:latin typeface="Catamaran"/>
                <a:ea typeface="Catamaran"/>
                <a:cs typeface="Catamaran"/>
                <a:sym typeface="Catamaran"/>
              </a:defRPr>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0" name="Google Shape;300;p9"/>
          <p:cNvGrpSpPr/>
          <p:nvPr/>
        </p:nvGrpSpPr>
        <p:grpSpPr>
          <a:xfrm>
            <a:off x="408957" y="6254141"/>
            <a:ext cx="1698464" cy="604039"/>
            <a:chOff x="4606675" y="5059775"/>
            <a:chExt cx="1142875" cy="406450"/>
          </a:xfrm>
        </p:grpSpPr>
        <p:sp>
          <p:nvSpPr>
            <p:cNvPr id="301" name="Google Shape;301;p9"/>
            <p:cNvSpPr/>
            <p:nvPr/>
          </p:nvSpPr>
          <p:spPr>
            <a:xfrm>
              <a:off x="4954425" y="5059775"/>
              <a:ext cx="795125" cy="406450"/>
            </a:xfrm>
            <a:custGeom>
              <a:avLst/>
              <a:gdLst/>
              <a:ahLst/>
              <a:cxnLst/>
              <a:rect l="l" t="t" r="r" b="b"/>
              <a:pathLst>
                <a:path w="31805" h="16258" extrusionOk="0">
                  <a:moveTo>
                    <a:pt x="9970" y="1"/>
                  </a:moveTo>
                  <a:cubicBezTo>
                    <a:pt x="9688" y="1"/>
                    <a:pt x="9407" y="9"/>
                    <a:pt x="9123" y="17"/>
                  </a:cubicBezTo>
                  <a:cubicBezTo>
                    <a:pt x="7218" y="42"/>
                    <a:pt x="5464" y="594"/>
                    <a:pt x="3810" y="1496"/>
                  </a:cubicBezTo>
                  <a:cubicBezTo>
                    <a:pt x="3308" y="1772"/>
                    <a:pt x="2807" y="2022"/>
                    <a:pt x="2206" y="2047"/>
                  </a:cubicBezTo>
                  <a:cubicBezTo>
                    <a:pt x="2055" y="3551"/>
                    <a:pt x="1103" y="4704"/>
                    <a:pt x="326" y="5932"/>
                  </a:cubicBezTo>
                  <a:cubicBezTo>
                    <a:pt x="226" y="6108"/>
                    <a:pt x="50" y="6233"/>
                    <a:pt x="0" y="6433"/>
                  </a:cubicBezTo>
                  <a:cubicBezTo>
                    <a:pt x="577" y="7561"/>
                    <a:pt x="877" y="8789"/>
                    <a:pt x="1278" y="9992"/>
                  </a:cubicBezTo>
                  <a:cubicBezTo>
                    <a:pt x="1930" y="12072"/>
                    <a:pt x="2557" y="14178"/>
                    <a:pt x="3208" y="16258"/>
                  </a:cubicBezTo>
                  <a:lnTo>
                    <a:pt x="31680" y="16258"/>
                  </a:lnTo>
                  <a:cubicBezTo>
                    <a:pt x="31805" y="15581"/>
                    <a:pt x="31579" y="14930"/>
                    <a:pt x="31429" y="14303"/>
                  </a:cubicBezTo>
                  <a:cubicBezTo>
                    <a:pt x="31128" y="13125"/>
                    <a:pt x="31203" y="11822"/>
                    <a:pt x="30226" y="10895"/>
                  </a:cubicBezTo>
                  <a:cubicBezTo>
                    <a:pt x="30151" y="10819"/>
                    <a:pt x="30101" y="10719"/>
                    <a:pt x="30076" y="10619"/>
                  </a:cubicBezTo>
                  <a:cubicBezTo>
                    <a:pt x="30000" y="9817"/>
                    <a:pt x="29499" y="9391"/>
                    <a:pt x="28747" y="9240"/>
                  </a:cubicBezTo>
                  <a:cubicBezTo>
                    <a:pt x="28647" y="9215"/>
                    <a:pt x="28522" y="9190"/>
                    <a:pt x="28472" y="9115"/>
                  </a:cubicBezTo>
                  <a:cubicBezTo>
                    <a:pt x="27544" y="8113"/>
                    <a:pt x="26241" y="7336"/>
                    <a:pt x="25990" y="5857"/>
                  </a:cubicBezTo>
                  <a:cubicBezTo>
                    <a:pt x="25740" y="4428"/>
                    <a:pt x="24411" y="3576"/>
                    <a:pt x="24086" y="2173"/>
                  </a:cubicBezTo>
                  <a:cubicBezTo>
                    <a:pt x="24086" y="2123"/>
                    <a:pt x="24010" y="2072"/>
                    <a:pt x="23960" y="2047"/>
                  </a:cubicBezTo>
                  <a:cubicBezTo>
                    <a:pt x="22773" y="1173"/>
                    <a:pt x="21505" y="620"/>
                    <a:pt x="20032" y="620"/>
                  </a:cubicBezTo>
                  <a:cubicBezTo>
                    <a:pt x="19857" y="620"/>
                    <a:pt x="19680" y="628"/>
                    <a:pt x="19499" y="644"/>
                  </a:cubicBezTo>
                  <a:cubicBezTo>
                    <a:pt x="17945" y="769"/>
                    <a:pt x="16692" y="1722"/>
                    <a:pt x="15238" y="2072"/>
                  </a:cubicBezTo>
                  <a:cubicBezTo>
                    <a:pt x="15188" y="2097"/>
                    <a:pt x="15138" y="2148"/>
                    <a:pt x="15088" y="2198"/>
                  </a:cubicBezTo>
                  <a:cubicBezTo>
                    <a:pt x="14816" y="2390"/>
                    <a:pt x="14657" y="2496"/>
                    <a:pt x="14536" y="2496"/>
                  </a:cubicBezTo>
                  <a:cubicBezTo>
                    <a:pt x="14390" y="2496"/>
                    <a:pt x="14300" y="2341"/>
                    <a:pt x="14136" y="1997"/>
                  </a:cubicBezTo>
                  <a:cubicBezTo>
                    <a:pt x="13609" y="970"/>
                    <a:pt x="12832" y="418"/>
                    <a:pt x="11679" y="168"/>
                  </a:cubicBezTo>
                  <a:cubicBezTo>
                    <a:pt x="11095" y="34"/>
                    <a:pt x="10532" y="1"/>
                    <a:pt x="99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9"/>
            <p:cNvSpPr/>
            <p:nvPr/>
          </p:nvSpPr>
          <p:spPr>
            <a:xfrm>
              <a:off x="4606675" y="5275725"/>
              <a:ext cx="202400" cy="190500"/>
            </a:xfrm>
            <a:custGeom>
              <a:avLst/>
              <a:gdLst/>
              <a:ahLst/>
              <a:cxnLst/>
              <a:rect l="l" t="t" r="r" b="b"/>
              <a:pathLst>
                <a:path w="8096" h="7620" extrusionOk="0">
                  <a:moveTo>
                    <a:pt x="3735" y="1"/>
                  </a:moveTo>
                  <a:cubicBezTo>
                    <a:pt x="3158" y="753"/>
                    <a:pt x="2657" y="1580"/>
                    <a:pt x="2055" y="2357"/>
                  </a:cubicBezTo>
                  <a:cubicBezTo>
                    <a:pt x="1529" y="3059"/>
                    <a:pt x="1078" y="3886"/>
                    <a:pt x="827" y="4738"/>
                  </a:cubicBezTo>
                  <a:cubicBezTo>
                    <a:pt x="552" y="5665"/>
                    <a:pt x="0" y="6567"/>
                    <a:pt x="276" y="7620"/>
                  </a:cubicBezTo>
                  <a:lnTo>
                    <a:pt x="8096" y="7620"/>
                  </a:lnTo>
                  <a:cubicBezTo>
                    <a:pt x="7870" y="6091"/>
                    <a:pt x="7619" y="4562"/>
                    <a:pt x="7419" y="3033"/>
                  </a:cubicBezTo>
                  <a:cubicBezTo>
                    <a:pt x="7294" y="2181"/>
                    <a:pt x="7093" y="1354"/>
                    <a:pt x="7068" y="477"/>
                  </a:cubicBezTo>
                  <a:cubicBezTo>
                    <a:pt x="5965" y="377"/>
                    <a:pt x="4837" y="302"/>
                    <a:pt x="37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9"/>
            <p:cNvSpPr/>
            <p:nvPr/>
          </p:nvSpPr>
          <p:spPr>
            <a:xfrm>
              <a:off x="4783375" y="5256300"/>
              <a:ext cx="181100" cy="209925"/>
            </a:xfrm>
            <a:custGeom>
              <a:avLst/>
              <a:gdLst/>
              <a:ahLst/>
              <a:cxnLst/>
              <a:rect l="l" t="t" r="r" b="b"/>
              <a:pathLst>
                <a:path w="7244" h="8397" extrusionOk="0">
                  <a:moveTo>
                    <a:pt x="4837" y="1"/>
                  </a:moveTo>
                  <a:cubicBezTo>
                    <a:pt x="4612" y="26"/>
                    <a:pt x="4461" y="176"/>
                    <a:pt x="4311" y="277"/>
                  </a:cubicBezTo>
                  <a:cubicBezTo>
                    <a:pt x="3449" y="928"/>
                    <a:pt x="2502" y="1234"/>
                    <a:pt x="1447" y="1234"/>
                  </a:cubicBezTo>
                  <a:cubicBezTo>
                    <a:pt x="1366" y="1234"/>
                    <a:pt x="1285" y="1233"/>
                    <a:pt x="1203" y="1229"/>
                  </a:cubicBezTo>
                  <a:cubicBezTo>
                    <a:pt x="973" y="1215"/>
                    <a:pt x="743" y="1184"/>
                    <a:pt x="512" y="1184"/>
                  </a:cubicBezTo>
                  <a:cubicBezTo>
                    <a:pt x="342" y="1184"/>
                    <a:pt x="171" y="1201"/>
                    <a:pt x="0" y="1254"/>
                  </a:cubicBezTo>
                  <a:cubicBezTo>
                    <a:pt x="25" y="2131"/>
                    <a:pt x="226" y="2958"/>
                    <a:pt x="351" y="3810"/>
                  </a:cubicBezTo>
                  <a:cubicBezTo>
                    <a:pt x="551" y="5339"/>
                    <a:pt x="802" y="6868"/>
                    <a:pt x="1028" y="8397"/>
                  </a:cubicBezTo>
                  <a:lnTo>
                    <a:pt x="7243" y="8397"/>
                  </a:lnTo>
                  <a:cubicBezTo>
                    <a:pt x="7018" y="7294"/>
                    <a:pt x="6742" y="6191"/>
                    <a:pt x="6391" y="5139"/>
                  </a:cubicBezTo>
                  <a:cubicBezTo>
                    <a:pt x="5815" y="3435"/>
                    <a:pt x="5263" y="1755"/>
                    <a:pt x="48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9"/>
            <p:cNvSpPr/>
            <p:nvPr/>
          </p:nvSpPr>
          <p:spPr>
            <a:xfrm>
              <a:off x="4904300" y="5220600"/>
              <a:ext cx="130350" cy="245625"/>
            </a:xfrm>
            <a:custGeom>
              <a:avLst/>
              <a:gdLst/>
              <a:ahLst/>
              <a:cxnLst/>
              <a:rect l="l" t="t" r="r" b="b"/>
              <a:pathLst>
                <a:path w="5214" h="9825" extrusionOk="0">
                  <a:moveTo>
                    <a:pt x="2005" y="0"/>
                  </a:moveTo>
                  <a:cubicBezTo>
                    <a:pt x="1329" y="451"/>
                    <a:pt x="552" y="777"/>
                    <a:pt x="0" y="1429"/>
                  </a:cubicBezTo>
                  <a:cubicBezTo>
                    <a:pt x="426" y="3183"/>
                    <a:pt x="978" y="4863"/>
                    <a:pt x="1554" y="6567"/>
                  </a:cubicBezTo>
                  <a:cubicBezTo>
                    <a:pt x="1905" y="7619"/>
                    <a:pt x="2181" y="8722"/>
                    <a:pt x="2406" y="9825"/>
                  </a:cubicBezTo>
                  <a:lnTo>
                    <a:pt x="5213" y="9825"/>
                  </a:lnTo>
                  <a:cubicBezTo>
                    <a:pt x="4562" y="7745"/>
                    <a:pt x="3935" y="5639"/>
                    <a:pt x="3283" y="3559"/>
                  </a:cubicBezTo>
                  <a:cubicBezTo>
                    <a:pt x="2882" y="2356"/>
                    <a:pt x="2582" y="1128"/>
                    <a:pt x="2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5" name="Google Shape;305;p9"/>
          <p:cNvSpPr/>
          <p:nvPr/>
        </p:nvSpPr>
        <p:spPr>
          <a:xfrm>
            <a:off x="352150" y="5904639"/>
            <a:ext cx="669540" cy="68819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9"/>
          <p:cNvSpPr/>
          <p:nvPr/>
        </p:nvSpPr>
        <p:spPr>
          <a:xfrm rot="6299960">
            <a:off x="10181608" y="1495308"/>
            <a:ext cx="1171265" cy="1216097"/>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9"/>
          <p:cNvSpPr/>
          <p:nvPr/>
        </p:nvSpPr>
        <p:spPr>
          <a:xfrm rot="4499895">
            <a:off x="7055268" y="4163236"/>
            <a:ext cx="1010881" cy="1546251"/>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8" name="Google Shape;308;p9"/>
          <p:cNvGrpSpPr/>
          <p:nvPr/>
        </p:nvGrpSpPr>
        <p:grpSpPr>
          <a:xfrm rot="5400000">
            <a:off x="10692467" y="5627351"/>
            <a:ext cx="1106967" cy="1016200"/>
            <a:chOff x="3998800" y="520675"/>
            <a:chExt cx="830225" cy="762150"/>
          </a:xfrm>
        </p:grpSpPr>
        <p:sp>
          <p:nvSpPr>
            <p:cNvPr id="309" name="Google Shape;309;p9"/>
            <p:cNvSpPr/>
            <p:nvPr/>
          </p:nvSpPr>
          <p:spPr>
            <a:xfrm>
              <a:off x="4193050" y="1078050"/>
              <a:ext cx="154150" cy="1719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9"/>
            <p:cNvSpPr/>
            <p:nvPr/>
          </p:nvSpPr>
          <p:spPr>
            <a:xfrm>
              <a:off x="4678625" y="776925"/>
              <a:ext cx="150400" cy="164000"/>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9"/>
            <p:cNvSpPr/>
            <p:nvPr/>
          </p:nvSpPr>
          <p:spPr>
            <a:xfrm>
              <a:off x="4146675" y="748125"/>
              <a:ext cx="133475" cy="154825"/>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9"/>
            <p:cNvSpPr/>
            <p:nvPr/>
          </p:nvSpPr>
          <p:spPr>
            <a:xfrm>
              <a:off x="4371600" y="841575"/>
              <a:ext cx="144150" cy="146675"/>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3998800" y="520675"/>
              <a:ext cx="25725" cy="30225"/>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4359075" y="571050"/>
              <a:ext cx="144775" cy="156425"/>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4586025" y="1135825"/>
              <a:ext cx="149400" cy="147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9"/>
            <p:cNvSpPr/>
            <p:nvPr/>
          </p:nvSpPr>
          <p:spPr>
            <a:xfrm>
              <a:off x="4446800" y="863075"/>
              <a:ext cx="11925" cy="8475"/>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438025" y="667300"/>
              <a:ext cx="14450" cy="9425"/>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58512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C147-F074-4DD6-9FBD-CB040C393A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C6660A-60B7-4D85-8F9F-CCED2D763D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C72A66-7FC6-4AE0-BDB2-2D3B0EC4CF84}"/>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D5CA3076-8637-4417-8FAB-2F93DFA8B2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734DBD-0365-4F79-B13A-30B7B0BF6440}"/>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51358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B993-4B08-42E7-81B7-0B0C00037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DAB59A-B12A-4B98-8A7E-E9934D312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D39C7B-E232-45F5-8F7B-9B899A2696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5E5095-CA18-4FB7-9CEE-4F6255930E55}"/>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6" name="Footer Placeholder 5">
            <a:extLst>
              <a:ext uri="{FF2B5EF4-FFF2-40B4-BE49-F238E27FC236}">
                <a16:creationId xmlns:a16="http://schemas.microsoft.com/office/drawing/2014/main" id="{4F1AAAE6-2734-4505-A4E1-8A38127531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3B9126-3F00-4076-B986-95659E448648}"/>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724661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BB2C-95CC-4180-942B-C09A9743A1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A7FC55-CA3F-41EB-940D-868269D8F0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7C884B-CCFA-486B-B5FC-857E0743E6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412F11-6FD7-4DA7-A428-38504F0F1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C029F1-8B12-4D3F-8D27-C5DE4F04A7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6D3E5E-D6A3-4BCA-84AC-7A2BC22E1AFC}"/>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8" name="Footer Placeholder 7">
            <a:extLst>
              <a:ext uri="{FF2B5EF4-FFF2-40B4-BE49-F238E27FC236}">
                <a16:creationId xmlns:a16="http://schemas.microsoft.com/office/drawing/2014/main" id="{B86D3D79-0F06-46AE-A6CB-ED8C064B075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F2714D-47F2-4E0B-8942-AF37FFA2B7A4}"/>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36120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A7E6-EF2C-48C1-846B-73F24FB3C6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6D014C3-5D09-4867-A911-302A4DFCC2FE}"/>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4" name="Footer Placeholder 3">
            <a:extLst>
              <a:ext uri="{FF2B5EF4-FFF2-40B4-BE49-F238E27FC236}">
                <a16:creationId xmlns:a16="http://schemas.microsoft.com/office/drawing/2014/main" id="{63DE4209-7547-49E0-9875-8D3A19BD09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98B4B6-4609-4ECE-9C22-255C9002F872}"/>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1081367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E3D57-204B-4B76-9D48-0AEF3A3BBBE5}"/>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3" name="Footer Placeholder 2">
            <a:extLst>
              <a:ext uri="{FF2B5EF4-FFF2-40B4-BE49-F238E27FC236}">
                <a16:creationId xmlns:a16="http://schemas.microsoft.com/office/drawing/2014/main" id="{EEFE4DF4-EC7F-4439-8CAB-AEFD04FA66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6C6D73-213C-4A50-A074-EDB8CCB58A1E}"/>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1956318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49A7-8FE4-4340-A2DC-4357A3572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55CB6E7-5201-4B7C-BD5C-A45016EA8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3788E6-8713-47EE-987A-2011A07C9A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7CD30A-BFE4-43A5-928A-FDC4CDED3317}"/>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6" name="Footer Placeholder 5">
            <a:extLst>
              <a:ext uri="{FF2B5EF4-FFF2-40B4-BE49-F238E27FC236}">
                <a16:creationId xmlns:a16="http://schemas.microsoft.com/office/drawing/2014/main" id="{41D0C703-9057-4DB8-B239-E13F9F4848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78AEBE6-7957-4CE9-AB3E-5E49ECDE58C5}"/>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678942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4E99-44F9-478D-9721-72E89ECE8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08E4E8-C8DD-4EE0-B3B9-2CC9CA15A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1BE4F8-B6BA-48D0-980D-DAB032E7F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902EF6-41D4-41ED-B430-1229335F0D66}"/>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6" name="Footer Placeholder 5">
            <a:extLst>
              <a:ext uri="{FF2B5EF4-FFF2-40B4-BE49-F238E27FC236}">
                <a16:creationId xmlns:a16="http://schemas.microsoft.com/office/drawing/2014/main" id="{1C1D3BA3-0E92-492C-9015-B77F3338F0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4195AB-A8D4-4D7C-B02B-85F30E2AD814}"/>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2671104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559B9-9FD9-4F71-8DEC-B7C45B01DD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18C597C-603A-497F-B567-3FC6F0275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F9FE0D-561D-4A87-AFD4-07A13B8086E4}"/>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F81FF9BB-DC76-4731-A1E2-79F4B3D00F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C2CE2-8BE2-4BFE-A2CC-665A55320531}"/>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3501479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A2D0CA-A481-4DDB-A906-C6A6E0E423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A065B9-FDAA-484D-9D59-76A30452F0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C9B322-85B2-4972-BA4F-74F0BC9BF76D}"/>
              </a:ext>
            </a:extLst>
          </p:cNvPr>
          <p:cNvSpPr>
            <a:spLocks noGrp="1"/>
          </p:cNvSpPr>
          <p:nvPr>
            <p:ph type="dt" sz="half" idx="10"/>
          </p:nvPr>
        </p:nvSpPr>
        <p:spPr/>
        <p:txBody>
          <a:body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1819D392-0F8B-45C5-9A14-3B59B24DF7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928564-A34D-4A20-BB85-A7345DA36333}"/>
              </a:ext>
            </a:extLst>
          </p:cNvPr>
          <p:cNvSpPr>
            <a:spLocks noGrp="1"/>
          </p:cNvSpPr>
          <p:nvPr>
            <p:ph type="sldNum" sz="quarter" idx="12"/>
          </p:nvPr>
        </p:nvSpPr>
        <p:spPr/>
        <p:txBody>
          <a:bodyPr/>
          <a:lstStyle/>
          <a:p>
            <a:fld id="{98243ED3-2C9A-40DD-89F8-88AD01BCA5C2}" type="slidenum">
              <a:rPr lang="en-GB" smtClean="0"/>
              <a:t>‹#›</a:t>
            </a:fld>
            <a:endParaRPr lang="en-GB"/>
          </a:p>
        </p:txBody>
      </p:sp>
    </p:spTree>
    <p:extLst>
      <p:ext uri="{BB962C8B-B14F-4D97-AF65-F5344CB8AC3E}">
        <p14:creationId xmlns:p14="http://schemas.microsoft.com/office/powerpoint/2010/main" val="966798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8231-207C-4A4C-A7A2-5F72661F65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F95C57-8B06-47B8-A8F1-C7597C395B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6D99427-A602-4962-AC86-78D5F0D4A5D3}"/>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11EDF496-B313-4D2C-97C0-87F2B03D69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C4C5DD-3950-405B-BD6F-FCDE2BE1A195}"/>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94523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74"/>
        <p:cNvGrpSpPr/>
        <p:nvPr/>
      </p:nvGrpSpPr>
      <p:grpSpPr>
        <a:xfrm>
          <a:off x="0" y="0"/>
          <a:ext cx="0" cy="0"/>
          <a:chOff x="0" y="0"/>
          <a:chExt cx="0" cy="0"/>
        </a:xfrm>
      </p:grpSpPr>
      <p:sp>
        <p:nvSpPr>
          <p:cNvPr id="375" name="Google Shape;375;p1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5"/>
              </a:buClr>
              <a:buSzPts val="3000"/>
              <a:buNone/>
              <a:defRPr sz="4667">
                <a:solidFill>
                  <a:schemeClr val="accent5"/>
                </a:solidFill>
                <a:latin typeface="Barriecito"/>
                <a:ea typeface="Barriecito"/>
                <a:cs typeface="Barriecito"/>
                <a:sym typeface="Barriecito"/>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6" name="Google Shape;376;p13"/>
          <p:cNvSpPr txBox="1"/>
          <p:nvPr/>
        </p:nvSpPr>
        <p:spPr>
          <a:xfrm>
            <a:off x="1560900"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77" name="Google Shape;377;p13"/>
          <p:cNvSpPr txBox="1">
            <a:spLocks noGrp="1"/>
          </p:cNvSpPr>
          <p:nvPr>
            <p:ph type="subTitle" idx="1"/>
          </p:nvPr>
        </p:nvSpPr>
        <p:spPr>
          <a:xfrm>
            <a:off x="2933632" y="2837240"/>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78" name="Google Shape;378;p13"/>
          <p:cNvSpPr txBox="1">
            <a:spLocks noGrp="1"/>
          </p:cNvSpPr>
          <p:nvPr>
            <p:ph type="title" idx="2" hasCustomPrompt="1"/>
          </p:nvPr>
        </p:nvSpPr>
        <p:spPr>
          <a:xfrm>
            <a:off x="14449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79" name="Google Shape;379;p13"/>
          <p:cNvSpPr txBox="1">
            <a:spLocks noGrp="1"/>
          </p:cNvSpPr>
          <p:nvPr>
            <p:ph type="title" idx="3"/>
          </p:nvPr>
        </p:nvSpPr>
        <p:spPr>
          <a:xfrm flipH="1">
            <a:off x="2933525"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0" name="Google Shape;380;p13"/>
          <p:cNvSpPr txBox="1"/>
          <p:nvPr/>
        </p:nvSpPr>
        <p:spPr>
          <a:xfrm>
            <a:off x="1560900"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1" name="Google Shape;381;p13"/>
          <p:cNvSpPr txBox="1">
            <a:spLocks noGrp="1"/>
          </p:cNvSpPr>
          <p:nvPr>
            <p:ph type="subTitle" idx="4"/>
          </p:nvPr>
        </p:nvSpPr>
        <p:spPr>
          <a:xfrm>
            <a:off x="2933664" y="4536933"/>
            <a:ext cx="2954000" cy="633600"/>
          </a:xfrm>
          <a:prstGeom prst="rect">
            <a:avLst/>
          </a:prstGeom>
          <a:noFill/>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2" name="Google Shape;382;p13"/>
          <p:cNvSpPr txBox="1">
            <a:spLocks noGrp="1"/>
          </p:cNvSpPr>
          <p:nvPr>
            <p:ph type="title" idx="5" hasCustomPrompt="1"/>
          </p:nvPr>
        </p:nvSpPr>
        <p:spPr>
          <a:xfrm>
            <a:off x="14449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3" name="Google Shape;383;p13"/>
          <p:cNvSpPr txBox="1">
            <a:spLocks noGrp="1"/>
          </p:cNvSpPr>
          <p:nvPr>
            <p:ph type="title" idx="6"/>
          </p:nvPr>
        </p:nvSpPr>
        <p:spPr>
          <a:xfrm>
            <a:off x="2933695"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4" name="Google Shape;384;p13"/>
          <p:cNvSpPr txBox="1"/>
          <p:nvPr/>
        </p:nvSpPr>
        <p:spPr>
          <a:xfrm>
            <a:off x="6935567" y="24679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5" name="Google Shape;385;p13"/>
          <p:cNvSpPr txBox="1">
            <a:spLocks noGrp="1"/>
          </p:cNvSpPr>
          <p:nvPr>
            <p:ph type="subTitle" idx="7"/>
          </p:nvPr>
        </p:nvSpPr>
        <p:spPr>
          <a:xfrm>
            <a:off x="8022232" y="2837267"/>
            <a:ext cx="2954000" cy="632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86" name="Google Shape;386;p13"/>
          <p:cNvSpPr txBox="1">
            <a:spLocks noGrp="1"/>
          </p:cNvSpPr>
          <p:nvPr>
            <p:ph type="title" idx="8" hasCustomPrompt="1"/>
          </p:nvPr>
        </p:nvSpPr>
        <p:spPr>
          <a:xfrm>
            <a:off x="6403333" y="2333299"/>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87" name="Google Shape;387;p13"/>
          <p:cNvSpPr txBox="1">
            <a:spLocks noGrp="1"/>
          </p:cNvSpPr>
          <p:nvPr>
            <p:ph type="title" idx="9"/>
          </p:nvPr>
        </p:nvSpPr>
        <p:spPr>
          <a:xfrm>
            <a:off x="8022233" y="2333300"/>
            <a:ext cx="2954000" cy="3776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88" name="Google Shape;388;p13"/>
          <p:cNvSpPr txBox="1"/>
          <p:nvPr/>
        </p:nvSpPr>
        <p:spPr>
          <a:xfrm>
            <a:off x="6935567" y="4678764"/>
            <a:ext cx="722400" cy="961200"/>
          </a:xfrm>
          <a:prstGeom prst="rect">
            <a:avLst/>
          </a:prstGeom>
          <a:no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5333">
              <a:solidFill>
                <a:schemeClr val="dk1"/>
              </a:solidFill>
              <a:latin typeface="Caveat Brush"/>
              <a:ea typeface="Caveat Brush"/>
              <a:cs typeface="Caveat Brush"/>
              <a:sym typeface="Caveat Brush"/>
            </a:endParaRPr>
          </a:p>
        </p:txBody>
      </p:sp>
      <p:sp>
        <p:nvSpPr>
          <p:cNvPr id="389" name="Google Shape;389;p13"/>
          <p:cNvSpPr txBox="1">
            <a:spLocks noGrp="1"/>
          </p:cNvSpPr>
          <p:nvPr>
            <p:ph type="subTitle" idx="13"/>
          </p:nvPr>
        </p:nvSpPr>
        <p:spPr>
          <a:xfrm>
            <a:off x="8022264" y="4536941"/>
            <a:ext cx="2954000" cy="6336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867">
                <a:solidFill>
                  <a:schemeClr val="dk2"/>
                </a:solidFill>
                <a:latin typeface="Catamaran"/>
                <a:ea typeface="Catamaran"/>
                <a:cs typeface="Catamaran"/>
                <a:sym typeface="Catamaran"/>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390" name="Google Shape;390;p13"/>
          <p:cNvSpPr txBox="1">
            <a:spLocks noGrp="1"/>
          </p:cNvSpPr>
          <p:nvPr>
            <p:ph type="title" idx="14" hasCustomPrompt="1"/>
          </p:nvPr>
        </p:nvSpPr>
        <p:spPr>
          <a:xfrm>
            <a:off x="6403300" y="4038652"/>
            <a:ext cx="1103200" cy="113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7333" b="1">
                <a:solidFill>
                  <a:schemeClr val="accent3"/>
                </a:solidFill>
                <a:latin typeface="Barriecito"/>
                <a:ea typeface="Barriecito"/>
                <a:cs typeface="Barriecito"/>
                <a:sym typeface="Barriecito"/>
              </a:defRPr>
            </a:lvl1pPr>
            <a:lvl2pPr lvl="1" algn="ctr" rtl="0">
              <a:spcBef>
                <a:spcPts val="0"/>
              </a:spcBef>
              <a:spcAft>
                <a:spcPts val="0"/>
              </a:spcAft>
              <a:buSzPts val="2800"/>
              <a:buFont typeface="Caveat Brush"/>
              <a:buNone/>
              <a:defRPr>
                <a:latin typeface="Caveat Brush"/>
                <a:ea typeface="Caveat Brush"/>
                <a:cs typeface="Caveat Brush"/>
                <a:sym typeface="Caveat Brush"/>
              </a:defRPr>
            </a:lvl2pPr>
            <a:lvl3pPr lvl="2" algn="ctr" rtl="0">
              <a:spcBef>
                <a:spcPts val="0"/>
              </a:spcBef>
              <a:spcAft>
                <a:spcPts val="0"/>
              </a:spcAft>
              <a:buSzPts val="2800"/>
              <a:buFont typeface="Caveat Brush"/>
              <a:buNone/>
              <a:defRPr>
                <a:latin typeface="Caveat Brush"/>
                <a:ea typeface="Caveat Brush"/>
                <a:cs typeface="Caveat Brush"/>
                <a:sym typeface="Caveat Brush"/>
              </a:defRPr>
            </a:lvl3pPr>
            <a:lvl4pPr lvl="3" algn="ctr" rtl="0">
              <a:spcBef>
                <a:spcPts val="0"/>
              </a:spcBef>
              <a:spcAft>
                <a:spcPts val="0"/>
              </a:spcAft>
              <a:buSzPts val="2800"/>
              <a:buFont typeface="Caveat Brush"/>
              <a:buNone/>
              <a:defRPr>
                <a:latin typeface="Caveat Brush"/>
                <a:ea typeface="Caveat Brush"/>
                <a:cs typeface="Caveat Brush"/>
                <a:sym typeface="Caveat Brush"/>
              </a:defRPr>
            </a:lvl4pPr>
            <a:lvl5pPr lvl="4" algn="ctr" rtl="0">
              <a:spcBef>
                <a:spcPts val="0"/>
              </a:spcBef>
              <a:spcAft>
                <a:spcPts val="0"/>
              </a:spcAft>
              <a:buSzPts val="2800"/>
              <a:buFont typeface="Caveat Brush"/>
              <a:buNone/>
              <a:defRPr>
                <a:latin typeface="Caveat Brush"/>
                <a:ea typeface="Caveat Brush"/>
                <a:cs typeface="Caveat Brush"/>
                <a:sym typeface="Caveat Brush"/>
              </a:defRPr>
            </a:lvl5pPr>
            <a:lvl6pPr lvl="5" algn="ctr" rtl="0">
              <a:spcBef>
                <a:spcPts val="0"/>
              </a:spcBef>
              <a:spcAft>
                <a:spcPts val="0"/>
              </a:spcAft>
              <a:buSzPts val="2800"/>
              <a:buFont typeface="Caveat Brush"/>
              <a:buNone/>
              <a:defRPr>
                <a:latin typeface="Caveat Brush"/>
                <a:ea typeface="Caveat Brush"/>
                <a:cs typeface="Caveat Brush"/>
                <a:sym typeface="Caveat Brush"/>
              </a:defRPr>
            </a:lvl6pPr>
            <a:lvl7pPr lvl="6" algn="ctr" rtl="0">
              <a:spcBef>
                <a:spcPts val="0"/>
              </a:spcBef>
              <a:spcAft>
                <a:spcPts val="0"/>
              </a:spcAft>
              <a:buSzPts val="2800"/>
              <a:buFont typeface="Caveat Brush"/>
              <a:buNone/>
              <a:defRPr>
                <a:latin typeface="Caveat Brush"/>
                <a:ea typeface="Caveat Brush"/>
                <a:cs typeface="Caveat Brush"/>
                <a:sym typeface="Caveat Brush"/>
              </a:defRPr>
            </a:lvl7pPr>
            <a:lvl8pPr lvl="7" algn="ctr" rtl="0">
              <a:spcBef>
                <a:spcPts val="0"/>
              </a:spcBef>
              <a:spcAft>
                <a:spcPts val="0"/>
              </a:spcAft>
              <a:buSzPts val="2800"/>
              <a:buFont typeface="Caveat Brush"/>
              <a:buNone/>
              <a:defRPr>
                <a:latin typeface="Caveat Brush"/>
                <a:ea typeface="Caveat Brush"/>
                <a:cs typeface="Caveat Brush"/>
                <a:sym typeface="Caveat Brush"/>
              </a:defRPr>
            </a:lvl8pPr>
            <a:lvl9pPr lvl="8" algn="ctr" rtl="0">
              <a:spcBef>
                <a:spcPts val="0"/>
              </a:spcBef>
              <a:spcAft>
                <a:spcPts val="0"/>
              </a:spcAft>
              <a:buSzPts val="2800"/>
              <a:buFont typeface="Caveat Brush"/>
              <a:buNone/>
              <a:defRPr>
                <a:latin typeface="Caveat Brush"/>
                <a:ea typeface="Caveat Brush"/>
                <a:cs typeface="Caveat Brush"/>
                <a:sym typeface="Caveat Brush"/>
              </a:defRPr>
            </a:lvl9pPr>
          </a:lstStyle>
          <a:p>
            <a:r>
              <a:t>xx%</a:t>
            </a:r>
          </a:p>
        </p:txBody>
      </p:sp>
      <p:sp>
        <p:nvSpPr>
          <p:cNvPr id="391" name="Google Shape;391;p13"/>
          <p:cNvSpPr txBox="1">
            <a:spLocks noGrp="1"/>
          </p:cNvSpPr>
          <p:nvPr>
            <p:ph type="title" idx="15"/>
          </p:nvPr>
        </p:nvSpPr>
        <p:spPr>
          <a:xfrm>
            <a:off x="8022267" y="4038652"/>
            <a:ext cx="2954000" cy="379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accent1"/>
              </a:buClr>
              <a:buSzPts val="3000"/>
              <a:buNone/>
              <a:defRPr sz="3333">
                <a:latin typeface="Barriecito"/>
                <a:ea typeface="Barriecito"/>
                <a:cs typeface="Barriecito"/>
                <a:sym typeface="Barriecito"/>
              </a:defRPr>
            </a:lvl1pPr>
            <a:lvl2pPr lvl="1" rtl="0">
              <a:spcBef>
                <a:spcPts val="0"/>
              </a:spcBef>
              <a:spcAft>
                <a:spcPts val="0"/>
              </a:spcAft>
              <a:buSzPts val="3000"/>
              <a:buNone/>
              <a:defRPr sz="4000">
                <a:latin typeface="Raleway"/>
                <a:ea typeface="Raleway"/>
                <a:cs typeface="Raleway"/>
                <a:sym typeface="Raleway"/>
              </a:defRPr>
            </a:lvl2pPr>
            <a:lvl3pPr lvl="2" rtl="0">
              <a:spcBef>
                <a:spcPts val="0"/>
              </a:spcBef>
              <a:spcAft>
                <a:spcPts val="0"/>
              </a:spcAft>
              <a:buSzPts val="3000"/>
              <a:buNone/>
              <a:defRPr sz="4000">
                <a:latin typeface="Raleway"/>
                <a:ea typeface="Raleway"/>
                <a:cs typeface="Raleway"/>
                <a:sym typeface="Raleway"/>
              </a:defRPr>
            </a:lvl3pPr>
            <a:lvl4pPr lvl="3" rtl="0">
              <a:spcBef>
                <a:spcPts val="0"/>
              </a:spcBef>
              <a:spcAft>
                <a:spcPts val="0"/>
              </a:spcAft>
              <a:buSzPts val="3000"/>
              <a:buNone/>
              <a:defRPr sz="4000">
                <a:latin typeface="Raleway"/>
                <a:ea typeface="Raleway"/>
                <a:cs typeface="Raleway"/>
                <a:sym typeface="Raleway"/>
              </a:defRPr>
            </a:lvl4pPr>
            <a:lvl5pPr lvl="4" rtl="0">
              <a:spcBef>
                <a:spcPts val="0"/>
              </a:spcBef>
              <a:spcAft>
                <a:spcPts val="0"/>
              </a:spcAft>
              <a:buSzPts val="3000"/>
              <a:buNone/>
              <a:defRPr sz="4000">
                <a:latin typeface="Raleway"/>
                <a:ea typeface="Raleway"/>
                <a:cs typeface="Raleway"/>
                <a:sym typeface="Raleway"/>
              </a:defRPr>
            </a:lvl5pPr>
            <a:lvl6pPr lvl="5" rtl="0">
              <a:spcBef>
                <a:spcPts val="0"/>
              </a:spcBef>
              <a:spcAft>
                <a:spcPts val="0"/>
              </a:spcAft>
              <a:buSzPts val="3000"/>
              <a:buNone/>
              <a:defRPr sz="4000">
                <a:latin typeface="Raleway"/>
                <a:ea typeface="Raleway"/>
                <a:cs typeface="Raleway"/>
                <a:sym typeface="Raleway"/>
              </a:defRPr>
            </a:lvl6pPr>
            <a:lvl7pPr lvl="6" rtl="0">
              <a:spcBef>
                <a:spcPts val="0"/>
              </a:spcBef>
              <a:spcAft>
                <a:spcPts val="0"/>
              </a:spcAft>
              <a:buSzPts val="3000"/>
              <a:buNone/>
              <a:defRPr sz="4000">
                <a:latin typeface="Raleway"/>
                <a:ea typeface="Raleway"/>
                <a:cs typeface="Raleway"/>
                <a:sym typeface="Raleway"/>
              </a:defRPr>
            </a:lvl7pPr>
            <a:lvl8pPr lvl="7" rtl="0">
              <a:spcBef>
                <a:spcPts val="0"/>
              </a:spcBef>
              <a:spcAft>
                <a:spcPts val="0"/>
              </a:spcAft>
              <a:buSzPts val="3000"/>
              <a:buNone/>
              <a:defRPr sz="4000">
                <a:latin typeface="Raleway"/>
                <a:ea typeface="Raleway"/>
                <a:cs typeface="Raleway"/>
                <a:sym typeface="Raleway"/>
              </a:defRPr>
            </a:lvl8pPr>
            <a:lvl9pPr lvl="8" rtl="0">
              <a:spcBef>
                <a:spcPts val="0"/>
              </a:spcBef>
              <a:spcAft>
                <a:spcPts val="0"/>
              </a:spcAft>
              <a:buSzPts val="3000"/>
              <a:buNone/>
              <a:defRPr sz="4000">
                <a:latin typeface="Raleway"/>
                <a:ea typeface="Raleway"/>
                <a:cs typeface="Raleway"/>
                <a:sym typeface="Raleway"/>
              </a:defRPr>
            </a:lvl9pPr>
          </a:lstStyle>
          <a:p>
            <a:endParaRPr/>
          </a:p>
        </p:txBody>
      </p:sp>
      <p:sp>
        <p:nvSpPr>
          <p:cNvPr id="392" name="Google Shape;392;p13"/>
          <p:cNvSpPr/>
          <p:nvPr/>
        </p:nvSpPr>
        <p:spPr>
          <a:xfrm>
            <a:off x="11484567" y="6000761"/>
            <a:ext cx="483444" cy="496911"/>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3"/>
          <p:cNvSpPr/>
          <p:nvPr/>
        </p:nvSpPr>
        <p:spPr>
          <a:xfrm>
            <a:off x="10631333" y="6208545"/>
            <a:ext cx="853235" cy="877003"/>
          </a:xfrm>
          <a:custGeom>
            <a:avLst/>
            <a:gdLst/>
            <a:ahLst/>
            <a:cxnLst/>
            <a:rect l="l" t="t" r="r" b="b"/>
            <a:pathLst>
              <a:path w="18021" h="18523" extrusionOk="0">
                <a:moveTo>
                  <a:pt x="9324" y="6066"/>
                </a:moveTo>
                <a:cubicBezTo>
                  <a:pt x="10828" y="6091"/>
                  <a:pt x="11254" y="6417"/>
                  <a:pt x="11680" y="7870"/>
                </a:cubicBezTo>
                <a:cubicBezTo>
                  <a:pt x="12081" y="9174"/>
                  <a:pt x="11855" y="10352"/>
                  <a:pt x="10853" y="11354"/>
                </a:cubicBezTo>
                <a:cubicBezTo>
                  <a:pt x="10427" y="11780"/>
                  <a:pt x="9976" y="12156"/>
                  <a:pt x="9474" y="12482"/>
                </a:cubicBezTo>
                <a:cubicBezTo>
                  <a:pt x="8947" y="12840"/>
                  <a:pt x="8367" y="13057"/>
                  <a:pt x="7748" y="13057"/>
                </a:cubicBezTo>
                <a:cubicBezTo>
                  <a:pt x="7631" y="13057"/>
                  <a:pt x="7513" y="13049"/>
                  <a:pt x="7394" y="13033"/>
                </a:cubicBezTo>
                <a:cubicBezTo>
                  <a:pt x="6868" y="12983"/>
                  <a:pt x="6341" y="12933"/>
                  <a:pt x="5815" y="12833"/>
                </a:cubicBezTo>
                <a:cubicBezTo>
                  <a:pt x="4762" y="12657"/>
                  <a:pt x="4311" y="12106"/>
                  <a:pt x="4361" y="11053"/>
                </a:cubicBezTo>
                <a:cubicBezTo>
                  <a:pt x="4361" y="10552"/>
                  <a:pt x="4412" y="10051"/>
                  <a:pt x="4587" y="9575"/>
                </a:cubicBezTo>
                <a:cubicBezTo>
                  <a:pt x="5590" y="6667"/>
                  <a:pt x="6793" y="6091"/>
                  <a:pt x="9324" y="6066"/>
                </a:cubicBezTo>
                <a:close/>
                <a:moveTo>
                  <a:pt x="9950" y="1"/>
                </a:moveTo>
                <a:cubicBezTo>
                  <a:pt x="9189" y="54"/>
                  <a:pt x="8428" y="182"/>
                  <a:pt x="7658" y="182"/>
                </a:cubicBezTo>
                <a:cubicBezTo>
                  <a:pt x="7338" y="182"/>
                  <a:pt x="7016" y="160"/>
                  <a:pt x="6692" y="101"/>
                </a:cubicBezTo>
                <a:cubicBezTo>
                  <a:pt x="6662" y="98"/>
                  <a:pt x="6631" y="96"/>
                  <a:pt x="6600" y="96"/>
                </a:cubicBezTo>
                <a:cubicBezTo>
                  <a:pt x="6400" y="96"/>
                  <a:pt x="6189" y="161"/>
                  <a:pt x="6016" y="226"/>
                </a:cubicBezTo>
                <a:cubicBezTo>
                  <a:pt x="5289" y="577"/>
                  <a:pt x="4487" y="677"/>
                  <a:pt x="3760" y="978"/>
                </a:cubicBezTo>
                <a:cubicBezTo>
                  <a:pt x="3434" y="1229"/>
                  <a:pt x="3158" y="1504"/>
                  <a:pt x="2808" y="1705"/>
                </a:cubicBezTo>
                <a:cubicBezTo>
                  <a:pt x="1103" y="2682"/>
                  <a:pt x="502" y="4286"/>
                  <a:pt x="301" y="6091"/>
                </a:cubicBezTo>
                <a:cubicBezTo>
                  <a:pt x="151" y="7219"/>
                  <a:pt x="151" y="8347"/>
                  <a:pt x="51" y="9474"/>
                </a:cubicBezTo>
                <a:cubicBezTo>
                  <a:pt x="1" y="9951"/>
                  <a:pt x="51" y="10452"/>
                  <a:pt x="101" y="10953"/>
                </a:cubicBezTo>
                <a:cubicBezTo>
                  <a:pt x="226" y="12081"/>
                  <a:pt x="477" y="13184"/>
                  <a:pt x="928" y="14211"/>
                </a:cubicBezTo>
                <a:cubicBezTo>
                  <a:pt x="1229" y="14738"/>
                  <a:pt x="1680" y="15189"/>
                  <a:pt x="1805" y="15790"/>
                </a:cubicBezTo>
                <a:cubicBezTo>
                  <a:pt x="2707" y="16642"/>
                  <a:pt x="3735" y="17294"/>
                  <a:pt x="4863" y="17770"/>
                </a:cubicBezTo>
                <a:cubicBezTo>
                  <a:pt x="5013" y="17820"/>
                  <a:pt x="5138" y="17946"/>
                  <a:pt x="5264" y="18046"/>
                </a:cubicBezTo>
                <a:cubicBezTo>
                  <a:pt x="6366" y="18347"/>
                  <a:pt x="7494" y="18422"/>
                  <a:pt x="8597" y="18522"/>
                </a:cubicBezTo>
                <a:cubicBezTo>
                  <a:pt x="8768" y="18469"/>
                  <a:pt x="8939" y="18452"/>
                  <a:pt x="9109" y="18452"/>
                </a:cubicBezTo>
                <a:cubicBezTo>
                  <a:pt x="9340" y="18452"/>
                  <a:pt x="9570" y="18483"/>
                  <a:pt x="9800" y="18497"/>
                </a:cubicBezTo>
                <a:cubicBezTo>
                  <a:pt x="9882" y="18501"/>
                  <a:pt x="9963" y="18502"/>
                  <a:pt x="10044" y="18502"/>
                </a:cubicBezTo>
                <a:cubicBezTo>
                  <a:pt x="11099" y="18502"/>
                  <a:pt x="12046" y="18196"/>
                  <a:pt x="12908" y="17545"/>
                </a:cubicBezTo>
                <a:cubicBezTo>
                  <a:pt x="13058" y="17444"/>
                  <a:pt x="13209" y="17294"/>
                  <a:pt x="13434" y="17269"/>
                </a:cubicBezTo>
                <a:cubicBezTo>
                  <a:pt x="13986" y="16617"/>
                  <a:pt x="14763" y="16291"/>
                  <a:pt x="15439" y="15840"/>
                </a:cubicBezTo>
                <a:cubicBezTo>
                  <a:pt x="15489" y="15640"/>
                  <a:pt x="15665" y="15515"/>
                  <a:pt x="15765" y="15339"/>
                </a:cubicBezTo>
                <a:cubicBezTo>
                  <a:pt x="16542" y="14111"/>
                  <a:pt x="17494" y="12958"/>
                  <a:pt x="17645" y="11454"/>
                </a:cubicBezTo>
                <a:cubicBezTo>
                  <a:pt x="17670" y="11254"/>
                  <a:pt x="17695" y="11053"/>
                  <a:pt x="17695" y="10853"/>
                </a:cubicBezTo>
                <a:cubicBezTo>
                  <a:pt x="17845" y="9424"/>
                  <a:pt x="18021" y="7996"/>
                  <a:pt x="17344" y="6642"/>
                </a:cubicBezTo>
                <a:cubicBezTo>
                  <a:pt x="16943" y="5765"/>
                  <a:pt x="16742" y="4788"/>
                  <a:pt x="16141" y="4036"/>
                </a:cubicBezTo>
                <a:cubicBezTo>
                  <a:pt x="15514" y="3284"/>
                  <a:pt x="14838" y="2582"/>
                  <a:pt x="14136" y="1930"/>
                </a:cubicBezTo>
                <a:cubicBezTo>
                  <a:pt x="13710" y="1580"/>
                  <a:pt x="13359" y="1103"/>
                  <a:pt x="12757" y="978"/>
                </a:cubicBezTo>
                <a:cubicBezTo>
                  <a:pt x="11780" y="753"/>
                  <a:pt x="10878" y="352"/>
                  <a:pt x="995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3"/>
          <p:cNvSpPr/>
          <p:nvPr/>
        </p:nvSpPr>
        <p:spPr>
          <a:xfrm rot="5400000">
            <a:off x="11300017" y="1363900"/>
            <a:ext cx="863867" cy="993200"/>
          </a:xfrm>
          <a:custGeom>
            <a:avLst/>
            <a:gdLst/>
            <a:ahLst/>
            <a:cxnLst/>
            <a:rect l="l" t="t" r="r" b="b"/>
            <a:pathLst>
              <a:path w="25916" h="29796" extrusionOk="0">
                <a:moveTo>
                  <a:pt x="4562" y="2331"/>
                </a:moveTo>
                <a:cubicBezTo>
                  <a:pt x="4587" y="2356"/>
                  <a:pt x="4587" y="2381"/>
                  <a:pt x="4612" y="2381"/>
                </a:cubicBezTo>
                <a:cubicBezTo>
                  <a:pt x="4587" y="2407"/>
                  <a:pt x="4587" y="2432"/>
                  <a:pt x="4587" y="2457"/>
                </a:cubicBezTo>
                <a:cubicBezTo>
                  <a:pt x="4562" y="2432"/>
                  <a:pt x="4537" y="2407"/>
                  <a:pt x="4512" y="2381"/>
                </a:cubicBezTo>
                <a:cubicBezTo>
                  <a:pt x="4512" y="2381"/>
                  <a:pt x="4537" y="2356"/>
                  <a:pt x="4562" y="2331"/>
                </a:cubicBezTo>
                <a:close/>
                <a:moveTo>
                  <a:pt x="18146" y="1605"/>
                </a:moveTo>
                <a:lnTo>
                  <a:pt x="18146" y="1605"/>
                </a:lnTo>
                <a:cubicBezTo>
                  <a:pt x="18096" y="2457"/>
                  <a:pt x="17745" y="3234"/>
                  <a:pt x="17445" y="4011"/>
                </a:cubicBezTo>
                <a:cubicBezTo>
                  <a:pt x="17169" y="4762"/>
                  <a:pt x="17019" y="5640"/>
                  <a:pt x="15891" y="5965"/>
                </a:cubicBezTo>
                <a:cubicBezTo>
                  <a:pt x="16693" y="4412"/>
                  <a:pt x="17420" y="3008"/>
                  <a:pt x="18146" y="1605"/>
                </a:cubicBezTo>
                <a:close/>
                <a:moveTo>
                  <a:pt x="12582" y="6341"/>
                </a:moveTo>
                <a:cubicBezTo>
                  <a:pt x="12582" y="6366"/>
                  <a:pt x="12607" y="6392"/>
                  <a:pt x="12607" y="6417"/>
                </a:cubicBezTo>
                <a:cubicBezTo>
                  <a:pt x="12607" y="6442"/>
                  <a:pt x="12582" y="6467"/>
                  <a:pt x="12557" y="6492"/>
                </a:cubicBezTo>
                <a:cubicBezTo>
                  <a:pt x="12557" y="6467"/>
                  <a:pt x="12532" y="6442"/>
                  <a:pt x="12532" y="6417"/>
                </a:cubicBezTo>
                <a:cubicBezTo>
                  <a:pt x="12532" y="6392"/>
                  <a:pt x="12557" y="6366"/>
                  <a:pt x="12582" y="6341"/>
                </a:cubicBezTo>
                <a:close/>
                <a:moveTo>
                  <a:pt x="15415" y="7770"/>
                </a:moveTo>
                <a:cubicBezTo>
                  <a:pt x="15415" y="7795"/>
                  <a:pt x="15415" y="7820"/>
                  <a:pt x="15415" y="7845"/>
                </a:cubicBezTo>
                <a:cubicBezTo>
                  <a:pt x="15415" y="7870"/>
                  <a:pt x="15389" y="7870"/>
                  <a:pt x="15364" y="7870"/>
                </a:cubicBezTo>
                <a:cubicBezTo>
                  <a:pt x="15364" y="7845"/>
                  <a:pt x="15339" y="7820"/>
                  <a:pt x="15339" y="7795"/>
                </a:cubicBezTo>
                <a:cubicBezTo>
                  <a:pt x="15339" y="7795"/>
                  <a:pt x="15389" y="7795"/>
                  <a:pt x="15415" y="7770"/>
                </a:cubicBezTo>
                <a:close/>
                <a:moveTo>
                  <a:pt x="10878" y="2958"/>
                </a:moveTo>
                <a:lnTo>
                  <a:pt x="10878" y="2958"/>
                </a:lnTo>
                <a:cubicBezTo>
                  <a:pt x="10953" y="3559"/>
                  <a:pt x="10653" y="4036"/>
                  <a:pt x="10477" y="4512"/>
                </a:cubicBezTo>
                <a:cubicBezTo>
                  <a:pt x="10051" y="5615"/>
                  <a:pt x="9525" y="6717"/>
                  <a:pt x="9099" y="7820"/>
                </a:cubicBezTo>
                <a:cubicBezTo>
                  <a:pt x="8923" y="8246"/>
                  <a:pt x="8673" y="8472"/>
                  <a:pt x="8121" y="8572"/>
                </a:cubicBezTo>
                <a:cubicBezTo>
                  <a:pt x="9074" y="6617"/>
                  <a:pt x="9976" y="4787"/>
                  <a:pt x="10878" y="2958"/>
                </a:cubicBezTo>
                <a:close/>
                <a:moveTo>
                  <a:pt x="11304" y="9349"/>
                </a:moveTo>
                <a:lnTo>
                  <a:pt x="11304" y="9349"/>
                </a:lnTo>
                <a:cubicBezTo>
                  <a:pt x="11373" y="9372"/>
                  <a:pt x="11358" y="9394"/>
                  <a:pt x="11280" y="9417"/>
                </a:cubicBezTo>
                <a:lnTo>
                  <a:pt x="11280" y="9417"/>
                </a:lnTo>
                <a:cubicBezTo>
                  <a:pt x="11283" y="9391"/>
                  <a:pt x="11304" y="9349"/>
                  <a:pt x="11304" y="9349"/>
                </a:cubicBezTo>
                <a:close/>
                <a:moveTo>
                  <a:pt x="17770" y="10978"/>
                </a:moveTo>
                <a:cubicBezTo>
                  <a:pt x="17795" y="10978"/>
                  <a:pt x="17821" y="11003"/>
                  <a:pt x="17821" y="11003"/>
                </a:cubicBezTo>
                <a:cubicBezTo>
                  <a:pt x="17821" y="11028"/>
                  <a:pt x="17821" y="11053"/>
                  <a:pt x="17795" y="11103"/>
                </a:cubicBezTo>
                <a:cubicBezTo>
                  <a:pt x="17795" y="11078"/>
                  <a:pt x="17745" y="11078"/>
                  <a:pt x="17745" y="11053"/>
                </a:cubicBezTo>
                <a:cubicBezTo>
                  <a:pt x="17745" y="11028"/>
                  <a:pt x="17770" y="11003"/>
                  <a:pt x="17770" y="10978"/>
                </a:cubicBezTo>
                <a:close/>
                <a:moveTo>
                  <a:pt x="11252" y="9435"/>
                </a:moveTo>
                <a:cubicBezTo>
                  <a:pt x="11103" y="10227"/>
                  <a:pt x="11074" y="10306"/>
                  <a:pt x="10151" y="11429"/>
                </a:cubicBezTo>
                <a:cubicBezTo>
                  <a:pt x="10375" y="10684"/>
                  <a:pt x="10328" y="9817"/>
                  <a:pt x="11252" y="9435"/>
                </a:cubicBezTo>
                <a:close/>
                <a:moveTo>
                  <a:pt x="6116" y="13559"/>
                </a:moveTo>
                <a:lnTo>
                  <a:pt x="6116" y="13559"/>
                </a:lnTo>
                <a:cubicBezTo>
                  <a:pt x="6296" y="13695"/>
                  <a:pt x="6173" y="13749"/>
                  <a:pt x="6073" y="13813"/>
                </a:cubicBezTo>
                <a:lnTo>
                  <a:pt x="6073" y="13813"/>
                </a:lnTo>
                <a:cubicBezTo>
                  <a:pt x="6096" y="13741"/>
                  <a:pt x="6116" y="13650"/>
                  <a:pt x="6116" y="13559"/>
                </a:cubicBezTo>
                <a:close/>
                <a:moveTo>
                  <a:pt x="2858" y="1"/>
                </a:moveTo>
                <a:cubicBezTo>
                  <a:pt x="2633" y="853"/>
                  <a:pt x="2206" y="1605"/>
                  <a:pt x="1956" y="2432"/>
                </a:cubicBezTo>
                <a:cubicBezTo>
                  <a:pt x="1279" y="4662"/>
                  <a:pt x="477" y="6843"/>
                  <a:pt x="101" y="9148"/>
                </a:cubicBezTo>
                <a:cubicBezTo>
                  <a:pt x="1" y="9725"/>
                  <a:pt x="1" y="10251"/>
                  <a:pt x="302" y="10778"/>
                </a:cubicBezTo>
                <a:cubicBezTo>
                  <a:pt x="537" y="11197"/>
                  <a:pt x="761" y="11381"/>
                  <a:pt x="1079" y="11381"/>
                </a:cubicBezTo>
                <a:cubicBezTo>
                  <a:pt x="1235" y="11381"/>
                  <a:pt x="1415" y="11336"/>
                  <a:pt x="1630" y="11254"/>
                </a:cubicBezTo>
                <a:cubicBezTo>
                  <a:pt x="1896" y="11143"/>
                  <a:pt x="2122" y="10915"/>
                  <a:pt x="2430" y="10915"/>
                </a:cubicBezTo>
                <a:cubicBezTo>
                  <a:pt x="2471" y="10915"/>
                  <a:pt x="2513" y="10919"/>
                  <a:pt x="2557" y="10928"/>
                </a:cubicBezTo>
                <a:cubicBezTo>
                  <a:pt x="2733" y="11304"/>
                  <a:pt x="2633" y="11630"/>
                  <a:pt x="2482" y="11981"/>
                </a:cubicBezTo>
                <a:cubicBezTo>
                  <a:pt x="1881" y="13259"/>
                  <a:pt x="1555" y="14612"/>
                  <a:pt x="1129" y="15940"/>
                </a:cubicBezTo>
                <a:cubicBezTo>
                  <a:pt x="953" y="16442"/>
                  <a:pt x="803" y="16968"/>
                  <a:pt x="828" y="17494"/>
                </a:cubicBezTo>
                <a:cubicBezTo>
                  <a:pt x="853" y="18271"/>
                  <a:pt x="1079" y="18547"/>
                  <a:pt x="1856" y="18747"/>
                </a:cubicBezTo>
                <a:cubicBezTo>
                  <a:pt x="1969" y="18778"/>
                  <a:pt x="2083" y="18793"/>
                  <a:pt x="2196" y="18793"/>
                </a:cubicBezTo>
                <a:cubicBezTo>
                  <a:pt x="2632" y="18793"/>
                  <a:pt x="3045" y="18569"/>
                  <a:pt x="3284" y="18171"/>
                </a:cubicBezTo>
                <a:cubicBezTo>
                  <a:pt x="3460" y="17920"/>
                  <a:pt x="3510" y="17595"/>
                  <a:pt x="3810" y="17444"/>
                </a:cubicBezTo>
                <a:cubicBezTo>
                  <a:pt x="4377" y="16164"/>
                  <a:pt x="5185" y="15029"/>
                  <a:pt x="6021" y="13897"/>
                </a:cubicBezTo>
                <a:lnTo>
                  <a:pt x="6021" y="13897"/>
                </a:lnTo>
                <a:cubicBezTo>
                  <a:pt x="5608" y="15157"/>
                  <a:pt x="5378" y="16486"/>
                  <a:pt x="4663" y="17645"/>
                </a:cubicBezTo>
                <a:cubicBezTo>
                  <a:pt x="4362" y="18146"/>
                  <a:pt x="4136" y="18697"/>
                  <a:pt x="3861" y="19224"/>
                </a:cubicBezTo>
                <a:cubicBezTo>
                  <a:pt x="3861" y="19600"/>
                  <a:pt x="3785" y="19925"/>
                  <a:pt x="3635" y="20276"/>
                </a:cubicBezTo>
                <a:cubicBezTo>
                  <a:pt x="3159" y="21379"/>
                  <a:pt x="2658" y="22457"/>
                  <a:pt x="2231" y="23585"/>
                </a:cubicBezTo>
                <a:cubicBezTo>
                  <a:pt x="1830" y="24662"/>
                  <a:pt x="2282" y="25389"/>
                  <a:pt x="3460" y="25690"/>
                </a:cubicBezTo>
                <a:cubicBezTo>
                  <a:pt x="4136" y="25565"/>
                  <a:pt x="4587" y="25138"/>
                  <a:pt x="4963" y="24612"/>
                </a:cubicBezTo>
                <a:cubicBezTo>
                  <a:pt x="5540" y="23735"/>
                  <a:pt x="6066" y="22858"/>
                  <a:pt x="6592" y="21981"/>
                </a:cubicBezTo>
                <a:cubicBezTo>
                  <a:pt x="7169" y="21003"/>
                  <a:pt x="7821" y="20076"/>
                  <a:pt x="8397" y="19098"/>
                </a:cubicBezTo>
                <a:cubicBezTo>
                  <a:pt x="9124" y="17870"/>
                  <a:pt x="9976" y="16717"/>
                  <a:pt x="10678" y="15464"/>
                </a:cubicBezTo>
                <a:cubicBezTo>
                  <a:pt x="11254" y="14412"/>
                  <a:pt x="11856" y="13384"/>
                  <a:pt x="12532" y="12382"/>
                </a:cubicBezTo>
                <a:cubicBezTo>
                  <a:pt x="13259" y="11329"/>
                  <a:pt x="14011" y="10276"/>
                  <a:pt x="14638" y="9123"/>
                </a:cubicBezTo>
                <a:cubicBezTo>
                  <a:pt x="14705" y="8988"/>
                  <a:pt x="14733" y="8790"/>
                  <a:pt x="15014" y="8790"/>
                </a:cubicBezTo>
                <a:cubicBezTo>
                  <a:pt x="15044" y="8790"/>
                  <a:pt x="15077" y="8793"/>
                  <a:pt x="15114" y="8798"/>
                </a:cubicBezTo>
                <a:cubicBezTo>
                  <a:pt x="14462" y="10276"/>
                  <a:pt x="13961" y="11755"/>
                  <a:pt x="13410" y="13184"/>
                </a:cubicBezTo>
                <a:cubicBezTo>
                  <a:pt x="12532" y="15514"/>
                  <a:pt x="11404" y="17745"/>
                  <a:pt x="10377" y="20026"/>
                </a:cubicBezTo>
                <a:cubicBezTo>
                  <a:pt x="9625" y="21680"/>
                  <a:pt x="8848" y="23359"/>
                  <a:pt x="8046" y="24988"/>
                </a:cubicBezTo>
                <a:cubicBezTo>
                  <a:pt x="7745" y="25590"/>
                  <a:pt x="7344" y="26141"/>
                  <a:pt x="7044" y="26717"/>
                </a:cubicBezTo>
                <a:cubicBezTo>
                  <a:pt x="6517" y="27745"/>
                  <a:pt x="6868" y="28647"/>
                  <a:pt x="7821" y="28823"/>
                </a:cubicBezTo>
                <a:cubicBezTo>
                  <a:pt x="7896" y="28837"/>
                  <a:pt x="7973" y="28844"/>
                  <a:pt x="8051" y="28844"/>
                </a:cubicBezTo>
                <a:cubicBezTo>
                  <a:pt x="8513" y="28844"/>
                  <a:pt x="8988" y="28590"/>
                  <a:pt x="9224" y="28096"/>
                </a:cubicBezTo>
                <a:cubicBezTo>
                  <a:pt x="10051" y="26517"/>
                  <a:pt x="11029" y="25013"/>
                  <a:pt x="11730" y="23359"/>
                </a:cubicBezTo>
                <a:cubicBezTo>
                  <a:pt x="12858" y="20803"/>
                  <a:pt x="14061" y="18296"/>
                  <a:pt x="15314" y="15815"/>
                </a:cubicBezTo>
                <a:cubicBezTo>
                  <a:pt x="15941" y="14612"/>
                  <a:pt x="16492" y="13334"/>
                  <a:pt x="17269" y="12231"/>
                </a:cubicBezTo>
                <a:cubicBezTo>
                  <a:pt x="17294" y="11955"/>
                  <a:pt x="17269" y="11705"/>
                  <a:pt x="17595" y="11529"/>
                </a:cubicBezTo>
                <a:lnTo>
                  <a:pt x="17595" y="11529"/>
                </a:lnTo>
                <a:cubicBezTo>
                  <a:pt x="17720" y="11880"/>
                  <a:pt x="17570" y="12081"/>
                  <a:pt x="17294" y="12231"/>
                </a:cubicBezTo>
                <a:cubicBezTo>
                  <a:pt x="17344" y="12607"/>
                  <a:pt x="17194" y="12958"/>
                  <a:pt x="17069" y="13284"/>
                </a:cubicBezTo>
                <a:cubicBezTo>
                  <a:pt x="16693" y="14211"/>
                  <a:pt x="16217" y="15138"/>
                  <a:pt x="16016" y="16091"/>
                </a:cubicBezTo>
                <a:cubicBezTo>
                  <a:pt x="15690" y="17544"/>
                  <a:pt x="15039" y="18848"/>
                  <a:pt x="14487" y="20201"/>
                </a:cubicBezTo>
                <a:cubicBezTo>
                  <a:pt x="13535" y="22657"/>
                  <a:pt x="12532" y="25088"/>
                  <a:pt x="11580" y="27519"/>
                </a:cubicBezTo>
                <a:cubicBezTo>
                  <a:pt x="11430" y="27895"/>
                  <a:pt x="11354" y="28296"/>
                  <a:pt x="11279" y="28672"/>
                </a:cubicBezTo>
                <a:cubicBezTo>
                  <a:pt x="11204" y="29174"/>
                  <a:pt x="11480" y="29499"/>
                  <a:pt x="11906" y="29700"/>
                </a:cubicBezTo>
                <a:cubicBezTo>
                  <a:pt x="12045" y="29766"/>
                  <a:pt x="12167" y="29795"/>
                  <a:pt x="12277" y="29795"/>
                </a:cubicBezTo>
                <a:cubicBezTo>
                  <a:pt x="12543" y="29795"/>
                  <a:pt x="12738" y="29622"/>
                  <a:pt x="12933" y="29374"/>
                </a:cubicBezTo>
                <a:cubicBezTo>
                  <a:pt x="13284" y="28923"/>
                  <a:pt x="13635" y="28497"/>
                  <a:pt x="13911" y="27996"/>
                </a:cubicBezTo>
                <a:cubicBezTo>
                  <a:pt x="14863" y="26241"/>
                  <a:pt x="15916" y="24537"/>
                  <a:pt x="16768" y="22732"/>
                </a:cubicBezTo>
                <a:cubicBezTo>
                  <a:pt x="17720" y="20677"/>
                  <a:pt x="18723" y="18647"/>
                  <a:pt x="19650" y="16592"/>
                </a:cubicBezTo>
                <a:cubicBezTo>
                  <a:pt x="19851" y="16191"/>
                  <a:pt x="20126" y="15915"/>
                  <a:pt x="20427" y="15514"/>
                </a:cubicBezTo>
                <a:cubicBezTo>
                  <a:pt x="20552" y="16016"/>
                  <a:pt x="20577" y="16442"/>
                  <a:pt x="20452" y="16793"/>
                </a:cubicBezTo>
                <a:cubicBezTo>
                  <a:pt x="19926" y="18572"/>
                  <a:pt x="19901" y="20402"/>
                  <a:pt x="19450" y="22181"/>
                </a:cubicBezTo>
                <a:cubicBezTo>
                  <a:pt x="19349" y="22607"/>
                  <a:pt x="19374" y="23058"/>
                  <a:pt x="19249" y="23459"/>
                </a:cubicBezTo>
                <a:cubicBezTo>
                  <a:pt x="18948" y="24612"/>
                  <a:pt x="19124" y="25840"/>
                  <a:pt x="18422" y="26918"/>
                </a:cubicBezTo>
                <a:cubicBezTo>
                  <a:pt x="18146" y="27319"/>
                  <a:pt x="18472" y="28146"/>
                  <a:pt x="18923" y="28372"/>
                </a:cubicBezTo>
                <a:cubicBezTo>
                  <a:pt x="19041" y="28434"/>
                  <a:pt x="19160" y="28464"/>
                  <a:pt x="19273" y="28464"/>
                </a:cubicBezTo>
                <a:cubicBezTo>
                  <a:pt x="19570" y="28464"/>
                  <a:pt x="19821" y="28258"/>
                  <a:pt x="19876" y="27895"/>
                </a:cubicBezTo>
                <a:cubicBezTo>
                  <a:pt x="19926" y="27519"/>
                  <a:pt x="19951" y="27169"/>
                  <a:pt x="20001" y="26793"/>
                </a:cubicBezTo>
                <a:cubicBezTo>
                  <a:pt x="20377" y="24813"/>
                  <a:pt x="20928" y="22858"/>
                  <a:pt x="21179" y="20828"/>
                </a:cubicBezTo>
                <a:cubicBezTo>
                  <a:pt x="21530" y="18271"/>
                  <a:pt x="22181" y="15765"/>
                  <a:pt x="22708" y="13209"/>
                </a:cubicBezTo>
                <a:cubicBezTo>
                  <a:pt x="22983" y="11780"/>
                  <a:pt x="23284" y="10351"/>
                  <a:pt x="23585" y="8923"/>
                </a:cubicBezTo>
                <a:cubicBezTo>
                  <a:pt x="23836" y="7670"/>
                  <a:pt x="24161" y="6417"/>
                  <a:pt x="24437" y="5138"/>
                </a:cubicBezTo>
                <a:cubicBezTo>
                  <a:pt x="24713" y="3835"/>
                  <a:pt x="25114" y="2582"/>
                  <a:pt x="25640" y="1354"/>
                </a:cubicBezTo>
                <a:cubicBezTo>
                  <a:pt x="25841" y="903"/>
                  <a:pt x="25916" y="477"/>
                  <a:pt x="25916" y="1"/>
                </a:cubicBezTo>
                <a:lnTo>
                  <a:pt x="24111" y="1"/>
                </a:lnTo>
                <a:cubicBezTo>
                  <a:pt x="23384" y="3359"/>
                  <a:pt x="22031" y="6517"/>
                  <a:pt x="20828" y="9725"/>
                </a:cubicBezTo>
                <a:cubicBezTo>
                  <a:pt x="20778" y="9800"/>
                  <a:pt x="20678" y="9850"/>
                  <a:pt x="20603" y="9900"/>
                </a:cubicBezTo>
                <a:cubicBezTo>
                  <a:pt x="20352" y="9499"/>
                  <a:pt x="20628" y="9173"/>
                  <a:pt x="20728" y="8848"/>
                </a:cubicBezTo>
                <a:cubicBezTo>
                  <a:pt x="21505" y="6542"/>
                  <a:pt x="22282" y="4236"/>
                  <a:pt x="23034" y="1930"/>
                </a:cubicBezTo>
                <a:cubicBezTo>
                  <a:pt x="23234" y="1304"/>
                  <a:pt x="23485" y="677"/>
                  <a:pt x="23510" y="1"/>
                </a:cubicBezTo>
                <a:lnTo>
                  <a:pt x="15690" y="1"/>
                </a:lnTo>
                <a:cubicBezTo>
                  <a:pt x="15690" y="251"/>
                  <a:pt x="15615" y="452"/>
                  <a:pt x="15515" y="677"/>
                </a:cubicBezTo>
                <a:cubicBezTo>
                  <a:pt x="14763" y="2181"/>
                  <a:pt x="14011" y="3710"/>
                  <a:pt x="13259" y="5239"/>
                </a:cubicBezTo>
                <a:cubicBezTo>
                  <a:pt x="13209" y="5339"/>
                  <a:pt x="13134" y="5464"/>
                  <a:pt x="12908" y="5489"/>
                </a:cubicBezTo>
                <a:cubicBezTo>
                  <a:pt x="12958" y="4863"/>
                  <a:pt x="13284" y="4361"/>
                  <a:pt x="13485" y="3835"/>
                </a:cubicBezTo>
                <a:cubicBezTo>
                  <a:pt x="13936" y="2557"/>
                  <a:pt x="14587" y="1329"/>
                  <a:pt x="14888" y="1"/>
                </a:cubicBezTo>
                <a:lnTo>
                  <a:pt x="5665" y="1"/>
                </a:lnTo>
                <a:cubicBezTo>
                  <a:pt x="5615" y="752"/>
                  <a:pt x="5164" y="1304"/>
                  <a:pt x="4788" y="1880"/>
                </a:cubicBezTo>
                <a:cubicBezTo>
                  <a:pt x="4688" y="1178"/>
                  <a:pt x="5164" y="652"/>
                  <a:pt x="526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3"/>
          <p:cNvSpPr/>
          <p:nvPr/>
        </p:nvSpPr>
        <p:spPr>
          <a:xfrm rot="5400000">
            <a:off x="11125318" y="459901"/>
            <a:ext cx="990033" cy="1216433"/>
          </a:xfrm>
          <a:custGeom>
            <a:avLst/>
            <a:gdLst/>
            <a:ahLst/>
            <a:cxnLst/>
            <a:rect l="l" t="t" r="r" b="b"/>
            <a:pathLst>
              <a:path w="29701" h="36493" extrusionOk="0">
                <a:moveTo>
                  <a:pt x="51" y="1"/>
                </a:moveTo>
                <a:cubicBezTo>
                  <a:pt x="1" y="351"/>
                  <a:pt x="101" y="652"/>
                  <a:pt x="201" y="978"/>
                </a:cubicBezTo>
                <a:cubicBezTo>
                  <a:pt x="1479" y="4863"/>
                  <a:pt x="2808" y="8747"/>
                  <a:pt x="4011" y="12632"/>
                </a:cubicBezTo>
                <a:cubicBezTo>
                  <a:pt x="4838" y="15264"/>
                  <a:pt x="5514" y="17945"/>
                  <a:pt x="6241" y="20602"/>
                </a:cubicBezTo>
                <a:cubicBezTo>
                  <a:pt x="6467" y="21379"/>
                  <a:pt x="6692" y="22131"/>
                  <a:pt x="6918" y="22908"/>
                </a:cubicBezTo>
                <a:cubicBezTo>
                  <a:pt x="7287" y="22875"/>
                  <a:pt x="7656" y="22843"/>
                  <a:pt x="8025" y="22843"/>
                </a:cubicBezTo>
                <a:cubicBezTo>
                  <a:pt x="8508" y="22843"/>
                  <a:pt x="8991" y="22899"/>
                  <a:pt x="9474" y="23083"/>
                </a:cubicBezTo>
                <a:cubicBezTo>
                  <a:pt x="10427" y="23434"/>
                  <a:pt x="10803" y="24036"/>
                  <a:pt x="10878" y="25038"/>
                </a:cubicBezTo>
                <a:cubicBezTo>
                  <a:pt x="11003" y="26467"/>
                  <a:pt x="10402" y="27545"/>
                  <a:pt x="9499" y="28547"/>
                </a:cubicBezTo>
                <a:cubicBezTo>
                  <a:pt x="9199" y="28848"/>
                  <a:pt x="8848" y="29023"/>
                  <a:pt x="8447" y="29098"/>
                </a:cubicBezTo>
                <a:cubicBezTo>
                  <a:pt x="8798" y="30652"/>
                  <a:pt x="9449" y="32106"/>
                  <a:pt x="9499" y="33710"/>
                </a:cubicBezTo>
                <a:cubicBezTo>
                  <a:pt x="9675" y="33835"/>
                  <a:pt x="9875" y="33986"/>
                  <a:pt x="10076" y="34111"/>
                </a:cubicBezTo>
                <a:lnTo>
                  <a:pt x="12332" y="34111"/>
                </a:lnTo>
                <a:cubicBezTo>
                  <a:pt x="11843" y="34618"/>
                  <a:pt x="11368" y="34661"/>
                  <a:pt x="10918" y="34661"/>
                </a:cubicBezTo>
                <a:cubicBezTo>
                  <a:pt x="10828" y="34661"/>
                  <a:pt x="10739" y="34659"/>
                  <a:pt x="10651" y="34659"/>
                </a:cubicBezTo>
                <a:cubicBezTo>
                  <a:pt x="10593" y="34659"/>
                  <a:pt x="10535" y="34660"/>
                  <a:pt x="10477" y="34662"/>
                </a:cubicBezTo>
                <a:cubicBezTo>
                  <a:pt x="10527" y="34738"/>
                  <a:pt x="10602" y="34838"/>
                  <a:pt x="10677" y="34913"/>
                </a:cubicBezTo>
                <a:cubicBezTo>
                  <a:pt x="10709" y="34910"/>
                  <a:pt x="10740" y="34909"/>
                  <a:pt x="10772" y="34909"/>
                </a:cubicBezTo>
                <a:cubicBezTo>
                  <a:pt x="11101" y="34909"/>
                  <a:pt x="11437" y="35045"/>
                  <a:pt x="11761" y="35045"/>
                </a:cubicBezTo>
                <a:cubicBezTo>
                  <a:pt x="11975" y="35045"/>
                  <a:pt x="12184" y="34986"/>
                  <a:pt x="12382" y="34788"/>
                </a:cubicBezTo>
                <a:cubicBezTo>
                  <a:pt x="12386" y="34783"/>
                  <a:pt x="12396" y="34781"/>
                  <a:pt x="12409" y="34781"/>
                </a:cubicBezTo>
                <a:cubicBezTo>
                  <a:pt x="12467" y="34781"/>
                  <a:pt x="12591" y="34822"/>
                  <a:pt x="12632" y="34863"/>
                </a:cubicBezTo>
                <a:cubicBezTo>
                  <a:pt x="12869" y="35074"/>
                  <a:pt x="13134" y="35139"/>
                  <a:pt x="13394" y="35139"/>
                </a:cubicBezTo>
                <a:cubicBezTo>
                  <a:pt x="13629" y="35139"/>
                  <a:pt x="13859" y="35086"/>
                  <a:pt x="14061" y="35038"/>
                </a:cubicBezTo>
                <a:cubicBezTo>
                  <a:pt x="14236" y="35000"/>
                  <a:pt x="14401" y="34983"/>
                  <a:pt x="14558" y="34983"/>
                </a:cubicBezTo>
                <a:cubicBezTo>
                  <a:pt x="15236" y="34983"/>
                  <a:pt x="15772" y="35304"/>
                  <a:pt x="16342" y="35690"/>
                </a:cubicBezTo>
                <a:cubicBezTo>
                  <a:pt x="16854" y="36056"/>
                  <a:pt x="17366" y="36493"/>
                  <a:pt x="18063" y="36493"/>
                </a:cubicBezTo>
                <a:cubicBezTo>
                  <a:pt x="18082" y="36493"/>
                  <a:pt x="18102" y="36493"/>
                  <a:pt x="18121" y="36492"/>
                </a:cubicBezTo>
                <a:cubicBezTo>
                  <a:pt x="17996" y="35113"/>
                  <a:pt x="18096" y="33760"/>
                  <a:pt x="18873" y="32532"/>
                </a:cubicBezTo>
                <a:cubicBezTo>
                  <a:pt x="19438" y="31672"/>
                  <a:pt x="20171" y="31078"/>
                  <a:pt x="21261" y="31078"/>
                </a:cubicBezTo>
                <a:cubicBezTo>
                  <a:pt x="21284" y="31078"/>
                  <a:pt x="21306" y="31078"/>
                  <a:pt x="21329" y="31078"/>
                </a:cubicBezTo>
                <a:cubicBezTo>
                  <a:pt x="21755" y="31078"/>
                  <a:pt x="22131" y="31204"/>
                  <a:pt x="22407" y="31504"/>
                </a:cubicBezTo>
                <a:cubicBezTo>
                  <a:pt x="23309" y="32507"/>
                  <a:pt x="24011" y="33585"/>
                  <a:pt x="23560" y="35013"/>
                </a:cubicBezTo>
                <a:cubicBezTo>
                  <a:pt x="23535" y="35113"/>
                  <a:pt x="23535" y="35214"/>
                  <a:pt x="23510" y="35314"/>
                </a:cubicBezTo>
                <a:cubicBezTo>
                  <a:pt x="23587" y="35308"/>
                  <a:pt x="23665" y="35307"/>
                  <a:pt x="23744" y="35307"/>
                </a:cubicBezTo>
                <a:cubicBezTo>
                  <a:pt x="23910" y="35307"/>
                  <a:pt x="24078" y="35315"/>
                  <a:pt x="24243" y="35315"/>
                </a:cubicBezTo>
                <a:cubicBezTo>
                  <a:pt x="24711" y="35315"/>
                  <a:pt x="25160" y="35248"/>
                  <a:pt x="25489" y="34738"/>
                </a:cubicBezTo>
                <a:cubicBezTo>
                  <a:pt x="25540" y="34687"/>
                  <a:pt x="25690" y="34712"/>
                  <a:pt x="25790" y="34687"/>
                </a:cubicBezTo>
                <a:cubicBezTo>
                  <a:pt x="26492" y="34537"/>
                  <a:pt x="27018" y="34086"/>
                  <a:pt x="27595" y="33710"/>
                </a:cubicBezTo>
                <a:cubicBezTo>
                  <a:pt x="28447" y="33134"/>
                  <a:pt x="28672" y="32181"/>
                  <a:pt x="29048" y="31304"/>
                </a:cubicBezTo>
                <a:cubicBezTo>
                  <a:pt x="29525" y="30201"/>
                  <a:pt x="29700" y="29073"/>
                  <a:pt x="29374" y="27845"/>
                </a:cubicBezTo>
                <a:cubicBezTo>
                  <a:pt x="29199" y="27169"/>
                  <a:pt x="29199" y="26417"/>
                  <a:pt x="29124" y="25690"/>
                </a:cubicBezTo>
                <a:cubicBezTo>
                  <a:pt x="27946" y="25389"/>
                  <a:pt x="27494" y="24662"/>
                  <a:pt x="27895" y="23585"/>
                </a:cubicBezTo>
                <a:cubicBezTo>
                  <a:pt x="28322" y="22457"/>
                  <a:pt x="28823" y="21379"/>
                  <a:pt x="29299" y="20276"/>
                </a:cubicBezTo>
                <a:cubicBezTo>
                  <a:pt x="29449" y="19925"/>
                  <a:pt x="29525" y="19600"/>
                  <a:pt x="29525" y="19224"/>
                </a:cubicBezTo>
                <a:cubicBezTo>
                  <a:pt x="29500" y="18622"/>
                  <a:pt x="29500" y="18046"/>
                  <a:pt x="29474" y="17444"/>
                </a:cubicBezTo>
                <a:cubicBezTo>
                  <a:pt x="29174" y="17595"/>
                  <a:pt x="29124" y="17920"/>
                  <a:pt x="28948" y="18171"/>
                </a:cubicBezTo>
                <a:cubicBezTo>
                  <a:pt x="28709" y="18569"/>
                  <a:pt x="28296" y="18793"/>
                  <a:pt x="27860" y="18793"/>
                </a:cubicBezTo>
                <a:cubicBezTo>
                  <a:pt x="27747" y="18793"/>
                  <a:pt x="27633" y="18778"/>
                  <a:pt x="27520" y="18747"/>
                </a:cubicBezTo>
                <a:cubicBezTo>
                  <a:pt x="26743" y="18547"/>
                  <a:pt x="26517" y="18271"/>
                  <a:pt x="26492" y="17494"/>
                </a:cubicBezTo>
                <a:cubicBezTo>
                  <a:pt x="26467" y="16968"/>
                  <a:pt x="26617" y="16442"/>
                  <a:pt x="26793" y="15940"/>
                </a:cubicBezTo>
                <a:cubicBezTo>
                  <a:pt x="27219" y="14612"/>
                  <a:pt x="27545" y="13259"/>
                  <a:pt x="28146" y="11981"/>
                </a:cubicBezTo>
                <a:cubicBezTo>
                  <a:pt x="28297" y="11630"/>
                  <a:pt x="28397" y="11304"/>
                  <a:pt x="28221" y="10928"/>
                </a:cubicBezTo>
                <a:cubicBezTo>
                  <a:pt x="28177" y="10919"/>
                  <a:pt x="28135" y="10915"/>
                  <a:pt x="28094" y="10915"/>
                </a:cubicBezTo>
                <a:cubicBezTo>
                  <a:pt x="27786" y="10915"/>
                  <a:pt x="27560" y="11143"/>
                  <a:pt x="27294" y="11254"/>
                </a:cubicBezTo>
                <a:cubicBezTo>
                  <a:pt x="27079" y="11336"/>
                  <a:pt x="26899" y="11381"/>
                  <a:pt x="26743" y="11381"/>
                </a:cubicBezTo>
                <a:cubicBezTo>
                  <a:pt x="26425" y="11381"/>
                  <a:pt x="26201" y="11197"/>
                  <a:pt x="25966" y="10778"/>
                </a:cubicBezTo>
                <a:cubicBezTo>
                  <a:pt x="25665" y="10251"/>
                  <a:pt x="25665" y="9725"/>
                  <a:pt x="25765" y="9148"/>
                </a:cubicBezTo>
                <a:cubicBezTo>
                  <a:pt x="26141" y="6843"/>
                  <a:pt x="26943" y="4662"/>
                  <a:pt x="27620" y="2432"/>
                </a:cubicBezTo>
                <a:cubicBezTo>
                  <a:pt x="27870" y="1605"/>
                  <a:pt x="28297" y="853"/>
                  <a:pt x="2852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13"/>
          <p:cNvSpPr/>
          <p:nvPr/>
        </p:nvSpPr>
        <p:spPr>
          <a:xfrm rot="5400000">
            <a:off x="11373467" y="-53050"/>
            <a:ext cx="534700" cy="1175467"/>
          </a:xfrm>
          <a:custGeom>
            <a:avLst/>
            <a:gdLst/>
            <a:ahLst/>
            <a:cxnLst/>
            <a:rect l="l" t="t" r="r" b="b"/>
            <a:pathLst>
              <a:path w="16041" h="35264" extrusionOk="0">
                <a:moveTo>
                  <a:pt x="1" y="1"/>
                </a:moveTo>
                <a:cubicBezTo>
                  <a:pt x="326" y="1830"/>
                  <a:pt x="652" y="3660"/>
                  <a:pt x="1003" y="5489"/>
                </a:cubicBezTo>
                <a:cubicBezTo>
                  <a:pt x="1805" y="9800"/>
                  <a:pt x="2557" y="14111"/>
                  <a:pt x="3459" y="18397"/>
                </a:cubicBezTo>
                <a:cubicBezTo>
                  <a:pt x="3860" y="20276"/>
                  <a:pt x="4286" y="22156"/>
                  <a:pt x="4687" y="24036"/>
                </a:cubicBezTo>
                <a:cubicBezTo>
                  <a:pt x="4863" y="24838"/>
                  <a:pt x="5038" y="25640"/>
                  <a:pt x="5189" y="26467"/>
                </a:cubicBezTo>
                <a:cubicBezTo>
                  <a:pt x="5241" y="26784"/>
                  <a:pt x="5171" y="26977"/>
                  <a:pt x="4959" y="26977"/>
                </a:cubicBezTo>
                <a:cubicBezTo>
                  <a:pt x="4869" y="26977"/>
                  <a:pt x="4754" y="26942"/>
                  <a:pt x="4612" y="26868"/>
                </a:cubicBezTo>
                <a:lnTo>
                  <a:pt x="4612" y="26868"/>
                </a:lnTo>
                <a:cubicBezTo>
                  <a:pt x="4036" y="27545"/>
                  <a:pt x="4036" y="27645"/>
                  <a:pt x="4813" y="28071"/>
                </a:cubicBezTo>
                <a:cubicBezTo>
                  <a:pt x="5289" y="28321"/>
                  <a:pt x="5765" y="28497"/>
                  <a:pt x="6266" y="28647"/>
                </a:cubicBezTo>
                <a:cubicBezTo>
                  <a:pt x="6993" y="28873"/>
                  <a:pt x="7494" y="29274"/>
                  <a:pt x="7620" y="30051"/>
                </a:cubicBezTo>
                <a:cubicBezTo>
                  <a:pt x="7880" y="29965"/>
                  <a:pt x="8134" y="29926"/>
                  <a:pt x="8380" y="29926"/>
                </a:cubicBezTo>
                <a:cubicBezTo>
                  <a:pt x="9864" y="29926"/>
                  <a:pt x="11032" y="31363"/>
                  <a:pt x="11204" y="32783"/>
                </a:cubicBezTo>
                <a:cubicBezTo>
                  <a:pt x="11229" y="33083"/>
                  <a:pt x="11204" y="33384"/>
                  <a:pt x="11204" y="33685"/>
                </a:cubicBezTo>
                <a:cubicBezTo>
                  <a:pt x="11504" y="34036"/>
                  <a:pt x="11931" y="34236"/>
                  <a:pt x="12156" y="34662"/>
                </a:cubicBezTo>
                <a:cubicBezTo>
                  <a:pt x="12306" y="34938"/>
                  <a:pt x="12632" y="35038"/>
                  <a:pt x="12933" y="35063"/>
                </a:cubicBezTo>
                <a:cubicBezTo>
                  <a:pt x="13710" y="35139"/>
                  <a:pt x="14462" y="35214"/>
                  <a:pt x="15239" y="35264"/>
                </a:cubicBezTo>
                <a:cubicBezTo>
                  <a:pt x="15414" y="34813"/>
                  <a:pt x="15740" y="34487"/>
                  <a:pt x="16041" y="34111"/>
                </a:cubicBezTo>
                <a:cubicBezTo>
                  <a:pt x="15514" y="32532"/>
                  <a:pt x="15214" y="30903"/>
                  <a:pt x="14838" y="29299"/>
                </a:cubicBezTo>
                <a:cubicBezTo>
                  <a:pt x="13484" y="23635"/>
                  <a:pt x="12081" y="17996"/>
                  <a:pt x="10326" y="12432"/>
                </a:cubicBezTo>
                <a:cubicBezTo>
                  <a:pt x="9474" y="9775"/>
                  <a:pt x="8697" y="7093"/>
                  <a:pt x="7845" y="4437"/>
                </a:cubicBezTo>
                <a:cubicBezTo>
                  <a:pt x="7519" y="3434"/>
                  <a:pt x="7093" y="2457"/>
                  <a:pt x="6743" y="1454"/>
                </a:cubicBezTo>
                <a:cubicBezTo>
                  <a:pt x="6567" y="978"/>
                  <a:pt x="6367" y="527"/>
                  <a:pt x="641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13"/>
          <p:cNvSpPr/>
          <p:nvPr/>
        </p:nvSpPr>
        <p:spPr>
          <a:xfrm rot="5400000">
            <a:off x="11557900" y="-228582"/>
            <a:ext cx="442067" cy="899233"/>
          </a:xfrm>
          <a:custGeom>
            <a:avLst/>
            <a:gdLst/>
            <a:ahLst/>
            <a:cxnLst/>
            <a:rect l="l" t="t" r="r" b="b"/>
            <a:pathLst>
              <a:path w="13262" h="26977" extrusionOk="0">
                <a:moveTo>
                  <a:pt x="11693" y="24278"/>
                </a:moveTo>
                <a:cubicBezTo>
                  <a:pt x="11720" y="24278"/>
                  <a:pt x="11749" y="24281"/>
                  <a:pt x="11780" y="24286"/>
                </a:cubicBezTo>
                <a:cubicBezTo>
                  <a:pt x="11880" y="24311"/>
                  <a:pt x="11955" y="24362"/>
                  <a:pt x="11955" y="24487"/>
                </a:cubicBezTo>
                <a:cubicBezTo>
                  <a:pt x="11916" y="24605"/>
                  <a:pt x="11846" y="24646"/>
                  <a:pt x="11745" y="24646"/>
                </a:cubicBezTo>
                <a:cubicBezTo>
                  <a:pt x="11717" y="24646"/>
                  <a:pt x="11687" y="24643"/>
                  <a:pt x="11655" y="24637"/>
                </a:cubicBezTo>
                <a:cubicBezTo>
                  <a:pt x="11554" y="24637"/>
                  <a:pt x="11479" y="24562"/>
                  <a:pt x="11504" y="24462"/>
                </a:cubicBezTo>
                <a:cubicBezTo>
                  <a:pt x="11524" y="24323"/>
                  <a:pt x="11591" y="24278"/>
                  <a:pt x="11693" y="24278"/>
                </a:cubicBezTo>
                <a:close/>
                <a:moveTo>
                  <a:pt x="1" y="1"/>
                </a:moveTo>
                <a:cubicBezTo>
                  <a:pt x="101" y="1254"/>
                  <a:pt x="176" y="2532"/>
                  <a:pt x="276" y="3785"/>
                </a:cubicBezTo>
                <a:cubicBezTo>
                  <a:pt x="351" y="4386"/>
                  <a:pt x="527" y="4963"/>
                  <a:pt x="853" y="5489"/>
                </a:cubicBezTo>
                <a:cubicBezTo>
                  <a:pt x="1329" y="6216"/>
                  <a:pt x="1605" y="7018"/>
                  <a:pt x="1855" y="7845"/>
                </a:cubicBezTo>
                <a:cubicBezTo>
                  <a:pt x="2231" y="8973"/>
                  <a:pt x="2407" y="10201"/>
                  <a:pt x="3133" y="11179"/>
                </a:cubicBezTo>
                <a:cubicBezTo>
                  <a:pt x="3334" y="11454"/>
                  <a:pt x="3459" y="11730"/>
                  <a:pt x="3509" y="12081"/>
                </a:cubicBezTo>
                <a:cubicBezTo>
                  <a:pt x="3585" y="12657"/>
                  <a:pt x="3660" y="13259"/>
                  <a:pt x="4161" y="13660"/>
                </a:cubicBezTo>
                <a:cubicBezTo>
                  <a:pt x="4336" y="13810"/>
                  <a:pt x="4361" y="14011"/>
                  <a:pt x="4361" y="14211"/>
                </a:cubicBezTo>
                <a:cubicBezTo>
                  <a:pt x="4336" y="14762"/>
                  <a:pt x="4336" y="15289"/>
                  <a:pt x="4913" y="15615"/>
                </a:cubicBezTo>
                <a:cubicBezTo>
                  <a:pt x="5063" y="15690"/>
                  <a:pt x="5163" y="15940"/>
                  <a:pt x="5088" y="16141"/>
                </a:cubicBezTo>
                <a:cubicBezTo>
                  <a:pt x="4988" y="16442"/>
                  <a:pt x="5113" y="16667"/>
                  <a:pt x="5289" y="16868"/>
                </a:cubicBezTo>
                <a:cubicBezTo>
                  <a:pt x="5890" y="17544"/>
                  <a:pt x="5840" y="18597"/>
                  <a:pt x="6592" y="19199"/>
                </a:cubicBezTo>
                <a:cubicBezTo>
                  <a:pt x="6642" y="19249"/>
                  <a:pt x="6667" y="19374"/>
                  <a:pt x="6667" y="19474"/>
                </a:cubicBezTo>
                <a:cubicBezTo>
                  <a:pt x="6717" y="20176"/>
                  <a:pt x="7219" y="20652"/>
                  <a:pt x="7469" y="21229"/>
                </a:cubicBezTo>
                <a:cubicBezTo>
                  <a:pt x="7794" y="21207"/>
                  <a:pt x="7838" y="20793"/>
                  <a:pt x="8102" y="20793"/>
                </a:cubicBezTo>
                <a:cubicBezTo>
                  <a:pt x="8144" y="20793"/>
                  <a:pt x="8191" y="20804"/>
                  <a:pt x="8246" y="20828"/>
                </a:cubicBezTo>
                <a:cubicBezTo>
                  <a:pt x="8672" y="20828"/>
                  <a:pt x="8948" y="21003"/>
                  <a:pt x="9023" y="21429"/>
                </a:cubicBezTo>
                <a:cubicBezTo>
                  <a:pt x="9900" y="22256"/>
                  <a:pt x="10602" y="23159"/>
                  <a:pt x="10702" y="24412"/>
                </a:cubicBezTo>
                <a:cubicBezTo>
                  <a:pt x="10727" y="24763"/>
                  <a:pt x="11003" y="24988"/>
                  <a:pt x="11354" y="25088"/>
                </a:cubicBezTo>
                <a:cubicBezTo>
                  <a:pt x="11655" y="25164"/>
                  <a:pt x="12031" y="25088"/>
                  <a:pt x="12231" y="25464"/>
                </a:cubicBezTo>
                <a:cubicBezTo>
                  <a:pt x="12281" y="25489"/>
                  <a:pt x="12331" y="25514"/>
                  <a:pt x="12356" y="25539"/>
                </a:cubicBezTo>
                <a:cubicBezTo>
                  <a:pt x="12328" y="25578"/>
                  <a:pt x="12303" y="25594"/>
                  <a:pt x="12281" y="25594"/>
                </a:cubicBezTo>
                <a:cubicBezTo>
                  <a:pt x="12247" y="25594"/>
                  <a:pt x="12222" y="25551"/>
                  <a:pt x="12206" y="25489"/>
                </a:cubicBezTo>
                <a:cubicBezTo>
                  <a:pt x="12031" y="25565"/>
                  <a:pt x="11630" y="25514"/>
                  <a:pt x="11730" y="25690"/>
                </a:cubicBezTo>
                <a:cubicBezTo>
                  <a:pt x="12006" y="26091"/>
                  <a:pt x="11981" y="26768"/>
                  <a:pt x="12632" y="26868"/>
                </a:cubicBezTo>
                <a:cubicBezTo>
                  <a:pt x="12774" y="26942"/>
                  <a:pt x="12889" y="26977"/>
                  <a:pt x="12979" y="26977"/>
                </a:cubicBezTo>
                <a:cubicBezTo>
                  <a:pt x="13191" y="26977"/>
                  <a:pt x="13261" y="26784"/>
                  <a:pt x="13209" y="26467"/>
                </a:cubicBezTo>
                <a:cubicBezTo>
                  <a:pt x="13058" y="25640"/>
                  <a:pt x="12883" y="24838"/>
                  <a:pt x="12707" y="24036"/>
                </a:cubicBezTo>
                <a:cubicBezTo>
                  <a:pt x="12306" y="22156"/>
                  <a:pt x="11880" y="20276"/>
                  <a:pt x="11479" y="18397"/>
                </a:cubicBezTo>
                <a:cubicBezTo>
                  <a:pt x="10577" y="14111"/>
                  <a:pt x="9825" y="9800"/>
                  <a:pt x="9023" y="5489"/>
                </a:cubicBezTo>
                <a:cubicBezTo>
                  <a:pt x="8672" y="3660"/>
                  <a:pt x="8346" y="1830"/>
                  <a:pt x="80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13"/>
          <p:cNvSpPr/>
          <p:nvPr/>
        </p:nvSpPr>
        <p:spPr>
          <a:xfrm rot="5400000">
            <a:off x="11454918" y="116134"/>
            <a:ext cx="410233" cy="1137033"/>
          </a:xfrm>
          <a:custGeom>
            <a:avLst/>
            <a:gdLst/>
            <a:ahLst/>
            <a:cxnLst/>
            <a:rect l="l" t="t" r="r" b="b"/>
            <a:pathLst>
              <a:path w="12307" h="34111" extrusionOk="0">
                <a:moveTo>
                  <a:pt x="51" y="1"/>
                </a:moveTo>
                <a:cubicBezTo>
                  <a:pt x="1" y="527"/>
                  <a:pt x="201" y="978"/>
                  <a:pt x="377" y="1454"/>
                </a:cubicBezTo>
                <a:cubicBezTo>
                  <a:pt x="727" y="2457"/>
                  <a:pt x="1153" y="3434"/>
                  <a:pt x="1479" y="4437"/>
                </a:cubicBezTo>
                <a:cubicBezTo>
                  <a:pt x="2306" y="7093"/>
                  <a:pt x="3108" y="9775"/>
                  <a:pt x="3960" y="12432"/>
                </a:cubicBezTo>
                <a:cubicBezTo>
                  <a:pt x="5715" y="17996"/>
                  <a:pt x="7118" y="23635"/>
                  <a:pt x="8472" y="29299"/>
                </a:cubicBezTo>
                <a:cubicBezTo>
                  <a:pt x="8848" y="30903"/>
                  <a:pt x="9148" y="32532"/>
                  <a:pt x="9675" y="34111"/>
                </a:cubicBezTo>
                <a:cubicBezTo>
                  <a:pt x="10298" y="33809"/>
                  <a:pt x="10949" y="33663"/>
                  <a:pt x="11629" y="33663"/>
                </a:cubicBezTo>
                <a:cubicBezTo>
                  <a:pt x="11851" y="33663"/>
                  <a:pt x="12077" y="33679"/>
                  <a:pt x="12306" y="33710"/>
                </a:cubicBezTo>
                <a:cubicBezTo>
                  <a:pt x="12256" y="32106"/>
                  <a:pt x="11605" y="30652"/>
                  <a:pt x="11254" y="29098"/>
                </a:cubicBezTo>
                <a:cubicBezTo>
                  <a:pt x="11234" y="29099"/>
                  <a:pt x="11215" y="29099"/>
                  <a:pt x="11196" y="29099"/>
                </a:cubicBezTo>
                <a:cubicBezTo>
                  <a:pt x="9803" y="29099"/>
                  <a:pt x="8992" y="28205"/>
                  <a:pt x="8522" y="27043"/>
                </a:cubicBezTo>
                <a:cubicBezTo>
                  <a:pt x="8021" y="25765"/>
                  <a:pt x="8071" y="24512"/>
                  <a:pt x="9174" y="23484"/>
                </a:cubicBezTo>
                <a:cubicBezTo>
                  <a:pt x="9349" y="23284"/>
                  <a:pt x="9524" y="23108"/>
                  <a:pt x="9725" y="22908"/>
                </a:cubicBezTo>
                <a:cubicBezTo>
                  <a:pt x="9499" y="22131"/>
                  <a:pt x="9274" y="21379"/>
                  <a:pt x="9048" y="20602"/>
                </a:cubicBezTo>
                <a:cubicBezTo>
                  <a:pt x="8321" y="17945"/>
                  <a:pt x="7645" y="15264"/>
                  <a:pt x="6818" y="12632"/>
                </a:cubicBezTo>
                <a:cubicBezTo>
                  <a:pt x="5615" y="8747"/>
                  <a:pt x="4286" y="4863"/>
                  <a:pt x="3008" y="978"/>
                </a:cubicBezTo>
                <a:cubicBezTo>
                  <a:pt x="2908" y="652"/>
                  <a:pt x="2808" y="351"/>
                  <a:pt x="285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13"/>
          <p:cNvSpPr/>
          <p:nvPr/>
        </p:nvSpPr>
        <p:spPr>
          <a:xfrm rot="5400000">
            <a:off x="10573784" y="513667"/>
            <a:ext cx="205533" cy="229200"/>
          </a:xfrm>
          <a:custGeom>
            <a:avLst/>
            <a:gdLst/>
            <a:ahLst/>
            <a:cxnLst/>
            <a:rect l="l" t="t" r="r" b="b"/>
            <a:pathLst>
              <a:path w="6166" h="6876" extrusionOk="0">
                <a:moveTo>
                  <a:pt x="3289" y="1"/>
                </a:moveTo>
                <a:cubicBezTo>
                  <a:pt x="2736" y="1"/>
                  <a:pt x="2181" y="169"/>
                  <a:pt x="1654" y="538"/>
                </a:cubicBezTo>
                <a:cubicBezTo>
                  <a:pt x="376" y="1440"/>
                  <a:pt x="0" y="2693"/>
                  <a:pt x="25" y="4197"/>
                </a:cubicBezTo>
                <a:cubicBezTo>
                  <a:pt x="25" y="5450"/>
                  <a:pt x="752" y="6052"/>
                  <a:pt x="1654" y="6603"/>
                </a:cubicBezTo>
                <a:cubicBezTo>
                  <a:pt x="1754" y="6653"/>
                  <a:pt x="1805" y="6728"/>
                  <a:pt x="1880" y="6804"/>
                </a:cubicBezTo>
                <a:cubicBezTo>
                  <a:pt x="2142" y="6852"/>
                  <a:pt x="2393" y="6876"/>
                  <a:pt x="2631" y="6876"/>
                </a:cubicBezTo>
                <a:cubicBezTo>
                  <a:pt x="3988" y="6876"/>
                  <a:pt x="4976" y="6117"/>
                  <a:pt x="5764" y="4924"/>
                </a:cubicBezTo>
                <a:cubicBezTo>
                  <a:pt x="5790" y="4874"/>
                  <a:pt x="5840" y="4824"/>
                  <a:pt x="5890" y="4799"/>
                </a:cubicBezTo>
                <a:cubicBezTo>
                  <a:pt x="5965" y="4097"/>
                  <a:pt x="6165" y="3420"/>
                  <a:pt x="6090" y="2718"/>
                </a:cubicBezTo>
                <a:cubicBezTo>
                  <a:pt x="5990" y="1741"/>
                  <a:pt x="5639" y="839"/>
                  <a:pt x="4762" y="388"/>
                </a:cubicBezTo>
                <a:cubicBezTo>
                  <a:pt x="4286" y="138"/>
                  <a:pt x="3788" y="1"/>
                  <a:pt x="328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3"/>
          <p:cNvSpPr/>
          <p:nvPr/>
        </p:nvSpPr>
        <p:spPr>
          <a:xfrm rot="5400000">
            <a:off x="10983051" y="1163867"/>
            <a:ext cx="200533" cy="218667"/>
          </a:xfrm>
          <a:custGeom>
            <a:avLst/>
            <a:gdLst/>
            <a:ahLst/>
            <a:cxnLst/>
            <a:rect l="l" t="t" r="r" b="b"/>
            <a:pathLst>
              <a:path w="6016" h="6560" extrusionOk="0">
                <a:moveTo>
                  <a:pt x="3266" y="1"/>
                </a:moveTo>
                <a:cubicBezTo>
                  <a:pt x="2176" y="1"/>
                  <a:pt x="1443" y="595"/>
                  <a:pt x="878" y="1455"/>
                </a:cubicBezTo>
                <a:cubicBezTo>
                  <a:pt x="101" y="2683"/>
                  <a:pt x="1" y="4036"/>
                  <a:pt x="126" y="5415"/>
                </a:cubicBezTo>
                <a:cubicBezTo>
                  <a:pt x="301" y="5640"/>
                  <a:pt x="477" y="5891"/>
                  <a:pt x="677" y="6092"/>
                </a:cubicBezTo>
                <a:cubicBezTo>
                  <a:pt x="974" y="6389"/>
                  <a:pt x="1343" y="6560"/>
                  <a:pt x="1738" y="6560"/>
                </a:cubicBezTo>
                <a:cubicBezTo>
                  <a:pt x="1810" y="6560"/>
                  <a:pt x="1882" y="6554"/>
                  <a:pt x="1956" y="6543"/>
                </a:cubicBezTo>
                <a:cubicBezTo>
                  <a:pt x="3509" y="6367"/>
                  <a:pt x="4838" y="5791"/>
                  <a:pt x="5515" y="4237"/>
                </a:cubicBezTo>
                <a:cubicBezTo>
                  <a:pt x="5540" y="4137"/>
                  <a:pt x="5540" y="4036"/>
                  <a:pt x="5565" y="3936"/>
                </a:cubicBezTo>
                <a:cubicBezTo>
                  <a:pt x="6016" y="2508"/>
                  <a:pt x="5314" y="1430"/>
                  <a:pt x="4412" y="427"/>
                </a:cubicBezTo>
                <a:cubicBezTo>
                  <a:pt x="4136" y="127"/>
                  <a:pt x="3760" y="1"/>
                  <a:pt x="3334" y="1"/>
                </a:cubicBezTo>
                <a:cubicBezTo>
                  <a:pt x="3311" y="1"/>
                  <a:pt x="3289" y="1"/>
                  <a:pt x="326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3"/>
          <p:cNvSpPr/>
          <p:nvPr/>
        </p:nvSpPr>
        <p:spPr>
          <a:xfrm rot="5400000">
            <a:off x="10912567" y="761885"/>
            <a:ext cx="192200" cy="195567"/>
          </a:xfrm>
          <a:custGeom>
            <a:avLst/>
            <a:gdLst/>
            <a:ahLst/>
            <a:cxnLst/>
            <a:rect l="l" t="t" r="r" b="b"/>
            <a:pathLst>
              <a:path w="5766" h="5867" extrusionOk="0">
                <a:moveTo>
                  <a:pt x="3211" y="860"/>
                </a:moveTo>
                <a:cubicBezTo>
                  <a:pt x="3242" y="860"/>
                  <a:pt x="3276" y="866"/>
                  <a:pt x="3309" y="874"/>
                </a:cubicBezTo>
                <a:cubicBezTo>
                  <a:pt x="3409" y="899"/>
                  <a:pt x="3485" y="949"/>
                  <a:pt x="3460" y="1075"/>
                </a:cubicBezTo>
                <a:cubicBezTo>
                  <a:pt x="3408" y="1160"/>
                  <a:pt x="3333" y="1199"/>
                  <a:pt x="3251" y="1199"/>
                </a:cubicBezTo>
                <a:cubicBezTo>
                  <a:pt x="3213" y="1199"/>
                  <a:pt x="3173" y="1191"/>
                  <a:pt x="3134" y="1175"/>
                </a:cubicBezTo>
                <a:cubicBezTo>
                  <a:pt x="3034" y="1125"/>
                  <a:pt x="3008" y="1024"/>
                  <a:pt x="3059" y="949"/>
                </a:cubicBezTo>
                <a:cubicBezTo>
                  <a:pt x="3092" y="882"/>
                  <a:pt x="3148" y="860"/>
                  <a:pt x="3211" y="860"/>
                </a:cubicBezTo>
                <a:close/>
                <a:moveTo>
                  <a:pt x="3108" y="0"/>
                </a:moveTo>
                <a:cubicBezTo>
                  <a:pt x="2428" y="0"/>
                  <a:pt x="1777" y="146"/>
                  <a:pt x="1154" y="448"/>
                </a:cubicBezTo>
                <a:cubicBezTo>
                  <a:pt x="853" y="824"/>
                  <a:pt x="527" y="1150"/>
                  <a:pt x="352" y="1601"/>
                </a:cubicBezTo>
                <a:cubicBezTo>
                  <a:pt x="1" y="2704"/>
                  <a:pt x="51" y="3756"/>
                  <a:pt x="703" y="4759"/>
                </a:cubicBezTo>
                <a:cubicBezTo>
                  <a:pt x="1054" y="5310"/>
                  <a:pt x="1555" y="5711"/>
                  <a:pt x="2181" y="5811"/>
                </a:cubicBezTo>
                <a:cubicBezTo>
                  <a:pt x="2371" y="5848"/>
                  <a:pt x="2555" y="5867"/>
                  <a:pt x="2733" y="5867"/>
                </a:cubicBezTo>
                <a:cubicBezTo>
                  <a:pt x="3524" y="5867"/>
                  <a:pt x="4206" y="5509"/>
                  <a:pt x="4738" y="4834"/>
                </a:cubicBezTo>
                <a:cubicBezTo>
                  <a:pt x="5414" y="4007"/>
                  <a:pt x="5765" y="3054"/>
                  <a:pt x="5239" y="2002"/>
                </a:cubicBezTo>
                <a:cubicBezTo>
                  <a:pt x="5114" y="1751"/>
                  <a:pt x="4963" y="1526"/>
                  <a:pt x="4963" y="1250"/>
                </a:cubicBezTo>
                <a:cubicBezTo>
                  <a:pt x="4888" y="1175"/>
                  <a:pt x="4813" y="1075"/>
                  <a:pt x="4763" y="999"/>
                </a:cubicBezTo>
                <a:cubicBezTo>
                  <a:pt x="4537" y="874"/>
                  <a:pt x="4462" y="648"/>
                  <a:pt x="4362" y="448"/>
                </a:cubicBezTo>
                <a:cubicBezTo>
                  <a:pt x="4161" y="323"/>
                  <a:pt x="3961" y="172"/>
                  <a:pt x="3785" y="47"/>
                </a:cubicBezTo>
                <a:cubicBezTo>
                  <a:pt x="3556" y="16"/>
                  <a:pt x="3330" y="0"/>
                  <a:pt x="31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3"/>
          <p:cNvSpPr/>
          <p:nvPr/>
        </p:nvSpPr>
        <p:spPr>
          <a:xfrm rot="5400000">
            <a:off x="11266352" y="739101"/>
            <a:ext cx="193033" cy="208567"/>
          </a:xfrm>
          <a:custGeom>
            <a:avLst/>
            <a:gdLst/>
            <a:ahLst/>
            <a:cxnLst/>
            <a:rect l="l" t="t" r="r" b="b"/>
            <a:pathLst>
              <a:path w="5791" h="6257" extrusionOk="0">
                <a:moveTo>
                  <a:pt x="3434" y="3850"/>
                </a:moveTo>
                <a:cubicBezTo>
                  <a:pt x="3585" y="3850"/>
                  <a:pt x="3735" y="3875"/>
                  <a:pt x="3735" y="4026"/>
                </a:cubicBezTo>
                <a:cubicBezTo>
                  <a:pt x="3735" y="4201"/>
                  <a:pt x="3585" y="4201"/>
                  <a:pt x="3459" y="4226"/>
                </a:cubicBezTo>
                <a:cubicBezTo>
                  <a:pt x="3309" y="4201"/>
                  <a:pt x="3159" y="4201"/>
                  <a:pt x="3159" y="4026"/>
                </a:cubicBezTo>
                <a:cubicBezTo>
                  <a:pt x="3159" y="3850"/>
                  <a:pt x="3309" y="3850"/>
                  <a:pt x="3434" y="3850"/>
                </a:cubicBezTo>
                <a:close/>
                <a:moveTo>
                  <a:pt x="2812" y="1"/>
                </a:moveTo>
                <a:cubicBezTo>
                  <a:pt x="2443" y="1"/>
                  <a:pt x="2074" y="33"/>
                  <a:pt x="1705" y="66"/>
                </a:cubicBezTo>
                <a:cubicBezTo>
                  <a:pt x="1504" y="266"/>
                  <a:pt x="1329" y="442"/>
                  <a:pt x="1154" y="642"/>
                </a:cubicBezTo>
                <a:cubicBezTo>
                  <a:pt x="51" y="1670"/>
                  <a:pt x="1" y="2923"/>
                  <a:pt x="502" y="4201"/>
                </a:cubicBezTo>
                <a:cubicBezTo>
                  <a:pt x="972" y="5363"/>
                  <a:pt x="1783" y="6257"/>
                  <a:pt x="3176" y="6257"/>
                </a:cubicBezTo>
                <a:cubicBezTo>
                  <a:pt x="3195" y="6257"/>
                  <a:pt x="3214" y="6257"/>
                  <a:pt x="3234" y="6256"/>
                </a:cubicBezTo>
                <a:cubicBezTo>
                  <a:pt x="3635" y="6181"/>
                  <a:pt x="3986" y="6006"/>
                  <a:pt x="4286" y="5705"/>
                </a:cubicBezTo>
                <a:cubicBezTo>
                  <a:pt x="5189" y="4703"/>
                  <a:pt x="5790" y="3625"/>
                  <a:pt x="5665" y="2196"/>
                </a:cubicBezTo>
                <a:cubicBezTo>
                  <a:pt x="5590" y="1194"/>
                  <a:pt x="5214" y="592"/>
                  <a:pt x="4261" y="241"/>
                </a:cubicBezTo>
                <a:cubicBezTo>
                  <a:pt x="3778" y="57"/>
                  <a:pt x="3295" y="1"/>
                  <a:pt x="28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3"/>
          <p:cNvSpPr/>
          <p:nvPr/>
        </p:nvSpPr>
        <p:spPr>
          <a:xfrm rot="5400000">
            <a:off x="10233851" y="466933"/>
            <a:ext cx="199200" cy="196000"/>
          </a:xfrm>
          <a:custGeom>
            <a:avLst/>
            <a:gdLst/>
            <a:ahLst/>
            <a:cxnLst/>
            <a:rect l="l" t="t" r="r" b="b"/>
            <a:pathLst>
              <a:path w="5976" h="5880" extrusionOk="0">
                <a:moveTo>
                  <a:pt x="2510" y="1"/>
                </a:moveTo>
                <a:cubicBezTo>
                  <a:pt x="1920" y="1"/>
                  <a:pt x="1344" y="163"/>
                  <a:pt x="878" y="524"/>
                </a:cubicBezTo>
                <a:cubicBezTo>
                  <a:pt x="652" y="699"/>
                  <a:pt x="527" y="925"/>
                  <a:pt x="427" y="1176"/>
                </a:cubicBezTo>
                <a:cubicBezTo>
                  <a:pt x="51" y="2253"/>
                  <a:pt x="1" y="3306"/>
                  <a:pt x="452" y="4384"/>
                </a:cubicBezTo>
                <a:cubicBezTo>
                  <a:pt x="878" y="5386"/>
                  <a:pt x="1454" y="5862"/>
                  <a:pt x="2557" y="5862"/>
                </a:cubicBezTo>
                <a:cubicBezTo>
                  <a:pt x="2638" y="5874"/>
                  <a:pt x="2720" y="5879"/>
                  <a:pt x="2800" y="5879"/>
                </a:cubicBezTo>
                <a:cubicBezTo>
                  <a:pt x="4484" y="5879"/>
                  <a:pt x="5976" y="3471"/>
                  <a:pt x="5665" y="2203"/>
                </a:cubicBezTo>
                <a:cubicBezTo>
                  <a:pt x="5349" y="887"/>
                  <a:pt x="3890" y="1"/>
                  <a:pt x="25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3"/>
          <p:cNvSpPr/>
          <p:nvPr/>
        </p:nvSpPr>
        <p:spPr>
          <a:xfrm rot="5400000">
            <a:off x="11064185" y="866134"/>
            <a:ext cx="15900" cy="11300"/>
          </a:xfrm>
          <a:custGeom>
            <a:avLst/>
            <a:gdLst/>
            <a:ahLst/>
            <a:cxnLst/>
            <a:rect l="l" t="t" r="r" b="b"/>
            <a:pathLst>
              <a:path w="477" h="339" extrusionOk="0">
                <a:moveTo>
                  <a:pt x="203" y="0"/>
                </a:moveTo>
                <a:cubicBezTo>
                  <a:pt x="140" y="0"/>
                  <a:pt x="84" y="22"/>
                  <a:pt x="51" y="89"/>
                </a:cubicBezTo>
                <a:cubicBezTo>
                  <a:pt x="0" y="164"/>
                  <a:pt x="26" y="265"/>
                  <a:pt x="126" y="315"/>
                </a:cubicBezTo>
                <a:cubicBezTo>
                  <a:pt x="165" y="331"/>
                  <a:pt x="205" y="339"/>
                  <a:pt x="243" y="339"/>
                </a:cubicBezTo>
                <a:cubicBezTo>
                  <a:pt x="325" y="339"/>
                  <a:pt x="400" y="300"/>
                  <a:pt x="452" y="215"/>
                </a:cubicBezTo>
                <a:cubicBezTo>
                  <a:pt x="477" y="89"/>
                  <a:pt x="401" y="39"/>
                  <a:pt x="301" y="14"/>
                </a:cubicBezTo>
                <a:cubicBezTo>
                  <a:pt x="268" y="6"/>
                  <a:pt x="234" y="0"/>
                  <a:pt x="203"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3"/>
          <p:cNvSpPr/>
          <p:nvPr/>
        </p:nvSpPr>
        <p:spPr>
          <a:xfrm rot="5400000">
            <a:off x="11322900" y="855485"/>
            <a:ext cx="19267" cy="12567"/>
          </a:xfrm>
          <a:custGeom>
            <a:avLst/>
            <a:gdLst/>
            <a:ahLst/>
            <a:cxnLst/>
            <a:rect l="l" t="t" r="r" b="b"/>
            <a:pathLst>
              <a:path w="578" h="377" extrusionOk="0">
                <a:moveTo>
                  <a:pt x="276" y="0"/>
                </a:moveTo>
                <a:cubicBezTo>
                  <a:pt x="151" y="0"/>
                  <a:pt x="1" y="0"/>
                  <a:pt x="1" y="176"/>
                </a:cubicBezTo>
                <a:cubicBezTo>
                  <a:pt x="1" y="351"/>
                  <a:pt x="151" y="351"/>
                  <a:pt x="301" y="376"/>
                </a:cubicBezTo>
                <a:cubicBezTo>
                  <a:pt x="427" y="351"/>
                  <a:pt x="577" y="351"/>
                  <a:pt x="577" y="176"/>
                </a:cubicBezTo>
                <a:cubicBezTo>
                  <a:pt x="577" y="25"/>
                  <a:pt x="427" y="0"/>
                  <a:pt x="276"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3"/>
          <p:cNvSpPr/>
          <p:nvPr/>
        </p:nvSpPr>
        <p:spPr>
          <a:xfrm rot="5400000">
            <a:off x="10596784" y="947567"/>
            <a:ext cx="193867" cy="209133"/>
          </a:xfrm>
          <a:custGeom>
            <a:avLst/>
            <a:gdLst/>
            <a:ahLst/>
            <a:cxnLst/>
            <a:rect l="l" t="t" r="r" b="b"/>
            <a:pathLst>
              <a:path w="5816" h="6274" extrusionOk="0">
                <a:moveTo>
                  <a:pt x="2838" y="1"/>
                </a:moveTo>
                <a:cubicBezTo>
                  <a:pt x="1352" y="1"/>
                  <a:pt x="310" y="1144"/>
                  <a:pt x="51" y="2548"/>
                </a:cubicBezTo>
                <a:cubicBezTo>
                  <a:pt x="1" y="2974"/>
                  <a:pt x="226" y="3400"/>
                  <a:pt x="151" y="3852"/>
                </a:cubicBezTo>
                <a:cubicBezTo>
                  <a:pt x="477" y="4453"/>
                  <a:pt x="853" y="5004"/>
                  <a:pt x="1304" y="5556"/>
                </a:cubicBezTo>
                <a:cubicBezTo>
                  <a:pt x="1719" y="6036"/>
                  <a:pt x="2313" y="6273"/>
                  <a:pt x="2919" y="6273"/>
                </a:cubicBezTo>
                <a:cubicBezTo>
                  <a:pt x="3705" y="6273"/>
                  <a:pt x="4510" y="5872"/>
                  <a:pt x="4963" y="5080"/>
                </a:cubicBezTo>
                <a:cubicBezTo>
                  <a:pt x="5189" y="4679"/>
                  <a:pt x="5389" y="4253"/>
                  <a:pt x="5590" y="3852"/>
                </a:cubicBezTo>
                <a:cubicBezTo>
                  <a:pt x="5815" y="3425"/>
                  <a:pt x="5790" y="3024"/>
                  <a:pt x="5690" y="2598"/>
                </a:cubicBezTo>
                <a:cubicBezTo>
                  <a:pt x="5540" y="2072"/>
                  <a:pt x="5164" y="1646"/>
                  <a:pt x="5164" y="1095"/>
                </a:cubicBezTo>
                <a:cubicBezTo>
                  <a:pt x="4963" y="1045"/>
                  <a:pt x="4788" y="969"/>
                  <a:pt x="4638" y="819"/>
                </a:cubicBezTo>
                <a:cubicBezTo>
                  <a:pt x="4337" y="493"/>
                  <a:pt x="4036" y="192"/>
                  <a:pt x="3585" y="92"/>
                </a:cubicBezTo>
                <a:cubicBezTo>
                  <a:pt x="3325" y="30"/>
                  <a:pt x="3076" y="1"/>
                  <a:pt x="283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3"/>
          <p:cNvSpPr/>
          <p:nvPr/>
        </p:nvSpPr>
        <p:spPr>
          <a:xfrm>
            <a:off x="654800" y="5969685"/>
            <a:ext cx="337533" cy="268833"/>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3"/>
          <p:cNvSpPr/>
          <p:nvPr/>
        </p:nvSpPr>
        <p:spPr>
          <a:xfrm>
            <a:off x="283867" y="6018118"/>
            <a:ext cx="238133" cy="219167"/>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3"/>
          <p:cNvSpPr/>
          <p:nvPr/>
        </p:nvSpPr>
        <p:spPr>
          <a:xfrm>
            <a:off x="-203199" y="5540818"/>
            <a:ext cx="1376833" cy="2052700"/>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3"/>
          <p:cNvSpPr/>
          <p:nvPr/>
        </p:nvSpPr>
        <p:spPr>
          <a:xfrm>
            <a:off x="444268" y="6605452"/>
            <a:ext cx="178833" cy="134233"/>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3"/>
          <p:cNvSpPr/>
          <p:nvPr/>
        </p:nvSpPr>
        <p:spPr>
          <a:xfrm rot="-5400000">
            <a:off x="656568" y="7313718"/>
            <a:ext cx="150433" cy="119167"/>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13"/>
          <p:cNvSpPr/>
          <p:nvPr/>
        </p:nvSpPr>
        <p:spPr>
          <a:xfrm rot="-5400000">
            <a:off x="996201" y="7311485"/>
            <a:ext cx="147767" cy="122967"/>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13"/>
          <p:cNvSpPr/>
          <p:nvPr/>
        </p:nvSpPr>
        <p:spPr>
          <a:xfrm>
            <a:off x="293067" y="6399051"/>
            <a:ext cx="132867" cy="125867"/>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13"/>
          <p:cNvSpPr/>
          <p:nvPr/>
        </p:nvSpPr>
        <p:spPr>
          <a:xfrm>
            <a:off x="256300" y="6819552"/>
            <a:ext cx="129533" cy="125033"/>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13"/>
          <p:cNvSpPr/>
          <p:nvPr/>
        </p:nvSpPr>
        <p:spPr>
          <a:xfrm>
            <a:off x="209500" y="6612984"/>
            <a:ext cx="127867" cy="120333"/>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13"/>
          <p:cNvSpPr/>
          <p:nvPr/>
        </p:nvSpPr>
        <p:spPr>
          <a:xfrm>
            <a:off x="488233" y="6907084"/>
            <a:ext cx="125667" cy="120533"/>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13"/>
          <p:cNvSpPr/>
          <p:nvPr/>
        </p:nvSpPr>
        <p:spPr>
          <a:xfrm>
            <a:off x="323133" y="7027352"/>
            <a:ext cx="95267" cy="94433"/>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13"/>
          <p:cNvSpPr/>
          <p:nvPr/>
        </p:nvSpPr>
        <p:spPr>
          <a:xfrm>
            <a:off x="677368" y="6525251"/>
            <a:ext cx="146233" cy="118767"/>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13"/>
          <p:cNvSpPr/>
          <p:nvPr/>
        </p:nvSpPr>
        <p:spPr>
          <a:xfrm>
            <a:off x="669834" y="7027085"/>
            <a:ext cx="117833" cy="120833"/>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13"/>
          <p:cNvSpPr/>
          <p:nvPr/>
        </p:nvSpPr>
        <p:spPr>
          <a:xfrm>
            <a:off x="745034" y="6753985"/>
            <a:ext cx="121833" cy="11216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47062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8658A-5456-463F-BF2E-3393AF3EEF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7971F7-51B9-4453-AB11-9FCEBDD950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2586A-07E0-4761-B6E8-8B2C4DD258B9}"/>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B2638942-8A07-43FF-A872-947BC4FEDC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3370B-EF53-4FC1-B042-6302C9A26D08}"/>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92680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D8198-6695-463C-9A4D-1820E28DF9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37CCBB5-47F1-45F5-8F76-775FA117A9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0D79FF-4A9D-4EA8-970F-04C7DE0B5E8D}"/>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5465BBAC-B193-411A-BC59-7394F48C97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A30D3D-304B-4E3E-B2F2-8E1B00CD97F7}"/>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303501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BAB1-6A2A-40F1-A10D-A4E7FF347D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405F0E-9723-48E3-9D2D-71E74D4D98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6DDA25-96AF-4A27-A4A4-6365325987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718F0B-1919-4367-9C01-A8DF761979C7}"/>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6" name="Footer Placeholder 5">
            <a:extLst>
              <a:ext uri="{FF2B5EF4-FFF2-40B4-BE49-F238E27FC236}">
                <a16:creationId xmlns:a16="http://schemas.microsoft.com/office/drawing/2014/main" id="{BA5400E2-4E5D-4ABD-AB0B-C74A7A722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4209B3-F335-499D-AE47-C308C39336AB}"/>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9489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5CCB-7AAF-473F-B8D7-D2039445BD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DD20D9-551A-4CA3-B012-42DF1DE462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EF8B2-7572-4457-9C0B-276DFD5874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A2E782-BCB3-4065-9A5E-9838500FA7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8B58AE-0EB0-446F-924B-AC2258232B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A644E-9529-460E-98E2-226780F8DC56}"/>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8" name="Footer Placeholder 7">
            <a:extLst>
              <a:ext uri="{FF2B5EF4-FFF2-40B4-BE49-F238E27FC236}">
                <a16:creationId xmlns:a16="http://schemas.microsoft.com/office/drawing/2014/main" id="{AF645437-4D45-486B-9BDD-E809F57A38B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217ECDE-7E7F-4D0D-AA3C-6BF09FE5C565}"/>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70499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1748D-3600-4ACD-8FA1-991DCE6CA8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B6BEFC-57B6-4B97-A142-B63914373C04}"/>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4" name="Footer Placeholder 3">
            <a:extLst>
              <a:ext uri="{FF2B5EF4-FFF2-40B4-BE49-F238E27FC236}">
                <a16:creationId xmlns:a16="http://schemas.microsoft.com/office/drawing/2014/main" id="{CF020AB7-6F7C-4C2A-B269-4F7670736A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0A4FCA-BF3B-4853-B350-0AF8D0562E50}"/>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3956294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58C87-0CCE-418D-B3C9-CD2879D4556C}"/>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3" name="Footer Placeholder 2">
            <a:extLst>
              <a:ext uri="{FF2B5EF4-FFF2-40B4-BE49-F238E27FC236}">
                <a16:creationId xmlns:a16="http://schemas.microsoft.com/office/drawing/2014/main" id="{9C6116D7-D147-4BD5-B015-3BCBE5A4ACD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72493C5-475C-478C-B840-7B6A4F7CDC0B}"/>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1131974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DD97-5BBF-4F62-8E8E-4AAB333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D3364ED-6A8A-48C3-941E-1085DD827A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868822-4758-45D7-AC87-D2516D17A6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BA46C-3892-4B63-9D28-198C72781EB9}"/>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6" name="Footer Placeholder 5">
            <a:extLst>
              <a:ext uri="{FF2B5EF4-FFF2-40B4-BE49-F238E27FC236}">
                <a16:creationId xmlns:a16="http://schemas.microsoft.com/office/drawing/2014/main" id="{1AF42FFC-0497-435A-9034-3D4B339CF3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6D4BCE-CAAA-4B88-B3D4-770531CE1D8A}"/>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715555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FF00-CC38-488A-9F00-40D1B5B6FD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B51E2CE-F69E-4DD7-BEE2-479AA84E15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F379A1E-70F8-41A1-97BD-7CEB33798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3EF2-9A22-4654-8AC3-BB8D05F3CB26}"/>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6" name="Footer Placeholder 5">
            <a:extLst>
              <a:ext uri="{FF2B5EF4-FFF2-40B4-BE49-F238E27FC236}">
                <a16:creationId xmlns:a16="http://schemas.microsoft.com/office/drawing/2014/main" id="{55A05D6E-FDC3-4E1A-AEF1-1F4F7BE059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53595-2F03-485F-9AC7-0CA958216117}"/>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1445201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1F5B-9B47-4D2D-B641-A86A5B5BFD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E193D8-F2B0-42A1-809B-90E9B50FAF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AA67DE-057C-4837-8D0D-4F0CBFBC2051}"/>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878F3AE9-357E-4B0F-8C3E-3BA653DB72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5CDD95-CB35-4507-9D3E-0ABB4F07D748}"/>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3218913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CA385-92FA-4F4D-B124-C95BC52E44A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CC7145-5B57-4556-A40A-FE3C11437D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7CCF9-5BF2-44FA-8F82-14072F828556}"/>
              </a:ext>
            </a:extLst>
          </p:cNvPr>
          <p:cNvSpPr>
            <a:spLocks noGrp="1"/>
          </p:cNvSpPr>
          <p:nvPr>
            <p:ph type="dt" sz="half" idx="10"/>
          </p:nvPr>
        </p:nvSpPr>
        <p:spPr/>
        <p:txBody>
          <a:body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1B3C1EAD-D361-4D76-948A-101C1A37A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4F666B-21DA-42F1-88C4-AFD6CDEFC161}"/>
              </a:ext>
            </a:extLst>
          </p:cNvPr>
          <p:cNvSpPr>
            <a:spLocks noGrp="1"/>
          </p:cNvSpPr>
          <p:nvPr>
            <p:ph type="sldNum" sz="quarter" idx="12"/>
          </p:nvPr>
        </p:nvSpPr>
        <p:spPr/>
        <p:txBody>
          <a:bodyPr/>
          <a:lstStyle/>
          <a:p>
            <a:fld id="{21BAF73B-C842-4B1B-8EC9-11C0C0B81430}" type="slidenum">
              <a:rPr lang="en-GB" smtClean="0"/>
              <a:t>‹#›</a:t>
            </a:fld>
            <a:endParaRPr lang="en-GB"/>
          </a:p>
        </p:txBody>
      </p:sp>
    </p:spTree>
    <p:extLst>
      <p:ext uri="{BB962C8B-B14F-4D97-AF65-F5344CB8AC3E}">
        <p14:creationId xmlns:p14="http://schemas.microsoft.com/office/powerpoint/2010/main" val="2077952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57"/>
        <p:cNvGrpSpPr/>
        <p:nvPr/>
      </p:nvGrpSpPr>
      <p:grpSpPr>
        <a:xfrm>
          <a:off x="0" y="0"/>
          <a:ext cx="0" cy="0"/>
          <a:chOff x="0" y="0"/>
          <a:chExt cx="0" cy="0"/>
        </a:xfrm>
      </p:grpSpPr>
      <p:sp>
        <p:nvSpPr>
          <p:cNvPr id="758" name="Google Shape;758;p31"/>
          <p:cNvSpPr txBox="1">
            <a:spLocks noGrp="1"/>
          </p:cNvSpPr>
          <p:nvPr>
            <p:ph type="ctrTitle"/>
          </p:nvPr>
        </p:nvSpPr>
        <p:spPr>
          <a:xfrm>
            <a:off x="3208967" y="2246251"/>
            <a:ext cx="5774000" cy="149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4666">
                <a:solidFill>
                  <a:schemeClr val="accent3"/>
                </a:solidFill>
                <a:latin typeface="Barriecito"/>
                <a:ea typeface="Barriecito"/>
                <a:cs typeface="Barriecito"/>
                <a:sym typeface="Barriecito"/>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59" name="Google Shape;759;p31"/>
          <p:cNvSpPr txBox="1">
            <a:spLocks noGrp="1"/>
          </p:cNvSpPr>
          <p:nvPr>
            <p:ph type="subTitle" idx="1"/>
          </p:nvPr>
        </p:nvSpPr>
        <p:spPr>
          <a:xfrm>
            <a:off x="2782233" y="3943267"/>
            <a:ext cx="6627600" cy="938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5192A"/>
              </a:buClr>
              <a:buSzPts val="1400"/>
              <a:buFont typeface="Glegoo"/>
              <a:buNone/>
              <a:defRPr sz="2400">
                <a:solidFill>
                  <a:schemeClr val="dk2"/>
                </a:solidFill>
                <a:latin typeface="Catamaran"/>
                <a:ea typeface="Catamaran"/>
                <a:cs typeface="Catamaran"/>
                <a:sym typeface="Catamaran"/>
              </a:defRPr>
            </a:lvl1pPr>
            <a:lvl2pPr lvl="1" algn="ctr" rtl="0">
              <a:lnSpc>
                <a:spcPct val="100000"/>
              </a:lnSpc>
              <a:spcBef>
                <a:spcPts val="0"/>
              </a:spcBef>
              <a:spcAft>
                <a:spcPts val="0"/>
              </a:spcAft>
              <a:buClr>
                <a:srgbClr val="05192A"/>
              </a:buClr>
              <a:buSzPts val="1800"/>
              <a:buNone/>
              <a:defRPr sz="2400">
                <a:solidFill>
                  <a:srgbClr val="05192A"/>
                </a:solidFill>
              </a:defRPr>
            </a:lvl2pPr>
            <a:lvl3pPr lvl="2" algn="ctr" rtl="0">
              <a:lnSpc>
                <a:spcPct val="100000"/>
              </a:lnSpc>
              <a:spcBef>
                <a:spcPts val="0"/>
              </a:spcBef>
              <a:spcAft>
                <a:spcPts val="0"/>
              </a:spcAft>
              <a:buClr>
                <a:srgbClr val="05192A"/>
              </a:buClr>
              <a:buSzPts val="1800"/>
              <a:buNone/>
              <a:defRPr sz="2400">
                <a:solidFill>
                  <a:srgbClr val="05192A"/>
                </a:solidFill>
              </a:defRPr>
            </a:lvl3pPr>
            <a:lvl4pPr lvl="3" algn="ctr" rtl="0">
              <a:lnSpc>
                <a:spcPct val="100000"/>
              </a:lnSpc>
              <a:spcBef>
                <a:spcPts val="0"/>
              </a:spcBef>
              <a:spcAft>
                <a:spcPts val="0"/>
              </a:spcAft>
              <a:buClr>
                <a:srgbClr val="05192A"/>
              </a:buClr>
              <a:buSzPts val="1800"/>
              <a:buNone/>
              <a:defRPr sz="2400">
                <a:solidFill>
                  <a:srgbClr val="05192A"/>
                </a:solidFill>
              </a:defRPr>
            </a:lvl4pPr>
            <a:lvl5pPr lvl="4" algn="ctr" rtl="0">
              <a:lnSpc>
                <a:spcPct val="100000"/>
              </a:lnSpc>
              <a:spcBef>
                <a:spcPts val="0"/>
              </a:spcBef>
              <a:spcAft>
                <a:spcPts val="0"/>
              </a:spcAft>
              <a:buClr>
                <a:srgbClr val="05192A"/>
              </a:buClr>
              <a:buSzPts val="1800"/>
              <a:buNone/>
              <a:defRPr sz="2400">
                <a:solidFill>
                  <a:srgbClr val="05192A"/>
                </a:solidFill>
              </a:defRPr>
            </a:lvl5pPr>
            <a:lvl6pPr lvl="5" algn="ctr" rtl="0">
              <a:lnSpc>
                <a:spcPct val="100000"/>
              </a:lnSpc>
              <a:spcBef>
                <a:spcPts val="0"/>
              </a:spcBef>
              <a:spcAft>
                <a:spcPts val="0"/>
              </a:spcAft>
              <a:buClr>
                <a:srgbClr val="05192A"/>
              </a:buClr>
              <a:buSzPts val="1800"/>
              <a:buNone/>
              <a:defRPr sz="2400">
                <a:solidFill>
                  <a:srgbClr val="05192A"/>
                </a:solidFill>
              </a:defRPr>
            </a:lvl6pPr>
            <a:lvl7pPr lvl="6" algn="ctr" rtl="0">
              <a:lnSpc>
                <a:spcPct val="100000"/>
              </a:lnSpc>
              <a:spcBef>
                <a:spcPts val="0"/>
              </a:spcBef>
              <a:spcAft>
                <a:spcPts val="0"/>
              </a:spcAft>
              <a:buClr>
                <a:srgbClr val="05192A"/>
              </a:buClr>
              <a:buSzPts val="1800"/>
              <a:buNone/>
              <a:defRPr sz="2400">
                <a:solidFill>
                  <a:srgbClr val="05192A"/>
                </a:solidFill>
              </a:defRPr>
            </a:lvl7pPr>
            <a:lvl8pPr lvl="7" algn="ctr" rtl="0">
              <a:lnSpc>
                <a:spcPct val="100000"/>
              </a:lnSpc>
              <a:spcBef>
                <a:spcPts val="0"/>
              </a:spcBef>
              <a:spcAft>
                <a:spcPts val="0"/>
              </a:spcAft>
              <a:buClr>
                <a:srgbClr val="05192A"/>
              </a:buClr>
              <a:buSzPts val="1800"/>
              <a:buNone/>
              <a:defRPr sz="2400">
                <a:solidFill>
                  <a:srgbClr val="05192A"/>
                </a:solidFill>
              </a:defRPr>
            </a:lvl8pPr>
            <a:lvl9pPr lvl="8" algn="ctr" rtl="0">
              <a:lnSpc>
                <a:spcPct val="100000"/>
              </a:lnSpc>
              <a:spcBef>
                <a:spcPts val="0"/>
              </a:spcBef>
              <a:spcAft>
                <a:spcPts val="0"/>
              </a:spcAft>
              <a:buClr>
                <a:srgbClr val="05192A"/>
              </a:buClr>
              <a:buSzPts val="1800"/>
              <a:buNone/>
              <a:defRPr sz="2400">
                <a:solidFill>
                  <a:srgbClr val="05192A"/>
                </a:solidFill>
              </a:defRPr>
            </a:lvl9pPr>
          </a:lstStyle>
          <a:p>
            <a:endParaRPr/>
          </a:p>
        </p:txBody>
      </p:sp>
      <p:grpSp>
        <p:nvGrpSpPr>
          <p:cNvPr id="760" name="Google Shape;760;p31"/>
          <p:cNvGrpSpPr/>
          <p:nvPr/>
        </p:nvGrpSpPr>
        <p:grpSpPr>
          <a:xfrm rot="-2700000">
            <a:off x="357641" y="-593307"/>
            <a:ext cx="1984993" cy="2599636"/>
            <a:chOff x="9944425" y="2968150"/>
            <a:chExt cx="1171100" cy="1533725"/>
          </a:xfrm>
        </p:grpSpPr>
        <p:sp>
          <p:nvSpPr>
            <p:cNvPr id="761" name="Google Shape;761;p31"/>
            <p:cNvSpPr/>
            <p:nvPr/>
          </p:nvSpPr>
          <p:spPr>
            <a:xfrm>
              <a:off x="10540300" y="3495525"/>
              <a:ext cx="575225" cy="1006350"/>
            </a:xfrm>
            <a:custGeom>
              <a:avLst/>
              <a:gdLst/>
              <a:ahLst/>
              <a:cxnLst/>
              <a:rect l="l" t="t" r="r" b="b"/>
              <a:pathLst>
                <a:path w="23009" h="40254" extrusionOk="0">
                  <a:moveTo>
                    <a:pt x="12534" y="15239"/>
                  </a:moveTo>
                  <a:cubicBezTo>
                    <a:pt x="12570" y="15239"/>
                    <a:pt x="12611" y="15247"/>
                    <a:pt x="12657" y="15265"/>
                  </a:cubicBezTo>
                  <a:cubicBezTo>
                    <a:pt x="12858" y="15316"/>
                    <a:pt x="12908" y="15516"/>
                    <a:pt x="12833" y="15666"/>
                  </a:cubicBezTo>
                  <a:cubicBezTo>
                    <a:pt x="12432" y="16569"/>
                    <a:pt x="12381" y="17621"/>
                    <a:pt x="11655" y="18373"/>
                  </a:cubicBezTo>
                  <a:cubicBezTo>
                    <a:pt x="11855" y="17446"/>
                    <a:pt x="12056" y="16519"/>
                    <a:pt x="12256" y="15566"/>
                  </a:cubicBezTo>
                  <a:cubicBezTo>
                    <a:pt x="12297" y="15403"/>
                    <a:pt x="12371" y="15239"/>
                    <a:pt x="12534" y="15239"/>
                  </a:cubicBezTo>
                  <a:close/>
                  <a:moveTo>
                    <a:pt x="21003" y="21230"/>
                  </a:moveTo>
                  <a:cubicBezTo>
                    <a:pt x="20727" y="23336"/>
                    <a:pt x="20427" y="25416"/>
                    <a:pt x="19725" y="27421"/>
                  </a:cubicBezTo>
                  <a:cubicBezTo>
                    <a:pt x="20051" y="25341"/>
                    <a:pt x="20226" y="23235"/>
                    <a:pt x="21003" y="21230"/>
                  </a:cubicBezTo>
                  <a:close/>
                  <a:moveTo>
                    <a:pt x="17068" y="26544"/>
                  </a:moveTo>
                  <a:lnTo>
                    <a:pt x="17068" y="26544"/>
                  </a:lnTo>
                  <a:cubicBezTo>
                    <a:pt x="17469" y="27070"/>
                    <a:pt x="17168" y="27521"/>
                    <a:pt x="16843" y="28173"/>
                  </a:cubicBezTo>
                  <a:cubicBezTo>
                    <a:pt x="16567" y="27396"/>
                    <a:pt x="16943" y="26995"/>
                    <a:pt x="17068" y="26544"/>
                  </a:cubicBezTo>
                  <a:close/>
                  <a:moveTo>
                    <a:pt x="14737" y="27321"/>
                  </a:moveTo>
                  <a:cubicBezTo>
                    <a:pt x="14988" y="27747"/>
                    <a:pt x="14662" y="28022"/>
                    <a:pt x="14562" y="28423"/>
                  </a:cubicBezTo>
                  <a:cubicBezTo>
                    <a:pt x="14236" y="27847"/>
                    <a:pt x="14236" y="27847"/>
                    <a:pt x="14737" y="27321"/>
                  </a:cubicBezTo>
                  <a:close/>
                  <a:moveTo>
                    <a:pt x="7544" y="27246"/>
                  </a:moveTo>
                  <a:cubicBezTo>
                    <a:pt x="7695" y="27847"/>
                    <a:pt x="7369" y="28323"/>
                    <a:pt x="7244" y="28875"/>
                  </a:cubicBezTo>
                  <a:cubicBezTo>
                    <a:pt x="7093" y="29601"/>
                    <a:pt x="6843" y="30328"/>
                    <a:pt x="6617" y="31055"/>
                  </a:cubicBezTo>
                  <a:cubicBezTo>
                    <a:pt x="6596" y="31181"/>
                    <a:pt x="6523" y="31324"/>
                    <a:pt x="6382" y="31324"/>
                  </a:cubicBezTo>
                  <a:cubicBezTo>
                    <a:pt x="6355" y="31324"/>
                    <a:pt x="6324" y="31318"/>
                    <a:pt x="6291" y="31306"/>
                  </a:cubicBezTo>
                  <a:cubicBezTo>
                    <a:pt x="6116" y="31256"/>
                    <a:pt x="6066" y="31080"/>
                    <a:pt x="6091" y="30905"/>
                  </a:cubicBezTo>
                  <a:cubicBezTo>
                    <a:pt x="6091" y="30804"/>
                    <a:pt x="6141" y="30729"/>
                    <a:pt x="6166" y="30629"/>
                  </a:cubicBezTo>
                  <a:cubicBezTo>
                    <a:pt x="6567" y="29476"/>
                    <a:pt x="6968" y="28323"/>
                    <a:pt x="7544" y="27246"/>
                  </a:cubicBezTo>
                  <a:close/>
                  <a:moveTo>
                    <a:pt x="6066" y="31682"/>
                  </a:moveTo>
                  <a:cubicBezTo>
                    <a:pt x="6291" y="31682"/>
                    <a:pt x="6442" y="31782"/>
                    <a:pt x="6341" y="32032"/>
                  </a:cubicBezTo>
                  <a:cubicBezTo>
                    <a:pt x="6241" y="32283"/>
                    <a:pt x="6266" y="32634"/>
                    <a:pt x="5865" y="32659"/>
                  </a:cubicBezTo>
                  <a:cubicBezTo>
                    <a:pt x="5815" y="32433"/>
                    <a:pt x="5715" y="32233"/>
                    <a:pt x="5690" y="32007"/>
                  </a:cubicBezTo>
                  <a:cubicBezTo>
                    <a:pt x="5665" y="31757"/>
                    <a:pt x="5840" y="31682"/>
                    <a:pt x="6066" y="31682"/>
                  </a:cubicBezTo>
                  <a:close/>
                  <a:moveTo>
                    <a:pt x="5865" y="32659"/>
                  </a:moveTo>
                  <a:lnTo>
                    <a:pt x="5865" y="32659"/>
                  </a:lnTo>
                  <a:cubicBezTo>
                    <a:pt x="5840" y="32684"/>
                    <a:pt x="5815" y="32734"/>
                    <a:pt x="5815" y="32734"/>
                  </a:cubicBezTo>
                  <a:cubicBezTo>
                    <a:pt x="5740" y="32734"/>
                    <a:pt x="5765" y="32684"/>
                    <a:pt x="5865" y="32659"/>
                  </a:cubicBezTo>
                  <a:close/>
                  <a:moveTo>
                    <a:pt x="2431" y="34489"/>
                  </a:moveTo>
                  <a:lnTo>
                    <a:pt x="2431" y="34489"/>
                  </a:lnTo>
                  <a:cubicBezTo>
                    <a:pt x="2782" y="34940"/>
                    <a:pt x="2757" y="35291"/>
                    <a:pt x="2381" y="35591"/>
                  </a:cubicBezTo>
                  <a:cubicBezTo>
                    <a:pt x="2352" y="35611"/>
                    <a:pt x="2316" y="35623"/>
                    <a:pt x="2279" y="35623"/>
                  </a:cubicBezTo>
                  <a:cubicBezTo>
                    <a:pt x="2220" y="35623"/>
                    <a:pt x="2161" y="35593"/>
                    <a:pt x="2131" y="35516"/>
                  </a:cubicBezTo>
                  <a:cubicBezTo>
                    <a:pt x="1955" y="35115"/>
                    <a:pt x="2106" y="34814"/>
                    <a:pt x="2431" y="34489"/>
                  </a:cubicBezTo>
                  <a:close/>
                  <a:moveTo>
                    <a:pt x="7917" y="1"/>
                  </a:moveTo>
                  <a:cubicBezTo>
                    <a:pt x="7902" y="1"/>
                    <a:pt x="7886" y="1"/>
                    <a:pt x="7870" y="2"/>
                  </a:cubicBezTo>
                  <a:cubicBezTo>
                    <a:pt x="7594" y="52"/>
                    <a:pt x="7469" y="253"/>
                    <a:pt x="7469" y="504"/>
                  </a:cubicBezTo>
                  <a:cubicBezTo>
                    <a:pt x="7494" y="1255"/>
                    <a:pt x="7294" y="1957"/>
                    <a:pt x="7269" y="2684"/>
                  </a:cubicBezTo>
                  <a:cubicBezTo>
                    <a:pt x="7244" y="3661"/>
                    <a:pt x="7043" y="4614"/>
                    <a:pt x="6943" y="5566"/>
                  </a:cubicBezTo>
                  <a:cubicBezTo>
                    <a:pt x="6767" y="6995"/>
                    <a:pt x="6467" y="8373"/>
                    <a:pt x="6216" y="9777"/>
                  </a:cubicBezTo>
                  <a:cubicBezTo>
                    <a:pt x="6091" y="10378"/>
                    <a:pt x="5965" y="10980"/>
                    <a:pt x="5840" y="11581"/>
                  </a:cubicBezTo>
                  <a:cubicBezTo>
                    <a:pt x="5464" y="13586"/>
                    <a:pt x="4938" y="15541"/>
                    <a:pt x="4512" y="17521"/>
                  </a:cubicBezTo>
                  <a:cubicBezTo>
                    <a:pt x="3835" y="20629"/>
                    <a:pt x="3033" y="23737"/>
                    <a:pt x="2331" y="26844"/>
                  </a:cubicBezTo>
                  <a:cubicBezTo>
                    <a:pt x="1730" y="29501"/>
                    <a:pt x="1053" y="32133"/>
                    <a:pt x="502" y="34814"/>
                  </a:cubicBezTo>
                  <a:cubicBezTo>
                    <a:pt x="226" y="36143"/>
                    <a:pt x="0" y="37496"/>
                    <a:pt x="25" y="38850"/>
                  </a:cubicBezTo>
                  <a:cubicBezTo>
                    <a:pt x="51" y="39351"/>
                    <a:pt x="176" y="39802"/>
                    <a:pt x="702" y="40002"/>
                  </a:cubicBezTo>
                  <a:cubicBezTo>
                    <a:pt x="880" y="40065"/>
                    <a:pt x="1051" y="40098"/>
                    <a:pt x="1217" y="40098"/>
                  </a:cubicBezTo>
                  <a:cubicBezTo>
                    <a:pt x="1520" y="40098"/>
                    <a:pt x="1805" y="39986"/>
                    <a:pt x="2081" y="39727"/>
                  </a:cubicBezTo>
                  <a:cubicBezTo>
                    <a:pt x="2457" y="39376"/>
                    <a:pt x="2707" y="39000"/>
                    <a:pt x="2933" y="38524"/>
                  </a:cubicBezTo>
                  <a:cubicBezTo>
                    <a:pt x="3434" y="37421"/>
                    <a:pt x="4086" y="36343"/>
                    <a:pt x="4662" y="35266"/>
                  </a:cubicBezTo>
                  <a:cubicBezTo>
                    <a:pt x="4913" y="34564"/>
                    <a:pt x="5163" y="33862"/>
                    <a:pt x="5464" y="33010"/>
                  </a:cubicBezTo>
                  <a:lnTo>
                    <a:pt x="5464" y="33010"/>
                  </a:lnTo>
                  <a:cubicBezTo>
                    <a:pt x="5564" y="33737"/>
                    <a:pt x="5414" y="34413"/>
                    <a:pt x="4988" y="35215"/>
                  </a:cubicBezTo>
                  <a:cubicBezTo>
                    <a:pt x="4637" y="36920"/>
                    <a:pt x="4311" y="38599"/>
                    <a:pt x="3810" y="40253"/>
                  </a:cubicBezTo>
                  <a:cubicBezTo>
                    <a:pt x="4537" y="39952"/>
                    <a:pt x="5339" y="39852"/>
                    <a:pt x="6066" y="39501"/>
                  </a:cubicBezTo>
                  <a:cubicBezTo>
                    <a:pt x="6239" y="39436"/>
                    <a:pt x="6450" y="39371"/>
                    <a:pt x="6650" y="39371"/>
                  </a:cubicBezTo>
                  <a:cubicBezTo>
                    <a:pt x="6681" y="39371"/>
                    <a:pt x="6712" y="39373"/>
                    <a:pt x="6742" y="39376"/>
                  </a:cubicBezTo>
                  <a:cubicBezTo>
                    <a:pt x="7066" y="39435"/>
                    <a:pt x="7388" y="39457"/>
                    <a:pt x="7708" y="39457"/>
                  </a:cubicBezTo>
                  <a:cubicBezTo>
                    <a:pt x="8478" y="39457"/>
                    <a:pt x="9239" y="39329"/>
                    <a:pt x="10000" y="39276"/>
                  </a:cubicBezTo>
                  <a:cubicBezTo>
                    <a:pt x="10702" y="37697"/>
                    <a:pt x="11404" y="36118"/>
                    <a:pt x="12056" y="34539"/>
                  </a:cubicBezTo>
                  <a:cubicBezTo>
                    <a:pt x="12607" y="33210"/>
                    <a:pt x="13058" y="31882"/>
                    <a:pt x="13885" y="30504"/>
                  </a:cubicBezTo>
                  <a:lnTo>
                    <a:pt x="13885" y="30504"/>
                  </a:lnTo>
                  <a:cubicBezTo>
                    <a:pt x="13885" y="31456"/>
                    <a:pt x="13860" y="32233"/>
                    <a:pt x="13885" y="33035"/>
                  </a:cubicBezTo>
                  <a:cubicBezTo>
                    <a:pt x="13910" y="33862"/>
                    <a:pt x="14136" y="34589"/>
                    <a:pt x="15063" y="34890"/>
                  </a:cubicBezTo>
                  <a:cubicBezTo>
                    <a:pt x="16291" y="34639"/>
                    <a:pt x="17394" y="33361"/>
                    <a:pt x="17444" y="32083"/>
                  </a:cubicBezTo>
                  <a:cubicBezTo>
                    <a:pt x="17469" y="31631"/>
                    <a:pt x="17444" y="31180"/>
                    <a:pt x="18121" y="30829"/>
                  </a:cubicBezTo>
                  <a:lnTo>
                    <a:pt x="18121" y="30829"/>
                  </a:lnTo>
                  <a:cubicBezTo>
                    <a:pt x="17770" y="31657"/>
                    <a:pt x="18071" y="32408"/>
                    <a:pt x="17569" y="33060"/>
                  </a:cubicBezTo>
                  <a:cubicBezTo>
                    <a:pt x="17219" y="33486"/>
                    <a:pt x="17569" y="34238"/>
                    <a:pt x="18021" y="34413"/>
                  </a:cubicBezTo>
                  <a:cubicBezTo>
                    <a:pt x="18113" y="34446"/>
                    <a:pt x="18196" y="34463"/>
                    <a:pt x="18272" y="34463"/>
                  </a:cubicBezTo>
                  <a:cubicBezTo>
                    <a:pt x="18548" y="34463"/>
                    <a:pt x="18737" y="34237"/>
                    <a:pt x="18973" y="33687"/>
                  </a:cubicBezTo>
                  <a:cubicBezTo>
                    <a:pt x="19474" y="32534"/>
                    <a:pt x="19599" y="31256"/>
                    <a:pt x="20026" y="30078"/>
                  </a:cubicBezTo>
                  <a:cubicBezTo>
                    <a:pt x="20602" y="27546"/>
                    <a:pt x="21204" y="25015"/>
                    <a:pt x="21579" y="22459"/>
                  </a:cubicBezTo>
                  <a:cubicBezTo>
                    <a:pt x="21855" y="20754"/>
                    <a:pt x="22306" y="19050"/>
                    <a:pt x="21930" y="17321"/>
                  </a:cubicBezTo>
                  <a:cubicBezTo>
                    <a:pt x="21905" y="17170"/>
                    <a:pt x="21955" y="16970"/>
                    <a:pt x="22006" y="16819"/>
                  </a:cubicBezTo>
                  <a:cubicBezTo>
                    <a:pt x="22407" y="15591"/>
                    <a:pt x="22432" y="14263"/>
                    <a:pt x="22833" y="13010"/>
                  </a:cubicBezTo>
                  <a:cubicBezTo>
                    <a:pt x="23008" y="12484"/>
                    <a:pt x="22883" y="11907"/>
                    <a:pt x="22707" y="11356"/>
                  </a:cubicBezTo>
                  <a:cubicBezTo>
                    <a:pt x="22657" y="11155"/>
                    <a:pt x="22582" y="10980"/>
                    <a:pt x="22381" y="10854"/>
                  </a:cubicBezTo>
                  <a:cubicBezTo>
                    <a:pt x="22217" y="10745"/>
                    <a:pt x="22045" y="10691"/>
                    <a:pt x="21882" y="10691"/>
                  </a:cubicBezTo>
                  <a:cubicBezTo>
                    <a:pt x="21525" y="10691"/>
                    <a:pt x="21214" y="10949"/>
                    <a:pt x="21128" y="11431"/>
                  </a:cubicBezTo>
                  <a:cubicBezTo>
                    <a:pt x="20878" y="12734"/>
                    <a:pt x="20402" y="13937"/>
                    <a:pt x="20126" y="15215"/>
                  </a:cubicBezTo>
                  <a:cubicBezTo>
                    <a:pt x="19725" y="16819"/>
                    <a:pt x="19424" y="18474"/>
                    <a:pt x="19023" y="20078"/>
                  </a:cubicBezTo>
                  <a:cubicBezTo>
                    <a:pt x="18823" y="20880"/>
                    <a:pt x="18772" y="21732"/>
                    <a:pt x="18296" y="22433"/>
                  </a:cubicBezTo>
                  <a:cubicBezTo>
                    <a:pt x="18296" y="22659"/>
                    <a:pt x="18346" y="22885"/>
                    <a:pt x="18196" y="23110"/>
                  </a:cubicBezTo>
                  <a:cubicBezTo>
                    <a:pt x="18046" y="22834"/>
                    <a:pt x="18046" y="22609"/>
                    <a:pt x="18271" y="22433"/>
                  </a:cubicBezTo>
                  <a:cubicBezTo>
                    <a:pt x="18296" y="20930"/>
                    <a:pt x="18722" y="19476"/>
                    <a:pt x="18998" y="18022"/>
                  </a:cubicBezTo>
                  <a:cubicBezTo>
                    <a:pt x="19374" y="15917"/>
                    <a:pt x="19875" y="13862"/>
                    <a:pt x="19900" y="11732"/>
                  </a:cubicBezTo>
                  <a:cubicBezTo>
                    <a:pt x="19925" y="10930"/>
                    <a:pt x="19700" y="10579"/>
                    <a:pt x="19023" y="10353"/>
                  </a:cubicBezTo>
                  <a:cubicBezTo>
                    <a:pt x="18846" y="10296"/>
                    <a:pt x="18694" y="10266"/>
                    <a:pt x="18558" y="10266"/>
                  </a:cubicBezTo>
                  <a:cubicBezTo>
                    <a:pt x="18212" y="10266"/>
                    <a:pt x="17961" y="10462"/>
                    <a:pt x="17620" y="10930"/>
                  </a:cubicBezTo>
                  <a:cubicBezTo>
                    <a:pt x="17344" y="11281"/>
                    <a:pt x="17193" y="11757"/>
                    <a:pt x="16818" y="12057"/>
                  </a:cubicBezTo>
                  <a:cubicBezTo>
                    <a:pt x="16364" y="11356"/>
                    <a:pt x="15842" y="10977"/>
                    <a:pt x="15266" y="10977"/>
                  </a:cubicBezTo>
                  <a:cubicBezTo>
                    <a:pt x="15142" y="10977"/>
                    <a:pt x="15016" y="10994"/>
                    <a:pt x="14888" y="11030"/>
                  </a:cubicBezTo>
                  <a:cubicBezTo>
                    <a:pt x="14361" y="11180"/>
                    <a:pt x="13960" y="11556"/>
                    <a:pt x="13685" y="12032"/>
                  </a:cubicBezTo>
                  <a:cubicBezTo>
                    <a:pt x="13635" y="12559"/>
                    <a:pt x="13484" y="13035"/>
                    <a:pt x="13133" y="13586"/>
                  </a:cubicBezTo>
                  <a:cubicBezTo>
                    <a:pt x="13058" y="12960"/>
                    <a:pt x="13259" y="12509"/>
                    <a:pt x="13359" y="12057"/>
                  </a:cubicBezTo>
                  <a:cubicBezTo>
                    <a:pt x="13484" y="11080"/>
                    <a:pt x="13559" y="10128"/>
                    <a:pt x="13710" y="9175"/>
                  </a:cubicBezTo>
                  <a:cubicBezTo>
                    <a:pt x="13810" y="8624"/>
                    <a:pt x="13885" y="8047"/>
                    <a:pt x="13860" y="7496"/>
                  </a:cubicBezTo>
                  <a:cubicBezTo>
                    <a:pt x="13835" y="6869"/>
                    <a:pt x="13660" y="6669"/>
                    <a:pt x="13083" y="6494"/>
                  </a:cubicBezTo>
                  <a:cubicBezTo>
                    <a:pt x="12979" y="6459"/>
                    <a:pt x="12883" y="6443"/>
                    <a:pt x="12795" y="6443"/>
                  </a:cubicBezTo>
                  <a:cubicBezTo>
                    <a:pt x="12441" y="6443"/>
                    <a:pt x="12216" y="6704"/>
                    <a:pt x="12056" y="7045"/>
                  </a:cubicBezTo>
                  <a:cubicBezTo>
                    <a:pt x="11880" y="7371"/>
                    <a:pt x="11755" y="7697"/>
                    <a:pt x="11630" y="8047"/>
                  </a:cubicBezTo>
                  <a:cubicBezTo>
                    <a:pt x="10878" y="10504"/>
                    <a:pt x="10151" y="12935"/>
                    <a:pt x="9374" y="15391"/>
                  </a:cubicBezTo>
                  <a:cubicBezTo>
                    <a:pt x="8447" y="18423"/>
                    <a:pt x="7494" y="21481"/>
                    <a:pt x="6517" y="24514"/>
                  </a:cubicBezTo>
                  <a:cubicBezTo>
                    <a:pt x="5815" y="26794"/>
                    <a:pt x="4963" y="29050"/>
                    <a:pt x="4111" y="31281"/>
                  </a:cubicBezTo>
                  <a:cubicBezTo>
                    <a:pt x="3860" y="31932"/>
                    <a:pt x="3559" y="32559"/>
                    <a:pt x="3058" y="33060"/>
                  </a:cubicBezTo>
                  <a:cubicBezTo>
                    <a:pt x="3058" y="33135"/>
                    <a:pt x="3058" y="33185"/>
                    <a:pt x="3058" y="33261"/>
                  </a:cubicBezTo>
                  <a:cubicBezTo>
                    <a:pt x="3033" y="33336"/>
                    <a:pt x="3008" y="33411"/>
                    <a:pt x="2958" y="33511"/>
                  </a:cubicBezTo>
                  <a:cubicBezTo>
                    <a:pt x="2832" y="33411"/>
                    <a:pt x="2883" y="33286"/>
                    <a:pt x="2908" y="33185"/>
                  </a:cubicBezTo>
                  <a:cubicBezTo>
                    <a:pt x="2933" y="33135"/>
                    <a:pt x="3008" y="33085"/>
                    <a:pt x="3033" y="33060"/>
                  </a:cubicBezTo>
                  <a:cubicBezTo>
                    <a:pt x="3008" y="32333"/>
                    <a:pt x="3058" y="31606"/>
                    <a:pt x="3158" y="30880"/>
                  </a:cubicBezTo>
                  <a:cubicBezTo>
                    <a:pt x="3309" y="29852"/>
                    <a:pt x="3634" y="28875"/>
                    <a:pt x="3835" y="27872"/>
                  </a:cubicBezTo>
                  <a:cubicBezTo>
                    <a:pt x="4386" y="25065"/>
                    <a:pt x="4988" y="22283"/>
                    <a:pt x="5539" y="19476"/>
                  </a:cubicBezTo>
                  <a:cubicBezTo>
                    <a:pt x="5940" y="17596"/>
                    <a:pt x="6366" y="15717"/>
                    <a:pt x="6692" y="13837"/>
                  </a:cubicBezTo>
                  <a:cubicBezTo>
                    <a:pt x="6918" y="12484"/>
                    <a:pt x="7143" y="11155"/>
                    <a:pt x="7544" y="9852"/>
                  </a:cubicBezTo>
                  <a:cubicBezTo>
                    <a:pt x="7444" y="9250"/>
                    <a:pt x="7670" y="8724"/>
                    <a:pt x="7845" y="8173"/>
                  </a:cubicBezTo>
                  <a:cubicBezTo>
                    <a:pt x="7795" y="6719"/>
                    <a:pt x="8196" y="5290"/>
                    <a:pt x="8221" y="3837"/>
                  </a:cubicBezTo>
                  <a:cubicBezTo>
                    <a:pt x="8221" y="2709"/>
                    <a:pt x="8572" y="1581"/>
                    <a:pt x="8271" y="453"/>
                  </a:cubicBezTo>
                  <a:cubicBezTo>
                    <a:pt x="8223" y="238"/>
                    <a:pt x="8221" y="1"/>
                    <a:pt x="79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1"/>
            <p:cNvSpPr/>
            <p:nvPr/>
          </p:nvSpPr>
          <p:spPr>
            <a:xfrm>
              <a:off x="10726400" y="3364450"/>
              <a:ext cx="251900" cy="377375"/>
            </a:xfrm>
            <a:custGeom>
              <a:avLst/>
              <a:gdLst/>
              <a:ahLst/>
              <a:cxnLst/>
              <a:rect l="l" t="t" r="r" b="b"/>
              <a:pathLst>
                <a:path w="10076" h="15095" extrusionOk="0">
                  <a:moveTo>
                    <a:pt x="7736" y="0"/>
                  </a:moveTo>
                  <a:cubicBezTo>
                    <a:pt x="7608" y="0"/>
                    <a:pt x="7476" y="11"/>
                    <a:pt x="7343" y="32"/>
                  </a:cubicBezTo>
                  <a:cubicBezTo>
                    <a:pt x="7043" y="82"/>
                    <a:pt x="6767" y="183"/>
                    <a:pt x="6466" y="208"/>
                  </a:cubicBezTo>
                  <a:cubicBezTo>
                    <a:pt x="5464" y="258"/>
                    <a:pt x="5113" y="559"/>
                    <a:pt x="4762" y="1561"/>
                  </a:cubicBezTo>
                  <a:cubicBezTo>
                    <a:pt x="5013" y="1586"/>
                    <a:pt x="5238" y="1561"/>
                    <a:pt x="5464" y="1636"/>
                  </a:cubicBezTo>
                  <a:cubicBezTo>
                    <a:pt x="6015" y="1762"/>
                    <a:pt x="6667" y="1912"/>
                    <a:pt x="6892" y="2438"/>
                  </a:cubicBezTo>
                  <a:cubicBezTo>
                    <a:pt x="7193" y="3115"/>
                    <a:pt x="7669" y="3691"/>
                    <a:pt x="7895" y="4393"/>
                  </a:cubicBezTo>
                  <a:cubicBezTo>
                    <a:pt x="8246" y="5371"/>
                    <a:pt x="8120" y="6223"/>
                    <a:pt x="7469" y="7150"/>
                  </a:cubicBezTo>
                  <a:cubicBezTo>
                    <a:pt x="6692" y="8228"/>
                    <a:pt x="5564" y="8854"/>
                    <a:pt x="4687" y="9782"/>
                  </a:cubicBezTo>
                  <a:cubicBezTo>
                    <a:pt x="3810" y="10684"/>
                    <a:pt x="2832" y="11486"/>
                    <a:pt x="1855" y="12288"/>
                  </a:cubicBezTo>
                  <a:cubicBezTo>
                    <a:pt x="1378" y="12664"/>
                    <a:pt x="1078" y="13290"/>
                    <a:pt x="401" y="13416"/>
                  </a:cubicBezTo>
                  <a:cubicBezTo>
                    <a:pt x="226" y="13967"/>
                    <a:pt x="0" y="14493"/>
                    <a:pt x="100" y="15095"/>
                  </a:cubicBezTo>
                  <a:cubicBezTo>
                    <a:pt x="376" y="15020"/>
                    <a:pt x="551" y="14819"/>
                    <a:pt x="752" y="14644"/>
                  </a:cubicBezTo>
                  <a:cubicBezTo>
                    <a:pt x="2406" y="12864"/>
                    <a:pt x="4236" y="11285"/>
                    <a:pt x="5890" y="9531"/>
                  </a:cubicBezTo>
                  <a:cubicBezTo>
                    <a:pt x="7293" y="8027"/>
                    <a:pt x="8546" y="6448"/>
                    <a:pt x="9449" y="4644"/>
                  </a:cubicBezTo>
                  <a:cubicBezTo>
                    <a:pt x="9825" y="3917"/>
                    <a:pt x="10075" y="3115"/>
                    <a:pt x="10025" y="2238"/>
                  </a:cubicBezTo>
                  <a:cubicBezTo>
                    <a:pt x="9957" y="945"/>
                    <a:pt x="8965" y="0"/>
                    <a:pt x="7736" y="0"/>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63" name="Google Shape;763;p31"/>
            <p:cNvGrpSpPr/>
            <p:nvPr/>
          </p:nvGrpSpPr>
          <p:grpSpPr>
            <a:xfrm>
              <a:off x="9944425" y="2968150"/>
              <a:ext cx="988125" cy="947050"/>
              <a:chOff x="3971325" y="3315350"/>
              <a:chExt cx="988125" cy="947050"/>
            </a:xfrm>
          </p:grpSpPr>
          <p:sp>
            <p:nvSpPr>
              <p:cNvPr id="764" name="Google Shape;764;p31"/>
              <p:cNvSpPr/>
              <p:nvPr/>
            </p:nvSpPr>
            <p:spPr>
              <a:xfrm>
                <a:off x="3988250" y="3315350"/>
                <a:ext cx="875975" cy="947050"/>
              </a:xfrm>
              <a:custGeom>
                <a:avLst/>
                <a:gdLst/>
                <a:ahLst/>
                <a:cxnLst/>
                <a:rect l="l" t="t" r="r" b="b"/>
                <a:pathLst>
                  <a:path w="35039" h="37882" extrusionOk="0">
                    <a:moveTo>
                      <a:pt x="10477" y="6009"/>
                    </a:moveTo>
                    <a:cubicBezTo>
                      <a:pt x="11780" y="6009"/>
                      <a:pt x="12833" y="7438"/>
                      <a:pt x="12507" y="8766"/>
                    </a:cubicBezTo>
                    <a:cubicBezTo>
                      <a:pt x="12457" y="8992"/>
                      <a:pt x="12381" y="9217"/>
                      <a:pt x="12281" y="9418"/>
                    </a:cubicBezTo>
                    <a:cubicBezTo>
                      <a:pt x="11979" y="10152"/>
                      <a:pt x="11305" y="10607"/>
                      <a:pt x="10611" y="10607"/>
                    </a:cubicBezTo>
                    <a:cubicBezTo>
                      <a:pt x="10500" y="10607"/>
                      <a:pt x="10387" y="10595"/>
                      <a:pt x="10276" y="10571"/>
                    </a:cubicBezTo>
                    <a:cubicBezTo>
                      <a:pt x="9574" y="10420"/>
                      <a:pt x="8772" y="9493"/>
                      <a:pt x="8747" y="8766"/>
                    </a:cubicBezTo>
                    <a:cubicBezTo>
                      <a:pt x="8697" y="7814"/>
                      <a:pt x="9098" y="7012"/>
                      <a:pt x="9650" y="6285"/>
                    </a:cubicBezTo>
                    <a:cubicBezTo>
                      <a:pt x="9875" y="6009"/>
                      <a:pt x="10176" y="6009"/>
                      <a:pt x="10477" y="6009"/>
                    </a:cubicBezTo>
                    <a:close/>
                    <a:moveTo>
                      <a:pt x="13378" y="27070"/>
                    </a:moveTo>
                    <a:cubicBezTo>
                      <a:pt x="13453" y="27070"/>
                      <a:pt x="13522" y="27076"/>
                      <a:pt x="13584" y="27087"/>
                    </a:cubicBezTo>
                    <a:cubicBezTo>
                      <a:pt x="13697" y="27087"/>
                      <a:pt x="13801" y="27086"/>
                      <a:pt x="13897" y="27086"/>
                    </a:cubicBezTo>
                    <a:cubicBezTo>
                      <a:pt x="14184" y="27086"/>
                      <a:pt x="14405" y="27100"/>
                      <a:pt x="14612" y="27213"/>
                    </a:cubicBezTo>
                    <a:cubicBezTo>
                      <a:pt x="15037" y="27468"/>
                      <a:pt x="15462" y="27630"/>
                      <a:pt x="15919" y="27630"/>
                    </a:cubicBezTo>
                    <a:cubicBezTo>
                      <a:pt x="16135" y="27630"/>
                      <a:pt x="16358" y="27594"/>
                      <a:pt x="16592" y="27513"/>
                    </a:cubicBezTo>
                    <a:cubicBezTo>
                      <a:pt x="16681" y="27485"/>
                      <a:pt x="16773" y="27470"/>
                      <a:pt x="16860" y="27470"/>
                    </a:cubicBezTo>
                    <a:cubicBezTo>
                      <a:pt x="17163" y="27470"/>
                      <a:pt x="17405" y="27658"/>
                      <a:pt x="17269" y="28165"/>
                    </a:cubicBezTo>
                    <a:cubicBezTo>
                      <a:pt x="17193" y="28441"/>
                      <a:pt x="17369" y="28591"/>
                      <a:pt x="17620" y="28666"/>
                    </a:cubicBezTo>
                    <a:cubicBezTo>
                      <a:pt x="17945" y="28775"/>
                      <a:pt x="18270" y="28902"/>
                      <a:pt x="18611" y="28902"/>
                    </a:cubicBezTo>
                    <a:cubicBezTo>
                      <a:pt x="18664" y="28902"/>
                      <a:pt x="18718" y="28899"/>
                      <a:pt x="18772" y="28892"/>
                    </a:cubicBezTo>
                    <a:cubicBezTo>
                      <a:pt x="18887" y="28876"/>
                      <a:pt x="19001" y="28870"/>
                      <a:pt x="19114" y="28870"/>
                    </a:cubicBezTo>
                    <a:cubicBezTo>
                      <a:pt x="19739" y="28870"/>
                      <a:pt x="20337" y="29071"/>
                      <a:pt x="20953" y="29092"/>
                    </a:cubicBezTo>
                    <a:cubicBezTo>
                      <a:pt x="21053" y="29092"/>
                      <a:pt x="21178" y="29117"/>
                      <a:pt x="21229" y="29167"/>
                    </a:cubicBezTo>
                    <a:cubicBezTo>
                      <a:pt x="21855" y="30095"/>
                      <a:pt x="22983" y="30396"/>
                      <a:pt x="23735" y="31172"/>
                    </a:cubicBezTo>
                    <a:cubicBezTo>
                      <a:pt x="24061" y="31498"/>
                      <a:pt x="24286" y="31874"/>
                      <a:pt x="24161" y="32325"/>
                    </a:cubicBezTo>
                    <a:cubicBezTo>
                      <a:pt x="23935" y="33102"/>
                      <a:pt x="23960" y="34030"/>
                      <a:pt x="22983" y="34381"/>
                    </a:cubicBezTo>
                    <a:cubicBezTo>
                      <a:pt x="22908" y="34406"/>
                      <a:pt x="22833" y="34531"/>
                      <a:pt x="22833" y="34606"/>
                    </a:cubicBezTo>
                    <a:cubicBezTo>
                      <a:pt x="22871" y="35306"/>
                      <a:pt x="22397" y="35463"/>
                      <a:pt x="21984" y="35463"/>
                    </a:cubicBezTo>
                    <a:cubicBezTo>
                      <a:pt x="21864" y="35463"/>
                      <a:pt x="21750" y="35450"/>
                      <a:pt x="21655" y="35433"/>
                    </a:cubicBezTo>
                    <a:cubicBezTo>
                      <a:pt x="20351" y="35208"/>
                      <a:pt x="19023" y="35233"/>
                      <a:pt x="17720" y="34907"/>
                    </a:cubicBezTo>
                    <a:cubicBezTo>
                      <a:pt x="16517" y="34581"/>
                      <a:pt x="15289" y="34280"/>
                      <a:pt x="14061" y="34080"/>
                    </a:cubicBezTo>
                    <a:cubicBezTo>
                      <a:pt x="13409" y="33980"/>
                      <a:pt x="13033" y="33478"/>
                      <a:pt x="12557" y="33127"/>
                    </a:cubicBezTo>
                    <a:cubicBezTo>
                      <a:pt x="12056" y="32802"/>
                      <a:pt x="11454" y="32501"/>
                      <a:pt x="11504" y="31699"/>
                    </a:cubicBezTo>
                    <a:cubicBezTo>
                      <a:pt x="11529" y="31373"/>
                      <a:pt x="11128" y="31172"/>
                      <a:pt x="10903" y="30947"/>
                    </a:cubicBezTo>
                    <a:cubicBezTo>
                      <a:pt x="10276" y="30345"/>
                      <a:pt x="10226" y="30170"/>
                      <a:pt x="10527" y="29393"/>
                    </a:cubicBezTo>
                    <a:cubicBezTo>
                      <a:pt x="10602" y="29167"/>
                      <a:pt x="10752" y="28967"/>
                      <a:pt x="10752" y="28741"/>
                    </a:cubicBezTo>
                    <a:cubicBezTo>
                      <a:pt x="10777" y="28062"/>
                      <a:pt x="11060" y="27688"/>
                      <a:pt x="11715" y="27688"/>
                    </a:cubicBezTo>
                    <a:cubicBezTo>
                      <a:pt x="11736" y="27688"/>
                      <a:pt x="11758" y="27688"/>
                      <a:pt x="11780" y="27689"/>
                    </a:cubicBezTo>
                    <a:cubicBezTo>
                      <a:pt x="12081" y="27689"/>
                      <a:pt x="12256" y="27463"/>
                      <a:pt x="12482" y="27338"/>
                    </a:cubicBezTo>
                    <a:cubicBezTo>
                      <a:pt x="12793" y="27144"/>
                      <a:pt x="13118" y="27070"/>
                      <a:pt x="13378" y="27070"/>
                    </a:cubicBezTo>
                    <a:close/>
                    <a:moveTo>
                      <a:pt x="9920" y="0"/>
                    </a:moveTo>
                    <a:cubicBezTo>
                      <a:pt x="9183" y="0"/>
                      <a:pt x="8466" y="354"/>
                      <a:pt x="7945" y="997"/>
                    </a:cubicBezTo>
                    <a:cubicBezTo>
                      <a:pt x="7143" y="1999"/>
                      <a:pt x="6742" y="3202"/>
                      <a:pt x="6041" y="4255"/>
                    </a:cubicBezTo>
                    <a:cubicBezTo>
                      <a:pt x="5439" y="5182"/>
                      <a:pt x="4988" y="6185"/>
                      <a:pt x="4562" y="7187"/>
                    </a:cubicBezTo>
                    <a:cubicBezTo>
                      <a:pt x="4863" y="7130"/>
                      <a:pt x="5092" y="7095"/>
                      <a:pt x="5279" y="7095"/>
                    </a:cubicBezTo>
                    <a:cubicBezTo>
                      <a:pt x="5747" y="7095"/>
                      <a:pt x="5955" y="7313"/>
                      <a:pt x="6366" y="7939"/>
                    </a:cubicBezTo>
                    <a:cubicBezTo>
                      <a:pt x="6717" y="8466"/>
                      <a:pt x="6918" y="9042"/>
                      <a:pt x="6993" y="9694"/>
                    </a:cubicBezTo>
                    <a:cubicBezTo>
                      <a:pt x="7294" y="12551"/>
                      <a:pt x="6692" y="15308"/>
                      <a:pt x="6091" y="18040"/>
                    </a:cubicBezTo>
                    <a:cubicBezTo>
                      <a:pt x="5640" y="20095"/>
                      <a:pt x="4988" y="22100"/>
                      <a:pt x="4161" y="24030"/>
                    </a:cubicBezTo>
                    <a:cubicBezTo>
                      <a:pt x="4086" y="24180"/>
                      <a:pt x="4035" y="24330"/>
                      <a:pt x="3960" y="24481"/>
                    </a:cubicBezTo>
                    <a:cubicBezTo>
                      <a:pt x="3254" y="25971"/>
                      <a:pt x="2472" y="26602"/>
                      <a:pt x="1192" y="26602"/>
                    </a:cubicBezTo>
                    <a:cubicBezTo>
                      <a:pt x="836" y="26602"/>
                      <a:pt x="442" y="26553"/>
                      <a:pt x="0" y="26461"/>
                    </a:cubicBezTo>
                    <a:lnTo>
                      <a:pt x="0" y="26461"/>
                    </a:lnTo>
                    <a:cubicBezTo>
                      <a:pt x="0" y="27413"/>
                      <a:pt x="677" y="28040"/>
                      <a:pt x="1028" y="28842"/>
                    </a:cubicBezTo>
                    <a:cubicBezTo>
                      <a:pt x="2557" y="29443"/>
                      <a:pt x="3860" y="30521"/>
                      <a:pt x="5364" y="31223"/>
                    </a:cubicBezTo>
                    <a:cubicBezTo>
                      <a:pt x="6040" y="31561"/>
                      <a:pt x="6670" y="31876"/>
                      <a:pt x="7432" y="31876"/>
                    </a:cubicBezTo>
                    <a:cubicBezTo>
                      <a:pt x="7461" y="31876"/>
                      <a:pt x="7490" y="31875"/>
                      <a:pt x="7519" y="31874"/>
                    </a:cubicBezTo>
                    <a:cubicBezTo>
                      <a:pt x="7582" y="31871"/>
                      <a:pt x="7645" y="31869"/>
                      <a:pt x="7707" y="31869"/>
                    </a:cubicBezTo>
                    <a:cubicBezTo>
                      <a:pt x="8558" y="31869"/>
                      <a:pt x="9325" y="32184"/>
                      <a:pt x="10025" y="32651"/>
                    </a:cubicBezTo>
                    <a:cubicBezTo>
                      <a:pt x="10477" y="32952"/>
                      <a:pt x="10978" y="33127"/>
                      <a:pt x="11354" y="33553"/>
                    </a:cubicBezTo>
                    <a:cubicBezTo>
                      <a:pt x="11630" y="33854"/>
                      <a:pt x="11579" y="34330"/>
                      <a:pt x="11880" y="34606"/>
                    </a:cubicBezTo>
                    <a:cubicBezTo>
                      <a:pt x="12507" y="35258"/>
                      <a:pt x="12757" y="36060"/>
                      <a:pt x="13008" y="36912"/>
                    </a:cubicBezTo>
                    <a:cubicBezTo>
                      <a:pt x="14086" y="37112"/>
                      <a:pt x="15163" y="37338"/>
                      <a:pt x="16216" y="37564"/>
                    </a:cubicBezTo>
                    <a:cubicBezTo>
                      <a:pt x="17143" y="37746"/>
                      <a:pt x="18062" y="37881"/>
                      <a:pt x="18977" y="37881"/>
                    </a:cubicBezTo>
                    <a:cubicBezTo>
                      <a:pt x="19695" y="37881"/>
                      <a:pt x="20412" y="37798"/>
                      <a:pt x="21128" y="37589"/>
                    </a:cubicBezTo>
                    <a:cubicBezTo>
                      <a:pt x="21705" y="37413"/>
                      <a:pt x="22306" y="37313"/>
                      <a:pt x="22808" y="36987"/>
                    </a:cubicBezTo>
                    <a:cubicBezTo>
                      <a:pt x="24787" y="35709"/>
                      <a:pt x="26843" y="34556"/>
                      <a:pt x="28547" y="32902"/>
                    </a:cubicBezTo>
                    <a:cubicBezTo>
                      <a:pt x="28672" y="32777"/>
                      <a:pt x="28848" y="32751"/>
                      <a:pt x="28998" y="32676"/>
                    </a:cubicBezTo>
                    <a:cubicBezTo>
                      <a:pt x="29123" y="32075"/>
                      <a:pt x="29249" y="31473"/>
                      <a:pt x="29374" y="30872"/>
                    </a:cubicBezTo>
                    <a:lnTo>
                      <a:pt x="29374" y="30872"/>
                    </a:lnTo>
                    <a:cubicBezTo>
                      <a:pt x="28447" y="31097"/>
                      <a:pt x="27770" y="31749"/>
                      <a:pt x="26968" y="32225"/>
                    </a:cubicBezTo>
                    <a:cubicBezTo>
                      <a:pt x="26517" y="32501"/>
                      <a:pt x="26116" y="32952"/>
                      <a:pt x="25564" y="33052"/>
                    </a:cubicBezTo>
                    <a:cubicBezTo>
                      <a:pt x="25339" y="32751"/>
                      <a:pt x="25389" y="32476"/>
                      <a:pt x="25414" y="32225"/>
                    </a:cubicBezTo>
                    <a:cubicBezTo>
                      <a:pt x="25439" y="31423"/>
                      <a:pt x="25063" y="30872"/>
                      <a:pt x="24412" y="30521"/>
                    </a:cubicBezTo>
                    <a:cubicBezTo>
                      <a:pt x="23785" y="30195"/>
                      <a:pt x="23284" y="29794"/>
                      <a:pt x="23008" y="29142"/>
                    </a:cubicBezTo>
                    <a:cubicBezTo>
                      <a:pt x="22883" y="28817"/>
                      <a:pt x="22607" y="28641"/>
                      <a:pt x="22331" y="28441"/>
                    </a:cubicBezTo>
                    <a:cubicBezTo>
                      <a:pt x="21880" y="28115"/>
                      <a:pt x="21880" y="27839"/>
                      <a:pt x="22356" y="27513"/>
                    </a:cubicBezTo>
                    <a:cubicBezTo>
                      <a:pt x="23960" y="26486"/>
                      <a:pt x="25289" y="25132"/>
                      <a:pt x="26818" y="24030"/>
                    </a:cubicBezTo>
                    <a:cubicBezTo>
                      <a:pt x="27970" y="23177"/>
                      <a:pt x="28973" y="22150"/>
                      <a:pt x="30051" y="21223"/>
                    </a:cubicBezTo>
                    <a:cubicBezTo>
                      <a:pt x="31304" y="20145"/>
                      <a:pt x="32507" y="18992"/>
                      <a:pt x="33885" y="18065"/>
                    </a:cubicBezTo>
                    <a:cubicBezTo>
                      <a:pt x="34261" y="17814"/>
                      <a:pt x="34788" y="17839"/>
                      <a:pt x="35038" y="17363"/>
                    </a:cubicBezTo>
                    <a:cubicBezTo>
                      <a:pt x="35013" y="17112"/>
                      <a:pt x="34838" y="16962"/>
                      <a:pt x="34612" y="16862"/>
                    </a:cubicBezTo>
                    <a:cubicBezTo>
                      <a:pt x="34240" y="16650"/>
                      <a:pt x="33867" y="16544"/>
                      <a:pt x="33503" y="16544"/>
                    </a:cubicBezTo>
                    <a:cubicBezTo>
                      <a:pt x="32790" y="16544"/>
                      <a:pt x="32110" y="16951"/>
                      <a:pt x="31529" y="17764"/>
                    </a:cubicBezTo>
                    <a:cubicBezTo>
                      <a:pt x="30351" y="19393"/>
                      <a:pt x="28823" y="20571"/>
                      <a:pt x="27369" y="21899"/>
                    </a:cubicBezTo>
                    <a:cubicBezTo>
                      <a:pt x="26316" y="22852"/>
                      <a:pt x="25113" y="23629"/>
                      <a:pt x="23960" y="24456"/>
                    </a:cubicBezTo>
                    <a:cubicBezTo>
                      <a:pt x="22732" y="25333"/>
                      <a:pt x="21579" y="26260"/>
                      <a:pt x="20201" y="26862"/>
                    </a:cubicBezTo>
                    <a:cubicBezTo>
                      <a:pt x="20022" y="26931"/>
                      <a:pt x="19873" y="26969"/>
                      <a:pt x="19730" y="26969"/>
                    </a:cubicBezTo>
                    <a:cubicBezTo>
                      <a:pt x="19612" y="26969"/>
                      <a:pt x="19498" y="26943"/>
                      <a:pt x="19374" y="26887"/>
                    </a:cubicBezTo>
                    <a:cubicBezTo>
                      <a:pt x="18951" y="26686"/>
                      <a:pt x="18529" y="26468"/>
                      <a:pt x="18080" y="26468"/>
                    </a:cubicBezTo>
                    <a:cubicBezTo>
                      <a:pt x="17970" y="26468"/>
                      <a:pt x="17858" y="26481"/>
                      <a:pt x="17745" y="26511"/>
                    </a:cubicBezTo>
                    <a:cubicBezTo>
                      <a:pt x="17589" y="26547"/>
                      <a:pt x="17442" y="26563"/>
                      <a:pt x="17301" y="26563"/>
                    </a:cubicBezTo>
                    <a:cubicBezTo>
                      <a:pt x="16851" y="26563"/>
                      <a:pt x="16460" y="26401"/>
                      <a:pt x="16041" y="26210"/>
                    </a:cubicBezTo>
                    <a:cubicBezTo>
                      <a:pt x="15163" y="25784"/>
                      <a:pt x="14311" y="25383"/>
                      <a:pt x="13384" y="25082"/>
                    </a:cubicBezTo>
                    <a:cubicBezTo>
                      <a:pt x="13115" y="25190"/>
                      <a:pt x="12991" y="25240"/>
                      <a:pt x="12836" y="25240"/>
                    </a:cubicBezTo>
                    <a:cubicBezTo>
                      <a:pt x="12703" y="25240"/>
                      <a:pt x="12547" y="25202"/>
                      <a:pt x="12256" y="25132"/>
                    </a:cubicBezTo>
                    <a:cubicBezTo>
                      <a:pt x="12349" y="24886"/>
                      <a:pt x="12527" y="24876"/>
                      <a:pt x="12702" y="24876"/>
                    </a:cubicBezTo>
                    <a:cubicBezTo>
                      <a:pt x="12717" y="24876"/>
                      <a:pt x="12732" y="24876"/>
                      <a:pt x="12746" y="24876"/>
                    </a:cubicBezTo>
                    <a:cubicBezTo>
                      <a:pt x="12841" y="24876"/>
                      <a:pt x="12933" y="24873"/>
                      <a:pt x="13008" y="24832"/>
                    </a:cubicBezTo>
                    <a:cubicBezTo>
                      <a:pt x="13008" y="24205"/>
                      <a:pt x="12782" y="23654"/>
                      <a:pt x="12682" y="23052"/>
                    </a:cubicBezTo>
                    <a:cubicBezTo>
                      <a:pt x="12507" y="22075"/>
                      <a:pt x="12381" y="21072"/>
                      <a:pt x="12782" y="20095"/>
                    </a:cubicBezTo>
                    <a:cubicBezTo>
                      <a:pt x="13284" y="18842"/>
                      <a:pt x="13860" y="17588"/>
                      <a:pt x="14437" y="16360"/>
                    </a:cubicBezTo>
                    <a:cubicBezTo>
                      <a:pt x="15715" y="13654"/>
                      <a:pt x="16893" y="10897"/>
                      <a:pt x="18021" y="8115"/>
                    </a:cubicBezTo>
                    <a:cubicBezTo>
                      <a:pt x="18572" y="6786"/>
                      <a:pt x="19073" y="5408"/>
                      <a:pt x="17745" y="4130"/>
                    </a:cubicBezTo>
                    <a:cubicBezTo>
                      <a:pt x="17469" y="3854"/>
                      <a:pt x="17168" y="3603"/>
                      <a:pt x="16792" y="3428"/>
                    </a:cubicBezTo>
                    <a:cubicBezTo>
                      <a:pt x="16467" y="3278"/>
                      <a:pt x="16166" y="3102"/>
                      <a:pt x="16015" y="2726"/>
                    </a:cubicBezTo>
                    <a:cubicBezTo>
                      <a:pt x="15517" y="1424"/>
                      <a:pt x="14191" y="611"/>
                      <a:pt x="12755" y="611"/>
                    </a:cubicBezTo>
                    <a:cubicBezTo>
                      <a:pt x="12532" y="611"/>
                      <a:pt x="12306" y="631"/>
                      <a:pt x="12081" y="671"/>
                    </a:cubicBezTo>
                    <a:cubicBezTo>
                      <a:pt x="12009" y="686"/>
                      <a:pt x="11945" y="693"/>
                      <a:pt x="11887" y="693"/>
                    </a:cubicBezTo>
                    <a:cubicBezTo>
                      <a:pt x="11655" y="693"/>
                      <a:pt x="11503" y="585"/>
                      <a:pt x="11304" y="446"/>
                    </a:cubicBezTo>
                    <a:cubicBezTo>
                      <a:pt x="10865" y="143"/>
                      <a:pt x="10389" y="0"/>
                      <a:pt x="99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1"/>
              <p:cNvSpPr/>
              <p:nvPr/>
            </p:nvSpPr>
            <p:spPr>
              <a:xfrm>
                <a:off x="4535250" y="3749400"/>
                <a:ext cx="424200" cy="392275"/>
              </a:xfrm>
              <a:custGeom>
                <a:avLst/>
                <a:gdLst/>
                <a:ahLst/>
                <a:cxnLst/>
                <a:rect l="l" t="t" r="r" b="b"/>
                <a:pathLst>
                  <a:path w="16968" h="15691" extrusionOk="0">
                    <a:moveTo>
                      <a:pt x="13158" y="1"/>
                    </a:moveTo>
                    <a:cubicBezTo>
                      <a:pt x="12908" y="477"/>
                      <a:pt x="12381" y="452"/>
                      <a:pt x="12005" y="703"/>
                    </a:cubicBezTo>
                    <a:cubicBezTo>
                      <a:pt x="10627" y="1630"/>
                      <a:pt x="9424" y="2783"/>
                      <a:pt x="8171" y="3861"/>
                    </a:cubicBezTo>
                    <a:cubicBezTo>
                      <a:pt x="7093" y="4788"/>
                      <a:pt x="6090" y="5815"/>
                      <a:pt x="4938" y="6668"/>
                    </a:cubicBezTo>
                    <a:cubicBezTo>
                      <a:pt x="3409" y="7770"/>
                      <a:pt x="2080" y="9124"/>
                      <a:pt x="476" y="10151"/>
                    </a:cubicBezTo>
                    <a:cubicBezTo>
                      <a:pt x="0" y="10477"/>
                      <a:pt x="0" y="10753"/>
                      <a:pt x="451" y="11079"/>
                    </a:cubicBezTo>
                    <a:cubicBezTo>
                      <a:pt x="727" y="11279"/>
                      <a:pt x="1003" y="11455"/>
                      <a:pt x="1128" y="11780"/>
                    </a:cubicBezTo>
                    <a:cubicBezTo>
                      <a:pt x="1404" y="12432"/>
                      <a:pt x="1905" y="12833"/>
                      <a:pt x="2532" y="13159"/>
                    </a:cubicBezTo>
                    <a:cubicBezTo>
                      <a:pt x="3183" y="13510"/>
                      <a:pt x="3559" y="14061"/>
                      <a:pt x="3534" y="14863"/>
                    </a:cubicBezTo>
                    <a:cubicBezTo>
                      <a:pt x="3509" y="15114"/>
                      <a:pt x="3459" y="15389"/>
                      <a:pt x="3684" y="15690"/>
                    </a:cubicBezTo>
                    <a:cubicBezTo>
                      <a:pt x="4236" y="15590"/>
                      <a:pt x="4637" y="15139"/>
                      <a:pt x="5088" y="14863"/>
                    </a:cubicBezTo>
                    <a:cubicBezTo>
                      <a:pt x="5890" y="14387"/>
                      <a:pt x="6567" y="13735"/>
                      <a:pt x="7494" y="13510"/>
                    </a:cubicBezTo>
                    <a:cubicBezTo>
                      <a:pt x="7745" y="12106"/>
                      <a:pt x="8045" y="10728"/>
                      <a:pt x="8221" y="9299"/>
                    </a:cubicBezTo>
                    <a:cubicBezTo>
                      <a:pt x="8321" y="8347"/>
                      <a:pt x="8522" y="7394"/>
                      <a:pt x="8547" y="6417"/>
                    </a:cubicBezTo>
                    <a:cubicBezTo>
                      <a:pt x="8572" y="5690"/>
                      <a:pt x="8772" y="4988"/>
                      <a:pt x="8747" y="4237"/>
                    </a:cubicBezTo>
                    <a:cubicBezTo>
                      <a:pt x="8747" y="3986"/>
                      <a:pt x="8897" y="3785"/>
                      <a:pt x="9148" y="3735"/>
                    </a:cubicBezTo>
                    <a:cubicBezTo>
                      <a:pt x="9164" y="3734"/>
                      <a:pt x="9180" y="3734"/>
                      <a:pt x="9195" y="3734"/>
                    </a:cubicBezTo>
                    <a:cubicBezTo>
                      <a:pt x="9499" y="3734"/>
                      <a:pt x="9501" y="3971"/>
                      <a:pt x="9549" y="4186"/>
                    </a:cubicBezTo>
                    <a:cubicBezTo>
                      <a:pt x="9850" y="5314"/>
                      <a:pt x="9499" y="6442"/>
                      <a:pt x="9499" y="7570"/>
                    </a:cubicBezTo>
                    <a:cubicBezTo>
                      <a:pt x="9474" y="9023"/>
                      <a:pt x="9073" y="10452"/>
                      <a:pt x="9123" y="11906"/>
                    </a:cubicBezTo>
                    <a:cubicBezTo>
                      <a:pt x="9800" y="11780"/>
                      <a:pt x="10100" y="11154"/>
                      <a:pt x="10577" y="10778"/>
                    </a:cubicBezTo>
                    <a:cubicBezTo>
                      <a:pt x="11554" y="9976"/>
                      <a:pt x="12532" y="9174"/>
                      <a:pt x="13409" y="8272"/>
                    </a:cubicBezTo>
                    <a:cubicBezTo>
                      <a:pt x="14286" y="7344"/>
                      <a:pt x="15414" y="6718"/>
                      <a:pt x="16191" y="5640"/>
                    </a:cubicBezTo>
                    <a:cubicBezTo>
                      <a:pt x="16842" y="4713"/>
                      <a:pt x="16968" y="3861"/>
                      <a:pt x="16617" y="2883"/>
                    </a:cubicBezTo>
                    <a:cubicBezTo>
                      <a:pt x="16391" y="2181"/>
                      <a:pt x="15915" y="1605"/>
                      <a:pt x="15614" y="928"/>
                    </a:cubicBezTo>
                    <a:cubicBezTo>
                      <a:pt x="15389" y="402"/>
                      <a:pt x="14737" y="252"/>
                      <a:pt x="14186" y="126"/>
                    </a:cubicBezTo>
                    <a:cubicBezTo>
                      <a:pt x="13960" y="51"/>
                      <a:pt x="13735" y="76"/>
                      <a:pt x="13484" y="51"/>
                    </a:cubicBezTo>
                    <a:cubicBezTo>
                      <a:pt x="13384" y="26"/>
                      <a:pt x="13283" y="26"/>
                      <a:pt x="13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1"/>
              <p:cNvSpPr/>
              <p:nvPr/>
            </p:nvSpPr>
            <p:spPr>
              <a:xfrm>
                <a:off x="3971325" y="3492725"/>
                <a:ext cx="199275" cy="487700"/>
              </a:xfrm>
              <a:custGeom>
                <a:avLst/>
                <a:gdLst/>
                <a:ahLst/>
                <a:cxnLst/>
                <a:rect l="l" t="t" r="r" b="b"/>
                <a:pathLst>
                  <a:path w="7971" h="19508" extrusionOk="0">
                    <a:moveTo>
                      <a:pt x="5956" y="0"/>
                    </a:moveTo>
                    <a:cubicBezTo>
                      <a:pt x="5769" y="0"/>
                      <a:pt x="5540" y="35"/>
                      <a:pt x="5239" y="92"/>
                    </a:cubicBezTo>
                    <a:cubicBezTo>
                      <a:pt x="4888" y="293"/>
                      <a:pt x="4763" y="644"/>
                      <a:pt x="4637" y="995"/>
                    </a:cubicBezTo>
                    <a:cubicBezTo>
                      <a:pt x="4186" y="2398"/>
                      <a:pt x="3484" y="3727"/>
                      <a:pt x="2908" y="5105"/>
                    </a:cubicBezTo>
                    <a:cubicBezTo>
                      <a:pt x="1905" y="7436"/>
                      <a:pt x="1003" y="9792"/>
                      <a:pt x="502" y="12273"/>
                    </a:cubicBezTo>
                    <a:cubicBezTo>
                      <a:pt x="276" y="13376"/>
                      <a:pt x="1" y="14504"/>
                      <a:pt x="76" y="15631"/>
                    </a:cubicBezTo>
                    <a:cubicBezTo>
                      <a:pt x="151" y="16884"/>
                      <a:pt x="301" y="18163"/>
                      <a:pt x="677" y="19366"/>
                    </a:cubicBezTo>
                    <a:cubicBezTo>
                      <a:pt x="1119" y="19458"/>
                      <a:pt x="1513" y="19507"/>
                      <a:pt x="1869" y="19507"/>
                    </a:cubicBezTo>
                    <a:cubicBezTo>
                      <a:pt x="3149" y="19507"/>
                      <a:pt x="3931" y="18876"/>
                      <a:pt x="4637" y="17386"/>
                    </a:cubicBezTo>
                    <a:cubicBezTo>
                      <a:pt x="4712" y="17235"/>
                      <a:pt x="4763" y="17085"/>
                      <a:pt x="4838" y="16935"/>
                    </a:cubicBezTo>
                    <a:cubicBezTo>
                      <a:pt x="5665" y="15005"/>
                      <a:pt x="6317" y="13000"/>
                      <a:pt x="6768" y="10945"/>
                    </a:cubicBezTo>
                    <a:cubicBezTo>
                      <a:pt x="7369" y="8213"/>
                      <a:pt x="7971" y="5456"/>
                      <a:pt x="7670" y="2599"/>
                    </a:cubicBezTo>
                    <a:cubicBezTo>
                      <a:pt x="7595" y="1947"/>
                      <a:pt x="7394" y="1371"/>
                      <a:pt x="7043" y="844"/>
                    </a:cubicBezTo>
                    <a:cubicBezTo>
                      <a:pt x="6632" y="218"/>
                      <a:pt x="6424" y="0"/>
                      <a:pt x="59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1"/>
              <p:cNvSpPr/>
              <p:nvPr/>
            </p:nvSpPr>
            <p:spPr>
              <a:xfrm>
                <a:off x="4243875" y="3992075"/>
                <a:ext cx="351550" cy="209875"/>
              </a:xfrm>
              <a:custGeom>
                <a:avLst/>
                <a:gdLst/>
                <a:ahLst/>
                <a:cxnLst/>
                <a:rect l="l" t="t" r="r" b="b"/>
                <a:pathLst>
                  <a:path w="14062" h="8395" extrusionOk="0">
                    <a:moveTo>
                      <a:pt x="3153" y="1"/>
                    </a:moveTo>
                    <a:cubicBezTo>
                      <a:pt x="2893" y="1"/>
                      <a:pt x="2568" y="75"/>
                      <a:pt x="2257" y="269"/>
                    </a:cubicBezTo>
                    <a:cubicBezTo>
                      <a:pt x="2031" y="394"/>
                      <a:pt x="1856" y="620"/>
                      <a:pt x="1555" y="620"/>
                    </a:cubicBezTo>
                    <a:cubicBezTo>
                      <a:pt x="1533" y="619"/>
                      <a:pt x="1511" y="619"/>
                      <a:pt x="1490" y="619"/>
                    </a:cubicBezTo>
                    <a:cubicBezTo>
                      <a:pt x="835" y="619"/>
                      <a:pt x="552" y="993"/>
                      <a:pt x="527" y="1672"/>
                    </a:cubicBezTo>
                    <a:cubicBezTo>
                      <a:pt x="527" y="1898"/>
                      <a:pt x="377" y="2098"/>
                      <a:pt x="302" y="2324"/>
                    </a:cubicBezTo>
                    <a:cubicBezTo>
                      <a:pt x="1" y="3101"/>
                      <a:pt x="51" y="3276"/>
                      <a:pt x="678" y="3878"/>
                    </a:cubicBezTo>
                    <a:cubicBezTo>
                      <a:pt x="903" y="4103"/>
                      <a:pt x="1304" y="4304"/>
                      <a:pt x="1279" y="4630"/>
                    </a:cubicBezTo>
                    <a:cubicBezTo>
                      <a:pt x="1229" y="5432"/>
                      <a:pt x="1831" y="5733"/>
                      <a:pt x="2332" y="6058"/>
                    </a:cubicBezTo>
                    <a:cubicBezTo>
                      <a:pt x="2808" y="6409"/>
                      <a:pt x="3184" y="6911"/>
                      <a:pt x="3836" y="7011"/>
                    </a:cubicBezTo>
                    <a:cubicBezTo>
                      <a:pt x="5064" y="7211"/>
                      <a:pt x="6292" y="7512"/>
                      <a:pt x="7495" y="7838"/>
                    </a:cubicBezTo>
                    <a:cubicBezTo>
                      <a:pt x="8798" y="8164"/>
                      <a:pt x="10126" y="8139"/>
                      <a:pt x="11430" y="8364"/>
                    </a:cubicBezTo>
                    <a:cubicBezTo>
                      <a:pt x="11525" y="8381"/>
                      <a:pt x="11639" y="8394"/>
                      <a:pt x="11759" y="8394"/>
                    </a:cubicBezTo>
                    <a:cubicBezTo>
                      <a:pt x="12172" y="8394"/>
                      <a:pt x="12646" y="8237"/>
                      <a:pt x="12608" y="7537"/>
                    </a:cubicBezTo>
                    <a:cubicBezTo>
                      <a:pt x="12608" y="7462"/>
                      <a:pt x="12683" y="7337"/>
                      <a:pt x="12758" y="7312"/>
                    </a:cubicBezTo>
                    <a:cubicBezTo>
                      <a:pt x="13735" y="6961"/>
                      <a:pt x="13710" y="6033"/>
                      <a:pt x="13936" y="5256"/>
                    </a:cubicBezTo>
                    <a:cubicBezTo>
                      <a:pt x="14061" y="4805"/>
                      <a:pt x="13836" y="4429"/>
                      <a:pt x="13510" y="4103"/>
                    </a:cubicBezTo>
                    <a:cubicBezTo>
                      <a:pt x="12758" y="3327"/>
                      <a:pt x="11630" y="3026"/>
                      <a:pt x="11004" y="2098"/>
                    </a:cubicBezTo>
                    <a:cubicBezTo>
                      <a:pt x="10953" y="2048"/>
                      <a:pt x="10828" y="2023"/>
                      <a:pt x="10728" y="2023"/>
                    </a:cubicBezTo>
                    <a:cubicBezTo>
                      <a:pt x="10112" y="2002"/>
                      <a:pt x="9514" y="1801"/>
                      <a:pt x="8889" y="1801"/>
                    </a:cubicBezTo>
                    <a:cubicBezTo>
                      <a:pt x="8776" y="1801"/>
                      <a:pt x="8662" y="1807"/>
                      <a:pt x="8547" y="1823"/>
                    </a:cubicBezTo>
                    <a:cubicBezTo>
                      <a:pt x="8493" y="1830"/>
                      <a:pt x="8439" y="1833"/>
                      <a:pt x="8386" y="1833"/>
                    </a:cubicBezTo>
                    <a:cubicBezTo>
                      <a:pt x="8045" y="1833"/>
                      <a:pt x="7720" y="1706"/>
                      <a:pt x="7395" y="1597"/>
                    </a:cubicBezTo>
                    <a:cubicBezTo>
                      <a:pt x="7144" y="1522"/>
                      <a:pt x="6968" y="1372"/>
                      <a:pt x="7044" y="1096"/>
                    </a:cubicBezTo>
                    <a:cubicBezTo>
                      <a:pt x="7180" y="589"/>
                      <a:pt x="6938" y="401"/>
                      <a:pt x="6635" y="401"/>
                    </a:cubicBezTo>
                    <a:cubicBezTo>
                      <a:pt x="6548" y="401"/>
                      <a:pt x="6456" y="416"/>
                      <a:pt x="6367" y="444"/>
                    </a:cubicBezTo>
                    <a:cubicBezTo>
                      <a:pt x="6133" y="525"/>
                      <a:pt x="5910" y="561"/>
                      <a:pt x="5694" y="561"/>
                    </a:cubicBezTo>
                    <a:cubicBezTo>
                      <a:pt x="5237" y="561"/>
                      <a:pt x="4812" y="399"/>
                      <a:pt x="4387" y="144"/>
                    </a:cubicBezTo>
                    <a:cubicBezTo>
                      <a:pt x="4180" y="31"/>
                      <a:pt x="3959" y="17"/>
                      <a:pt x="3672" y="17"/>
                    </a:cubicBezTo>
                    <a:cubicBezTo>
                      <a:pt x="3576" y="17"/>
                      <a:pt x="3472" y="18"/>
                      <a:pt x="3359" y="18"/>
                    </a:cubicBezTo>
                    <a:cubicBezTo>
                      <a:pt x="3297" y="7"/>
                      <a:pt x="3228" y="1"/>
                      <a:pt x="31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1"/>
              <p:cNvSpPr/>
              <p:nvPr/>
            </p:nvSpPr>
            <p:spPr>
              <a:xfrm>
                <a:off x="4205675" y="3465575"/>
                <a:ext cx="103400" cy="114950"/>
              </a:xfrm>
              <a:custGeom>
                <a:avLst/>
                <a:gdLst/>
                <a:ahLst/>
                <a:cxnLst/>
                <a:rect l="l" t="t" r="r" b="b"/>
                <a:pathLst>
                  <a:path w="4136" h="4598" extrusionOk="0">
                    <a:moveTo>
                      <a:pt x="1780" y="0"/>
                    </a:moveTo>
                    <a:cubicBezTo>
                      <a:pt x="1479" y="0"/>
                      <a:pt x="1178" y="0"/>
                      <a:pt x="953" y="276"/>
                    </a:cubicBezTo>
                    <a:cubicBezTo>
                      <a:pt x="401" y="1003"/>
                      <a:pt x="0" y="1805"/>
                      <a:pt x="50" y="2757"/>
                    </a:cubicBezTo>
                    <a:cubicBezTo>
                      <a:pt x="75" y="3484"/>
                      <a:pt x="877" y="4411"/>
                      <a:pt x="1579" y="4562"/>
                    </a:cubicBezTo>
                    <a:cubicBezTo>
                      <a:pt x="1690" y="4586"/>
                      <a:pt x="1803" y="4598"/>
                      <a:pt x="1914" y="4598"/>
                    </a:cubicBezTo>
                    <a:cubicBezTo>
                      <a:pt x="2608" y="4598"/>
                      <a:pt x="3282" y="4143"/>
                      <a:pt x="3584" y="3409"/>
                    </a:cubicBezTo>
                    <a:cubicBezTo>
                      <a:pt x="3684" y="3208"/>
                      <a:pt x="3760" y="2983"/>
                      <a:pt x="3810" y="2757"/>
                    </a:cubicBezTo>
                    <a:cubicBezTo>
                      <a:pt x="4136" y="1429"/>
                      <a:pt x="3083" y="0"/>
                      <a:pt x="1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769" name="Google Shape;769;p31"/>
          <p:cNvGrpSpPr/>
          <p:nvPr/>
        </p:nvGrpSpPr>
        <p:grpSpPr>
          <a:xfrm rot="10800000">
            <a:off x="-13351" y="2427286"/>
            <a:ext cx="1100683" cy="1607633"/>
            <a:chOff x="8318488" y="2113013"/>
            <a:chExt cx="825512" cy="1205725"/>
          </a:xfrm>
        </p:grpSpPr>
        <p:sp>
          <p:nvSpPr>
            <p:cNvPr id="770" name="Google Shape;770;p31"/>
            <p:cNvSpPr/>
            <p:nvPr/>
          </p:nvSpPr>
          <p:spPr>
            <a:xfrm>
              <a:off x="8439700" y="2369263"/>
              <a:ext cx="704300" cy="949475"/>
            </a:xfrm>
            <a:custGeom>
              <a:avLst/>
              <a:gdLst/>
              <a:ahLst/>
              <a:cxnLst/>
              <a:rect l="l" t="t" r="r" b="b"/>
              <a:pathLst>
                <a:path w="28172" h="37979" extrusionOk="0">
                  <a:moveTo>
                    <a:pt x="12257" y="36367"/>
                  </a:moveTo>
                  <a:cubicBezTo>
                    <a:pt x="12282" y="36367"/>
                    <a:pt x="12382" y="36417"/>
                    <a:pt x="12382" y="36442"/>
                  </a:cubicBezTo>
                  <a:cubicBezTo>
                    <a:pt x="12334" y="36561"/>
                    <a:pt x="12287" y="36658"/>
                    <a:pt x="12131" y="36688"/>
                  </a:cubicBezTo>
                  <a:lnTo>
                    <a:pt x="12131" y="36688"/>
                  </a:lnTo>
                  <a:cubicBezTo>
                    <a:pt x="12131" y="36565"/>
                    <a:pt x="12133" y="36441"/>
                    <a:pt x="12257" y="36367"/>
                  </a:cubicBezTo>
                  <a:close/>
                  <a:moveTo>
                    <a:pt x="28171" y="1"/>
                  </a:moveTo>
                  <a:cubicBezTo>
                    <a:pt x="27144" y="377"/>
                    <a:pt x="26066" y="427"/>
                    <a:pt x="25039" y="878"/>
                  </a:cubicBezTo>
                  <a:cubicBezTo>
                    <a:pt x="24287" y="1204"/>
                    <a:pt x="23560" y="1630"/>
                    <a:pt x="22758" y="1780"/>
                  </a:cubicBezTo>
                  <a:cubicBezTo>
                    <a:pt x="21805" y="1906"/>
                    <a:pt x="21104" y="2532"/>
                    <a:pt x="20377" y="2983"/>
                  </a:cubicBezTo>
                  <a:cubicBezTo>
                    <a:pt x="19049" y="3785"/>
                    <a:pt x="17720" y="4612"/>
                    <a:pt x="16442" y="5540"/>
                  </a:cubicBezTo>
                  <a:cubicBezTo>
                    <a:pt x="15289" y="6367"/>
                    <a:pt x="14186" y="7269"/>
                    <a:pt x="13134" y="8221"/>
                  </a:cubicBezTo>
                  <a:cubicBezTo>
                    <a:pt x="11680" y="9625"/>
                    <a:pt x="10201" y="11003"/>
                    <a:pt x="8823" y="12457"/>
                  </a:cubicBezTo>
                  <a:cubicBezTo>
                    <a:pt x="7369" y="14011"/>
                    <a:pt x="6066" y="15690"/>
                    <a:pt x="4813" y="17394"/>
                  </a:cubicBezTo>
                  <a:cubicBezTo>
                    <a:pt x="4136" y="18322"/>
                    <a:pt x="3334" y="19199"/>
                    <a:pt x="2808" y="20226"/>
                  </a:cubicBezTo>
                  <a:cubicBezTo>
                    <a:pt x="5590" y="20402"/>
                    <a:pt x="6492" y="22858"/>
                    <a:pt x="6216" y="25114"/>
                  </a:cubicBezTo>
                  <a:cubicBezTo>
                    <a:pt x="6191" y="25439"/>
                    <a:pt x="6141" y="25765"/>
                    <a:pt x="6041" y="26091"/>
                  </a:cubicBezTo>
                  <a:cubicBezTo>
                    <a:pt x="5891" y="26643"/>
                    <a:pt x="5540" y="27094"/>
                    <a:pt x="4963" y="27169"/>
                  </a:cubicBezTo>
                  <a:cubicBezTo>
                    <a:pt x="4926" y="27172"/>
                    <a:pt x="4889" y="27174"/>
                    <a:pt x="4853" y="27174"/>
                  </a:cubicBezTo>
                  <a:cubicBezTo>
                    <a:pt x="4355" y="27174"/>
                    <a:pt x="3971" y="26854"/>
                    <a:pt x="3760" y="26317"/>
                  </a:cubicBezTo>
                  <a:cubicBezTo>
                    <a:pt x="3459" y="25615"/>
                    <a:pt x="3109" y="24938"/>
                    <a:pt x="2808" y="24236"/>
                  </a:cubicBezTo>
                  <a:cubicBezTo>
                    <a:pt x="2697" y="23984"/>
                    <a:pt x="2547" y="23860"/>
                    <a:pt x="2363" y="23860"/>
                  </a:cubicBezTo>
                  <a:cubicBezTo>
                    <a:pt x="2255" y="23860"/>
                    <a:pt x="2135" y="23903"/>
                    <a:pt x="2006" y="23986"/>
                  </a:cubicBezTo>
                  <a:cubicBezTo>
                    <a:pt x="1329" y="24387"/>
                    <a:pt x="703" y="24788"/>
                    <a:pt x="251" y="25465"/>
                  </a:cubicBezTo>
                  <a:cubicBezTo>
                    <a:pt x="302" y="25991"/>
                    <a:pt x="1" y="26492"/>
                    <a:pt x="76" y="27018"/>
                  </a:cubicBezTo>
                  <a:cubicBezTo>
                    <a:pt x="176" y="27946"/>
                    <a:pt x="201" y="28898"/>
                    <a:pt x="352" y="29825"/>
                  </a:cubicBezTo>
                  <a:cubicBezTo>
                    <a:pt x="502" y="30803"/>
                    <a:pt x="803" y="31780"/>
                    <a:pt x="1505" y="32532"/>
                  </a:cubicBezTo>
                  <a:cubicBezTo>
                    <a:pt x="2131" y="33209"/>
                    <a:pt x="3008" y="33635"/>
                    <a:pt x="3434" y="34512"/>
                  </a:cubicBezTo>
                  <a:cubicBezTo>
                    <a:pt x="3510" y="34638"/>
                    <a:pt x="3710" y="34688"/>
                    <a:pt x="3860" y="34763"/>
                  </a:cubicBezTo>
                  <a:cubicBezTo>
                    <a:pt x="4512" y="35164"/>
                    <a:pt x="5214" y="35515"/>
                    <a:pt x="5815" y="35941"/>
                  </a:cubicBezTo>
                  <a:cubicBezTo>
                    <a:pt x="6592" y="36492"/>
                    <a:pt x="7269" y="37119"/>
                    <a:pt x="7996" y="37695"/>
                  </a:cubicBezTo>
                  <a:cubicBezTo>
                    <a:pt x="8240" y="37884"/>
                    <a:pt x="8508" y="37979"/>
                    <a:pt x="8764" y="37979"/>
                  </a:cubicBezTo>
                  <a:cubicBezTo>
                    <a:pt x="9087" y="37979"/>
                    <a:pt x="9390" y="37827"/>
                    <a:pt x="9600" y="37520"/>
                  </a:cubicBezTo>
                  <a:cubicBezTo>
                    <a:pt x="9825" y="37194"/>
                    <a:pt x="10076" y="36793"/>
                    <a:pt x="10377" y="36693"/>
                  </a:cubicBezTo>
                  <a:cubicBezTo>
                    <a:pt x="10703" y="36567"/>
                    <a:pt x="11053" y="36668"/>
                    <a:pt x="11179" y="36216"/>
                  </a:cubicBezTo>
                  <a:cubicBezTo>
                    <a:pt x="11192" y="36177"/>
                    <a:pt x="11205" y="36162"/>
                    <a:pt x="11218" y="36162"/>
                  </a:cubicBezTo>
                  <a:cubicBezTo>
                    <a:pt x="11252" y="36162"/>
                    <a:pt x="11279" y="36280"/>
                    <a:pt x="11279" y="36317"/>
                  </a:cubicBezTo>
                  <a:cubicBezTo>
                    <a:pt x="11305" y="36650"/>
                    <a:pt x="11448" y="36721"/>
                    <a:pt x="11623" y="36721"/>
                  </a:cubicBezTo>
                  <a:cubicBezTo>
                    <a:pt x="11753" y="36721"/>
                    <a:pt x="11900" y="36681"/>
                    <a:pt x="12028" y="36681"/>
                  </a:cubicBezTo>
                  <a:cubicBezTo>
                    <a:pt x="12060" y="36681"/>
                    <a:pt x="12092" y="36684"/>
                    <a:pt x="12121" y="36690"/>
                  </a:cubicBezTo>
                  <a:lnTo>
                    <a:pt x="12121" y="36690"/>
                  </a:lnTo>
                  <a:cubicBezTo>
                    <a:pt x="12116" y="36691"/>
                    <a:pt x="12111" y="36692"/>
                    <a:pt x="12106" y="36693"/>
                  </a:cubicBezTo>
                  <a:cubicBezTo>
                    <a:pt x="12156" y="36893"/>
                    <a:pt x="12131" y="37094"/>
                    <a:pt x="12056" y="37269"/>
                  </a:cubicBezTo>
                  <a:cubicBezTo>
                    <a:pt x="11892" y="37597"/>
                    <a:pt x="12064" y="37741"/>
                    <a:pt x="12269" y="37741"/>
                  </a:cubicBezTo>
                  <a:cubicBezTo>
                    <a:pt x="12314" y="37741"/>
                    <a:pt x="12361" y="37734"/>
                    <a:pt x="12407" y="37720"/>
                  </a:cubicBezTo>
                  <a:cubicBezTo>
                    <a:pt x="13184" y="37520"/>
                    <a:pt x="14136" y="37670"/>
                    <a:pt x="14612" y="36768"/>
                  </a:cubicBezTo>
                  <a:cubicBezTo>
                    <a:pt x="14663" y="36668"/>
                    <a:pt x="14838" y="36617"/>
                    <a:pt x="14938" y="36542"/>
                  </a:cubicBezTo>
                  <a:cubicBezTo>
                    <a:pt x="16292" y="35790"/>
                    <a:pt x="17419" y="34688"/>
                    <a:pt x="18873" y="34111"/>
                  </a:cubicBezTo>
                  <a:cubicBezTo>
                    <a:pt x="19023" y="34036"/>
                    <a:pt x="19149" y="33936"/>
                    <a:pt x="19274" y="33810"/>
                  </a:cubicBezTo>
                  <a:cubicBezTo>
                    <a:pt x="20978" y="32307"/>
                    <a:pt x="23008" y="31179"/>
                    <a:pt x="24738" y="29675"/>
                  </a:cubicBezTo>
                  <a:cubicBezTo>
                    <a:pt x="25765" y="28748"/>
                    <a:pt x="26943" y="27971"/>
                    <a:pt x="28171" y="27269"/>
                  </a:cubicBezTo>
                  <a:lnTo>
                    <a:pt x="28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1"/>
            <p:cNvSpPr/>
            <p:nvPr/>
          </p:nvSpPr>
          <p:spPr>
            <a:xfrm>
              <a:off x="8546850" y="2113013"/>
              <a:ext cx="464325" cy="461800"/>
            </a:xfrm>
            <a:custGeom>
              <a:avLst/>
              <a:gdLst/>
              <a:ahLst/>
              <a:cxnLst/>
              <a:rect l="l" t="t" r="r" b="b"/>
              <a:pathLst>
                <a:path w="18573" h="18472" extrusionOk="0">
                  <a:moveTo>
                    <a:pt x="11409" y="5098"/>
                  </a:moveTo>
                  <a:cubicBezTo>
                    <a:pt x="11713" y="5098"/>
                    <a:pt x="11982" y="5126"/>
                    <a:pt x="12181" y="5188"/>
                  </a:cubicBezTo>
                  <a:cubicBezTo>
                    <a:pt x="12682" y="5338"/>
                    <a:pt x="12983" y="5614"/>
                    <a:pt x="13108" y="6115"/>
                  </a:cubicBezTo>
                  <a:cubicBezTo>
                    <a:pt x="13560" y="7694"/>
                    <a:pt x="13409" y="9198"/>
                    <a:pt x="12657" y="10627"/>
                  </a:cubicBezTo>
                  <a:cubicBezTo>
                    <a:pt x="12432" y="11053"/>
                    <a:pt x="12106" y="11404"/>
                    <a:pt x="11705" y="11679"/>
                  </a:cubicBezTo>
                  <a:cubicBezTo>
                    <a:pt x="10828" y="12281"/>
                    <a:pt x="9775" y="12506"/>
                    <a:pt x="8722" y="12682"/>
                  </a:cubicBezTo>
                  <a:cubicBezTo>
                    <a:pt x="8698" y="12683"/>
                    <a:pt x="8674" y="12683"/>
                    <a:pt x="8650" y="12683"/>
                  </a:cubicBezTo>
                  <a:cubicBezTo>
                    <a:pt x="7962" y="12683"/>
                    <a:pt x="7483" y="12338"/>
                    <a:pt x="7143" y="11805"/>
                  </a:cubicBezTo>
                  <a:cubicBezTo>
                    <a:pt x="6066" y="10025"/>
                    <a:pt x="5940" y="9073"/>
                    <a:pt x="7143" y="7293"/>
                  </a:cubicBezTo>
                  <a:cubicBezTo>
                    <a:pt x="7544" y="6692"/>
                    <a:pt x="7971" y="6090"/>
                    <a:pt x="8622" y="5714"/>
                  </a:cubicBezTo>
                  <a:cubicBezTo>
                    <a:pt x="9244" y="5356"/>
                    <a:pt x="10489" y="5098"/>
                    <a:pt x="11409" y="5098"/>
                  </a:cubicBezTo>
                  <a:close/>
                  <a:moveTo>
                    <a:pt x="10151" y="0"/>
                  </a:moveTo>
                  <a:cubicBezTo>
                    <a:pt x="8622" y="0"/>
                    <a:pt x="7118" y="301"/>
                    <a:pt x="5665" y="752"/>
                  </a:cubicBezTo>
                  <a:cubicBezTo>
                    <a:pt x="4963" y="952"/>
                    <a:pt x="4236" y="1228"/>
                    <a:pt x="3760" y="1805"/>
                  </a:cubicBezTo>
                  <a:cubicBezTo>
                    <a:pt x="2983" y="2807"/>
                    <a:pt x="2006" y="3634"/>
                    <a:pt x="1354" y="4737"/>
                  </a:cubicBezTo>
                  <a:cubicBezTo>
                    <a:pt x="1178" y="5013"/>
                    <a:pt x="1028" y="5313"/>
                    <a:pt x="928" y="5614"/>
                  </a:cubicBezTo>
                  <a:cubicBezTo>
                    <a:pt x="402" y="7143"/>
                    <a:pt x="1" y="8672"/>
                    <a:pt x="376" y="10301"/>
                  </a:cubicBezTo>
                  <a:cubicBezTo>
                    <a:pt x="702" y="11654"/>
                    <a:pt x="853" y="13058"/>
                    <a:pt x="1830" y="14161"/>
                  </a:cubicBezTo>
                  <a:cubicBezTo>
                    <a:pt x="2206" y="14562"/>
                    <a:pt x="2557" y="15013"/>
                    <a:pt x="2858" y="15489"/>
                  </a:cubicBezTo>
                  <a:cubicBezTo>
                    <a:pt x="3058" y="15815"/>
                    <a:pt x="3309" y="16065"/>
                    <a:pt x="3635" y="16266"/>
                  </a:cubicBezTo>
                  <a:cubicBezTo>
                    <a:pt x="4161" y="16617"/>
                    <a:pt x="4687" y="16943"/>
                    <a:pt x="5239" y="17268"/>
                  </a:cubicBezTo>
                  <a:cubicBezTo>
                    <a:pt x="6079" y="17791"/>
                    <a:pt x="6920" y="18313"/>
                    <a:pt x="7947" y="18313"/>
                  </a:cubicBezTo>
                  <a:cubicBezTo>
                    <a:pt x="8053" y="18313"/>
                    <a:pt x="8161" y="18308"/>
                    <a:pt x="8271" y="18296"/>
                  </a:cubicBezTo>
                  <a:cubicBezTo>
                    <a:pt x="8285" y="18294"/>
                    <a:pt x="8298" y="18293"/>
                    <a:pt x="8312" y="18293"/>
                  </a:cubicBezTo>
                  <a:cubicBezTo>
                    <a:pt x="8477" y="18293"/>
                    <a:pt x="8662" y="18425"/>
                    <a:pt x="8848" y="18471"/>
                  </a:cubicBezTo>
                  <a:cubicBezTo>
                    <a:pt x="9900" y="17519"/>
                    <a:pt x="11003" y="16617"/>
                    <a:pt x="12156" y="15790"/>
                  </a:cubicBezTo>
                  <a:cubicBezTo>
                    <a:pt x="13434" y="14862"/>
                    <a:pt x="14763" y="14035"/>
                    <a:pt x="16091" y="13233"/>
                  </a:cubicBezTo>
                  <a:cubicBezTo>
                    <a:pt x="16818" y="12782"/>
                    <a:pt x="17519" y="12156"/>
                    <a:pt x="18472" y="12030"/>
                  </a:cubicBezTo>
                  <a:cubicBezTo>
                    <a:pt x="18572" y="10526"/>
                    <a:pt x="18096" y="9098"/>
                    <a:pt x="17870" y="7619"/>
                  </a:cubicBezTo>
                  <a:cubicBezTo>
                    <a:pt x="17695" y="6191"/>
                    <a:pt x="17219" y="4862"/>
                    <a:pt x="16517" y="3684"/>
                  </a:cubicBezTo>
                  <a:cubicBezTo>
                    <a:pt x="15088" y="1328"/>
                    <a:pt x="12983" y="50"/>
                    <a:pt x="10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1"/>
            <p:cNvSpPr/>
            <p:nvPr/>
          </p:nvSpPr>
          <p:spPr>
            <a:xfrm>
              <a:off x="8318488" y="2846512"/>
              <a:ext cx="322548" cy="243149"/>
            </a:xfrm>
            <a:custGeom>
              <a:avLst/>
              <a:gdLst/>
              <a:ahLst/>
              <a:cxnLst/>
              <a:rect l="l" t="t" r="r" b="b"/>
              <a:pathLst>
                <a:path w="9250" h="6973" extrusionOk="0">
                  <a:moveTo>
                    <a:pt x="5565" y="25"/>
                  </a:moveTo>
                  <a:cubicBezTo>
                    <a:pt x="5064" y="76"/>
                    <a:pt x="4562" y="0"/>
                    <a:pt x="4086" y="226"/>
                  </a:cubicBezTo>
                  <a:cubicBezTo>
                    <a:pt x="2658" y="903"/>
                    <a:pt x="1505" y="1855"/>
                    <a:pt x="627" y="3158"/>
                  </a:cubicBezTo>
                  <a:cubicBezTo>
                    <a:pt x="226" y="3760"/>
                    <a:pt x="1" y="4386"/>
                    <a:pt x="26" y="5138"/>
                  </a:cubicBezTo>
                  <a:cubicBezTo>
                    <a:pt x="51" y="5740"/>
                    <a:pt x="277" y="6166"/>
                    <a:pt x="803" y="6416"/>
                  </a:cubicBezTo>
                  <a:cubicBezTo>
                    <a:pt x="942" y="6479"/>
                    <a:pt x="1092" y="6509"/>
                    <a:pt x="1244" y="6509"/>
                  </a:cubicBezTo>
                  <a:cubicBezTo>
                    <a:pt x="1637" y="6509"/>
                    <a:pt x="2049" y="6309"/>
                    <a:pt x="2357" y="5965"/>
                  </a:cubicBezTo>
                  <a:cubicBezTo>
                    <a:pt x="2557" y="5715"/>
                    <a:pt x="2708" y="5414"/>
                    <a:pt x="3008" y="5264"/>
                  </a:cubicBezTo>
                  <a:cubicBezTo>
                    <a:pt x="3460" y="4587"/>
                    <a:pt x="4086" y="4186"/>
                    <a:pt x="4763" y="3785"/>
                  </a:cubicBezTo>
                  <a:cubicBezTo>
                    <a:pt x="4892" y="3702"/>
                    <a:pt x="5012" y="3659"/>
                    <a:pt x="5120" y="3659"/>
                  </a:cubicBezTo>
                  <a:cubicBezTo>
                    <a:pt x="5304" y="3659"/>
                    <a:pt x="5454" y="3783"/>
                    <a:pt x="5565" y="4035"/>
                  </a:cubicBezTo>
                  <a:cubicBezTo>
                    <a:pt x="5866" y="4737"/>
                    <a:pt x="6216" y="5414"/>
                    <a:pt x="6517" y="6116"/>
                  </a:cubicBezTo>
                  <a:cubicBezTo>
                    <a:pt x="6728" y="6653"/>
                    <a:pt x="7112" y="6973"/>
                    <a:pt x="7610" y="6973"/>
                  </a:cubicBezTo>
                  <a:cubicBezTo>
                    <a:pt x="7646" y="6973"/>
                    <a:pt x="7683" y="6971"/>
                    <a:pt x="7720" y="6968"/>
                  </a:cubicBezTo>
                  <a:cubicBezTo>
                    <a:pt x="8297" y="6893"/>
                    <a:pt x="8648" y="6442"/>
                    <a:pt x="8798" y="5890"/>
                  </a:cubicBezTo>
                  <a:cubicBezTo>
                    <a:pt x="8898" y="5564"/>
                    <a:pt x="8948" y="5238"/>
                    <a:pt x="8973" y="4913"/>
                  </a:cubicBezTo>
                  <a:cubicBezTo>
                    <a:pt x="9249" y="2657"/>
                    <a:pt x="8347" y="201"/>
                    <a:pt x="5565" y="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31"/>
          <p:cNvSpPr/>
          <p:nvPr/>
        </p:nvSpPr>
        <p:spPr>
          <a:xfrm rot="10800000">
            <a:off x="839867" y="5854503"/>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1"/>
          <p:cNvSpPr/>
          <p:nvPr/>
        </p:nvSpPr>
        <p:spPr>
          <a:xfrm rot="10800000">
            <a:off x="1212467" y="5276337"/>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1"/>
          <p:cNvSpPr/>
          <p:nvPr/>
        </p:nvSpPr>
        <p:spPr>
          <a:xfrm rot="10800000">
            <a:off x="145633" y="5135004"/>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1"/>
          <p:cNvSpPr/>
          <p:nvPr/>
        </p:nvSpPr>
        <p:spPr>
          <a:xfrm rot="10800000">
            <a:off x="558333" y="565130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1"/>
          <p:cNvSpPr/>
          <p:nvPr/>
        </p:nvSpPr>
        <p:spPr>
          <a:xfrm rot="10800000">
            <a:off x="690334" y="5296236"/>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1"/>
          <p:cNvSpPr/>
          <p:nvPr/>
        </p:nvSpPr>
        <p:spPr>
          <a:xfrm rot="10800000">
            <a:off x="844901" y="4916969"/>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1"/>
          <p:cNvSpPr/>
          <p:nvPr/>
        </p:nvSpPr>
        <p:spPr>
          <a:xfrm>
            <a:off x="3222771" y="6330487"/>
            <a:ext cx="1561436" cy="5283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a:off x="10555438" y="5052453"/>
            <a:ext cx="1871129" cy="1951200"/>
            <a:chOff x="7916578" y="3789340"/>
            <a:chExt cx="1403347" cy="1463400"/>
          </a:xfrm>
        </p:grpSpPr>
        <p:sp>
          <p:nvSpPr>
            <p:cNvPr id="781" name="Google Shape;781;p31"/>
            <p:cNvSpPr/>
            <p:nvPr/>
          </p:nvSpPr>
          <p:spPr>
            <a:xfrm rot="10800000">
              <a:off x="8280815" y="4720140"/>
              <a:ext cx="101657" cy="78200"/>
            </a:xfrm>
            <a:custGeom>
              <a:avLst/>
              <a:gdLst/>
              <a:ahLst/>
              <a:cxnLst/>
              <a:rect l="l" t="t" r="r" b="b"/>
              <a:pathLst>
                <a:path w="4036" h="3128" extrusionOk="0">
                  <a:moveTo>
                    <a:pt x="2242" y="1"/>
                  </a:moveTo>
                  <a:cubicBezTo>
                    <a:pt x="1456" y="1"/>
                    <a:pt x="470" y="623"/>
                    <a:pt x="301" y="1298"/>
                  </a:cubicBezTo>
                  <a:cubicBezTo>
                    <a:pt x="0" y="2401"/>
                    <a:pt x="552" y="3128"/>
                    <a:pt x="1604" y="3128"/>
                  </a:cubicBezTo>
                  <a:cubicBezTo>
                    <a:pt x="2231" y="3128"/>
                    <a:pt x="2782" y="2852"/>
                    <a:pt x="3208" y="2426"/>
                  </a:cubicBezTo>
                  <a:cubicBezTo>
                    <a:pt x="4035" y="1674"/>
                    <a:pt x="3735" y="446"/>
                    <a:pt x="2657" y="70"/>
                  </a:cubicBezTo>
                  <a:cubicBezTo>
                    <a:pt x="2530" y="22"/>
                    <a:pt x="239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rot="10800000">
              <a:off x="8064933" y="4795465"/>
              <a:ext cx="82716" cy="70400"/>
            </a:xfrm>
            <a:custGeom>
              <a:avLst/>
              <a:gdLst/>
              <a:ahLst/>
              <a:cxnLst/>
              <a:rect l="l" t="t" r="r" b="b"/>
              <a:pathLst>
                <a:path w="3284" h="2816" extrusionOk="0">
                  <a:moveTo>
                    <a:pt x="1821" y="0"/>
                  </a:moveTo>
                  <a:cubicBezTo>
                    <a:pt x="1214" y="0"/>
                    <a:pt x="453" y="415"/>
                    <a:pt x="226" y="891"/>
                  </a:cubicBezTo>
                  <a:cubicBezTo>
                    <a:pt x="1" y="1393"/>
                    <a:pt x="201" y="2195"/>
                    <a:pt x="627" y="2520"/>
                  </a:cubicBezTo>
                  <a:cubicBezTo>
                    <a:pt x="883" y="2715"/>
                    <a:pt x="1221" y="2815"/>
                    <a:pt x="1564" y="2815"/>
                  </a:cubicBezTo>
                  <a:cubicBezTo>
                    <a:pt x="1928" y="2815"/>
                    <a:pt x="2298" y="2702"/>
                    <a:pt x="2582" y="2470"/>
                  </a:cubicBezTo>
                  <a:cubicBezTo>
                    <a:pt x="2858" y="2270"/>
                    <a:pt x="3058" y="1994"/>
                    <a:pt x="3284" y="1768"/>
                  </a:cubicBezTo>
                  <a:cubicBezTo>
                    <a:pt x="3284" y="1267"/>
                    <a:pt x="3158" y="841"/>
                    <a:pt x="2958" y="390"/>
                  </a:cubicBezTo>
                  <a:cubicBezTo>
                    <a:pt x="2883" y="340"/>
                    <a:pt x="2833" y="265"/>
                    <a:pt x="2783" y="189"/>
                  </a:cubicBezTo>
                  <a:cubicBezTo>
                    <a:pt x="2507" y="189"/>
                    <a:pt x="2256" y="64"/>
                    <a:pt x="2006" y="14"/>
                  </a:cubicBezTo>
                  <a:cubicBezTo>
                    <a:pt x="1946" y="5"/>
                    <a:pt x="1884" y="0"/>
                    <a:pt x="18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rot="10800000">
              <a:off x="8154575" y="5013215"/>
              <a:ext cx="65588" cy="62450"/>
            </a:xfrm>
            <a:custGeom>
              <a:avLst/>
              <a:gdLst/>
              <a:ahLst/>
              <a:cxnLst/>
              <a:rect l="l" t="t" r="r" b="b"/>
              <a:pathLst>
                <a:path w="2604" h="2498" extrusionOk="0">
                  <a:moveTo>
                    <a:pt x="1398" y="0"/>
                  </a:moveTo>
                  <a:cubicBezTo>
                    <a:pt x="1128" y="0"/>
                    <a:pt x="838" y="119"/>
                    <a:pt x="549" y="361"/>
                  </a:cubicBezTo>
                  <a:cubicBezTo>
                    <a:pt x="423" y="486"/>
                    <a:pt x="323" y="612"/>
                    <a:pt x="223" y="762"/>
                  </a:cubicBezTo>
                  <a:cubicBezTo>
                    <a:pt x="148" y="962"/>
                    <a:pt x="47" y="1188"/>
                    <a:pt x="22" y="1414"/>
                  </a:cubicBezTo>
                  <a:cubicBezTo>
                    <a:pt x="1" y="2104"/>
                    <a:pt x="351" y="2497"/>
                    <a:pt x="960" y="2497"/>
                  </a:cubicBezTo>
                  <a:cubicBezTo>
                    <a:pt x="1059" y="2497"/>
                    <a:pt x="1164" y="2487"/>
                    <a:pt x="1276" y="2466"/>
                  </a:cubicBezTo>
                  <a:cubicBezTo>
                    <a:pt x="1401" y="2441"/>
                    <a:pt x="1551" y="2416"/>
                    <a:pt x="1677" y="2391"/>
                  </a:cubicBezTo>
                  <a:cubicBezTo>
                    <a:pt x="1727" y="2241"/>
                    <a:pt x="1877" y="2241"/>
                    <a:pt x="1977" y="2165"/>
                  </a:cubicBezTo>
                  <a:cubicBezTo>
                    <a:pt x="2529" y="1739"/>
                    <a:pt x="2604" y="987"/>
                    <a:pt x="2178" y="411"/>
                  </a:cubicBezTo>
                  <a:cubicBezTo>
                    <a:pt x="1957" y="138"/>
                    <a:pt x="1689" y="0"/>
                    <a:pt x="13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1"/>
            <p:cNvSpPr/>
            <p:nvPr/>
          </p:nvSpPr>
          <p:spPr>
            <a:xfrm rot="10800000">
              <a:off x="8068761" y="4949440"/>
              <a:ext cx="65639" cy="58325"/>
            </a:xfrm>
            <a:custGeom>
              <a:avLst/>
              <a:gdLst/>
              <a:ahLst/>
              <a:cxnLst/>
              <a:rect l="l" t="t" r="r" b="b"/>
              <a:pathLst>
                <a:path w="2606" h="2333" extrusionOk="0">
                  <a:moveTo>
                    <a:pt x="1580" y="1"/>
                  </a:moveTo>
                  <a:cubicBezTo>
                    <a:pt x="552" y="1"/>
                    <a:pt x="1" y="703"/>
                    <a:pt x="101" y="1855"/>
                  </a:cubicBezTo>
                  <a:cubicBezTo>
                    <a:pt x="251" y="1931"/>
                    <a:pt x="352" y="2031"/>
                    <a:pt x="427" y="2181"/>
                  </a:cubicBezTo>
                  <a:cubicBezTo>
                    <a:pt x="652" y="2231"/>
                    <a:pt x="878" y="2307"/>
                    <a:pt x="1104" y="2332"/>
                  </a:cubicBezTo>
                  <a:cubicBezTo>
                    <a:pt x="1122" y="2332"/>
                    <a:pt x="1139" y="2332"/>
                    <a:pt x="1157" y="2332"/>
                  </a:cubicBezTo>
                  <a:cubicBezTo>
                    <a:pt x="2053" y="2332"/>
                    <a:pt x="2605" y="1712"/>
                    <a:pt x="2507" y="803"/>
                  </a:cubicBezTo>
                  <a:cubicBezTo>
                    <a:pt x="2432" y="226"/>
                    <a:pt x="2156" y="1"/>
                    <a:pt x="15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1"/>
            <p:cNvSpPr/>
            <p:nvPr/>
          </p:nvSpPr>
          <p:spPr>
            <a:xfrm rot="10800000">
              <a:off x="7916578" y="3789340"/>
              <a:ext cx="1403347" cy="1463400"/>
            </a:xfrm>
            <a:custGeom>
              <a:avLst/>
              <a:gdLst/>
              <a:ahLst/>
              <a:cxnLst/>
              <a:rect l="l" t="t" r="r" b="b"/>
              <a:pathLst>
                <a:path w="55716" h="58536" extrusionOk="0">
                  <a:moveTo>
                    <a:pt x="35060" y="7878"/>
                  </a:moveTo>
                  <a:cubicBezTo>
                    <a:pt x="35605" y="7878"/>
                    <a:pt x="36118" y="8017"/>
                    <a:pt x="36643" y="8296"/>
                  </a:cubicBezTo>
                  <a:cubicBezTo>
                    <a:pt x="37545" y="8772"/>
                    <a:pt x="38197" y="9449"/>
                    <a:pt x="38598" y="10326"/>
                  </a:cubicBezTo>
                  <a:cubicBezTo>
                    <a:pt x="38923" y="11028"/>
                    <a:pt x="38698" y="12181"/>
                    <a:pt x="38121" y="12732"/>
                  </a:cubicBezTo>
                  <a:cubicBezTo>
                    <a:pt x="37507" y="13329"/>
                    <a:pt x="36800" y="13648"/>
                    <a:pt x="36039" y="13648"/>
                  </a:cubicBezTo>
                  <a:cubicBezTo>
                    <a:pt x="35683" y="13648"/>
                    <a:pt x="35314" y="13578"/>
                    <a:pt x="34938" y="13434"/>
                  </a:cubicBezTo>
                  <a:cubicBezTo>
                    <a:pt x="33535" y="12908"/>
                    <a:pt x="32307" y="11805"/>
                    <a:pt x="32457" y="10101"/>
                  </a:cubicBezTo>
                  <a:cubicBezTo>
                    <a:pt x="32457" y="8697"/>
                    <a:pt x="32808" y="8346"/>
                    <a:pt x="34162" y="7995"/>
                  </a:cubicBezTo>
                  <a:cubicBezTo>
                    <a:pt x="34474" y="7917"/>
                    <a:pt x="34771" y="7878"/>
                    <a:pt x="35060" y="7878"/>
                  </a:cubicBezTo>
                  <a:close/>
                  <a:moveTo>
                    <a:pt x="43199" y="12656"/>
                  </a:moveTo>
                  <a:cubicBezTo>
                    <a:pt x="43738" y="12656"/>
                    <a:pt x="44287" y="13145"/>
                    <a:pt x="44312" y="13634"/>
                  </a:cubicBezTo>
                  <a:cubicBezTo>
                    <a:pt x="44337" y="14311"/>
                    <a:pt x="43710" y="14888"/>
                    <a:pt x="42934" y="14888"/>
                  </a:cubicBezTo>
                  <a:cubicBezTo>
                    <a:pt x="42910" y="14888"/>
                    <a:pt x="42887" y="14889"/>
                    <a:pt x="42864" y="14889"/>
                  </a:cubicBezTo>
                  <a:cubicBezTo>
                    <a:pt x="42207" y="14889"/>
                    <a:pt x="41856" y="14539"/>
                    <a:pt x="41856" y="13885"/>
                  </a:cubicBezTo>
                  <a:cubicBezTo>
                    <a:pt x="41881" y="13183"/>
                    <a:pt x="42407" y="12657"/>
                    <a:pt x="43159" y="12657"/>
                  </a:cubicBezTo>
                  <a:cubicBezTo>
                    <a:pt x="43172" y="12656"/>
                    <a:pt x="43186" y="12656"/>
                    <a:pt x="43199" y="12656"/>
                  </a:cubicBezTo>
                  <a:close/>
                  <a:moveTo>
                    <a:pt x="44110" y="17067"/>
                  </a:moveTo>
                  <a:cubicBezTo>
                    <a:pt x="44119" y="17067"/>
                    <a:pt x="44128" y="17068"/>
                    <a:pt x="44137" y="17068"/>
                  </a:cubicBezTo>
                  <a:cubicBezTo>
                    <a:pt x="44688" y="17093"/>
                    <a:pt x="45139" y="17720"/>
                    <a:pt x="45139" y="18446"/>
                  </a:cubicBezTo>
                  <a:cubicBezTo>
                    <a:pt x="45139" y="19274"/>
                    <a:pt x="44788" y="19649"/>
                    <a:pt x="44036" y="19675"/>
                  </a:cubicBezTo>
                  <a:cubicBezTo>
                    <a:pt x="44019" y="19675"/>
                    <a:pt x="44002" y="19675"/>
                    <a:pt x="43984" y="19675"/>
                  </a:cubicBezTo>
                  <a:cubicBezTo>
                    <a:pt x="43179" y="19675"/>
                    <a:pt x="42483" y="19109"/>
                    <a:pt x="42507" y="18472"/>
                  </a:cubicBezTo>
                  <a:cubicBezTo>
                    <a:pt x="42507" y="17903"/>
                    <a:pt x="43506" y="17067"/>
                    <a:pt x="44110" y="17067"/>
                  </a:cubicBezTo>
                  <a:close/>
                  <a:moveTo>
                    <a:pt x="26149" y="15310"/>
                  </a:moveTo>
                  <a:cubicBezTo>
                    <a:pt x="26632" y="15310"/>
                    <a:pt x="27134" y="15493"/>
                    <a:pt x="27520" y="15940"/>
                  </a:cubicBezTo>
                  <a:cubicBezTo>
                    <a:pt x="28497" y="17143"/>
                    <a:pt x="28222" y="18822"/>
                    <a:pt x="26868" y="19675"/>
                  </a:cubicBezTo>
                  <a:cubicBezTo>
                    <a:pt x="26618" y="19825"/>
                    <a:pt x="26342" y="19950"/>
                    <a:pt x="26066" y="20050"/>
                  </a:cubicBezTo>
                  <a:cubicBezTo>
                    <a:pt x="25859" y="20127"/>
                    <a:pt x="25647" y="20162"/>
                    <a:pt x="25438" y="20162"/>
                  </a:cubicBezTo>
                  <a:cubicBezTo>
                    <a:pt x="24411" y="20162"/>
                    <a:pt x="23455" y="19304"/>
                    <a:pt x="23435" y="18221"/>
                  </a:cubicBezTo>
                  <a:cubicBezTo>
                    <a:pt x="23410" y="17168"/>
                    <a:pt x="24512" y="15564"/>
                    <a:pt x="25816" y="15339"/>
                  </a:cubicBezTo>
                  <a:cubicBezTo>
                    <a:pt x="25925" y="15320"/>
                    <a:pt x="26036" y="15310"/>
                    <a:pt x="26149" y="15310"/>
                  </a:cubicBezTo>
                  <a:close/>
                  <a:moveTo>
                    <a:pt x="39461" y="18177"/>
                  </a:moveTo>
                  <a:cubicBezTo>
                    <a:pt x="39609" y="18177"/>
                    <a:pt x="39749" y="18198"/>
                    <a:pt x="39876" y="18246"/>
                  </a:cubicBezTo>
                  <a:cubicBezTo>
                    <a:pt x="40954" y="18622"/>
                    <a:pt x="41254" y="19850"/>
                    <a:pt x="40427" y="20602"/>
                  </a:cubicBezTo>
                  <a:cubicBezTo>
                    <a:pt x="40001" y="21028"/>
                    <a:pt x="39450" y="21304"/>
                    <a:pt x="38823" y="21304"/>
                  </a:cubicBezTo>
                  <a:cubicBezTo>
                    <a:pt x="37771" y="21304"/>
                    <a:pt x="37219" y="20577"/>
                    <a:pt x="37520" y="19474"/>
                  </a:cubicBezTo>
                  <a:cubicBezTo>
                    <a:pt x="37689" y="18799"/>
                    <a:pt x="38675" y="18177"/>
                    <a:pt x="39461" y="18177"/>
                  </a:cubicBezTo>
                  <a:close/>
                  <a:moveTo>
                    <a:pt x="9950" y="21477"/>
                  </a:moveTo>
                  <a:cubicBezTo>
                    <a:pt x="9975" y="21477"/>
                    <a:pt x="10001" y="21478"/>
                    <a:pt x="10026" y="21479"/>
                  </a:cubicBezTo>
                  <a:cubicBezTo>
                    <a:pt x="11179" y="21529"/>
                    <a:pt x="12257" y="22507"/>
                    <a:pt x="12207" y="23534"/>
                  </a:cubicBezTo>
                  <a:cubicBezTo>
                    <a:pt x="12182" y="24331"/>
                    <a:pt x="11018" y="25268"/>
                    <a:pt x="10059" y="25268"/>
                  </a:cubicBezTo>
                  <a:cubicBezTo>
                    <a:pt x="10023" y="25268"/>
                    <a:pt x="9987" y="25266"/>
                    <a:pt x="9951" y="25264"/>
                  </a:cubicBezTo>
                  <a:cubicBezTo>
                    <a:pt x="8798" y="25213"/>
                    <a:pt x="8272" y="24161"/>
                    <a:pt x="8222" y="23208"/>
                  </a:cubicBezTo>
                  <a:cubicBezTo>
                    <a:pt x="8173" y="22307"/>
                    <a:pt x="9071" y="21477"/>
                    <a:pt x="9950" y="21477"/>
                  </a:cubicBezTo>
                  <a:close/>
                  <a:moveTo>
                    <a:pt x="17827" y="25668"/>
                  </a:moveTo>
                  <a:cubicBezTo>
                    <a:pt x="18007" y="25668"/>
                    <a:pt x="18196" y="25706"/>
                    <a:pt x="18397" y="25790"/>
                  </a:cubicBezTo>
                  <a:cubicBezTo>
                    <a:pt x="19149" y="26091"/>
                    <a:pt x="19500" y="26767"/>
                    <a:pt x="19625" y="27494"/>
                  </a:cubicBezTo>
                  <a:cubicBezTo>
                    <a:pt x="19876" y="29098"/>
                    <a:pt x="18898" y="30527"/>
                    <a:pt x="17595" y="31178"/>
                  </a:cubicBezTo>
                  <a:cubicBezTo>
                    <a:pt x="17336" y="31314"/>
                    <a:pt x="17069" y="31377"/>
                    <a:pt x="16812" y="31377"/>
                  </a:cubicBezTo>
                  <a:cubicBezTo>
                    <a:pt x="16026" y="31377"/>
                    <a:pt x="15334" y="30788"/>
                    <a:pt x="15239" y="29900"/>
                  </a:cubicBezTo>
                  <a:cubicBezTo>
                    <a:pt x="15214" y="29675"/>
                    <a:pt x="15239" y="29424"/>
                    <a:pt x="15239" y="29173"/>
                  </a:cubicBezTo>
                  <a:cubicBezTo>
                    <a:pt x="15139" y="28046"/>
                    <a:pt x="15590" y="27143"/>
                    <a:pt x="16417" y="26366"/>
                  </a:cubicBezTo>
                  <a:cubicBezTo>
                    <a:pt x="16863" y="25976"/>
                    <a:pt x="17309" y="25668"/>
                    <a:pt x="17827" y="25668"/>
                  </a:cubicBezTo>
                  <a:close/>
                  <a:moveTo>
                    <a:pt x="33038" y="30891"/>
                  </a:moveTo>
                  <a:cubicBezTo>
                    <a:pt x="33133" y="30891"/>
                    <a:pt x="33232" y="30895"/>
                    <a:pt x="33334" y="30903"/>
                  </a:cubicBezTo>
                  <a:cubicBezTo>
                    <a:pt x="34638" y="30903"/>
                    <a:pt x="35490" y="31905"/>
                    <a:pt x="35490" y="33434"/>
                  </a:cubicBezTo>
                  <a:cubicBezTo>
                    <a:pt x="35490" y="34311"/>
                    <a:pt x="34437" y="35289"/>
                    <a:pt x="33510" y="35314"/>
                  </a:cubicBezTo>
                  <a:cubicBezTo>
                    <a:pt x="33497" y="35314"/>
                    <a:pt x="33484" y="35314"/>
                    <a:pt x="33471" y="35314"/>
                  </a:cubicBezTo>
                  <a:cubicBezTo>
                    <a:pt x="32233" y="35314"/>
                    <a:pt x="31103" y="34122"/>
                    <a:pt x="31054" y="32833"/>
                  </a:cubicBezTo>
                  <a:cubicBezTo>
                    <a:pt x="31007" y="31730"/>
                    <a:pt x="31641" y="30891"/>
                    <a:pt x="33038" y="30891"/>
                  </a:cubicBezTo>
                  <a:close/>
                  <a:moveTo>
                    <a:pt x="42534" y="36510"/>
                  </a:moveTo>
                  <a:cubicBezTo>
                    <a:pt x="43039" y="36510"/>
                    <a:pt x="43562" y="36659"/>
                    <a:pt x="44011" y="36993"/>
                  </a:cubicBezTo>
                  <a:cubicBezTo>
                    <a:pt x="44187" y="37118"/>
                    <a:pt x="44262" y="37294"/>
                    <a:pt x="44312" y="37494"/>
                  </a:cubicBezTo>
                  <a:cubicBezTo>
                    <a:pt x="44462" y="38046"/>
                    <a:pt x="44588" y="38597"/>
                    <a:pt x="44512" y="39123"/>
                  </a:cubicBezTo>
                  <a:cubicBezTo>
                    <a:pt x="44512" y="39700"/>
                    <a:pt x="44563" y="40201"/>
                    <a:pt x="44111" y="40652"/>
                  </a:cubicBezTo>
                  <a:cubicBezTo>
                    <a:pt x="43648" y="41116"/>
                    <a:pt x="43114" y="41367"/>
                    <a:pt x="42526" y="41367"/>
                  </a:cubicBezTo>
                  <a:cubicBezTo>
                    <a:pt x="42255" y="41367"/>
                    <a:pt x="41973" y="41314"/>
                    <a:pt x="41680" y="41203"/>
                  </a:cubicBezTo>
                  <a:cubicBezTo>
                    <a:pt x="40728" y="40878"/>
                    <a:pt x="40327" y="40176"/>
                    <a:pt x="40277" y="39249"/>
                  </a:cubicBezTo>
                  <a:cubicBezTo>
                    <a:pt x="40252" y="38422"/>
                    <a:pt x="40277" y="37720"/>
                    <a:pt x="40979" y="37068"/>
                  </a:cubicBezTo>
                  <a:cubicBezTo>
                    <a:pt x="41371" y="36716"/>
                    <a:pt x="41940" y="36510"/>
                    <a:pt x="42534" y="36510"/>
                  </a:cubicBezTo>
                  <a:close/>
                  <a:moveTo>
                    <a:pt x="21369" y="39949"/>
                  </a:moveTo>
                  <a:cubicBezTo>
                    <a:pt x="21741" y="39949"/>
                    <a:pt x="21888" y="40286"/>
                    <a:pt x="22081" y="40552"/>
                  </a:cubicBezTo>
                  <a:cubicBezTo>
                    <a:pt x="22482" y="41103"/>
                    <a:pt x="22933" y="41630"/>
                    <a:pt x="23385" y="42156"/>
                  </a:cubicBezTo>
                  <a:cubicBezTo>
                    <a:pt x="24036" y="42908"/>
                    <a:pt x="23986" y="43760"/>
                    <a:pt x="23710" y="44612"/>
                  </a:cubicBezTo>
                  <a:cubicBezTo>
                    <a:pt x="23410" y="45489"/>
                    <a:pt x="22557" y="45514"/>
                    <a:pt x="21831" y="45690"/>
                  </a:cubicBezTo>
                  <a:cubicBezTo>
                    <a:pt x="21783" y="45705"/>
                    <a:pt x="21739" y="45713"/>
                    <a:pt x="21696" y="45713"/>
                  </a:cubicBezTo>
                  <a:cubicBezTo>
                    <a:pt x="21468" y="45713"/>
                    <a:pt x="21306" y="45508"/>
                    <a:pt x="21179" y="45339"/>
                  </a:cubicBezTo>
                  <a:cubicBezTo>
                    <a:pt x="20552" y="44562"/>
                    <a:pt x="20051" y="43760"/>
                    <a:pt x="20252" y="42782"/>
                  </a:cubicBezTo>
                  <a:cubicBezTo>
                    <a:pt x="20151" y="42031"/>
                    <a:pt x="20352" y="41379"/>
                    <a:pt x="20552" y="40752"/>
                  </a:cubicBezTo>
                  <a:cubicBezTo>
                    <a:pt x="20678" y="40376"/>
                    <a:pt x="20878" y="39975"/>
                    <a:pt x="21329" y="39950"/>
                  </a:cubicBezTo>
                  <a:cubicBezTo>
                    <a:pt x="21343" y="39949"/>
                    <a:pt x="21356" y="39949"/>
                    <a:pt x="21369" y="39949"/>
                  </a:cubicBezTo>
                  <a:close/>
                  <a:moveTo>
                    <a:pt x="12763" y="43738"/>
                  </a:moveTo>
                  <a:cubicBezTo>
                    <a:pt x="12840" y="43738"/>
                    <a:pt x="12914" y="43745"/>
                    <a:pt x="12983" y="43760"/>
                  </a:cubicBezTo>
                  <a:cubicBezTo>
                    <a:pt x="13535" y="43885"/>
                    <a:pt x="14086" y="44086"/>
                    <a:pt x="14587" y="44336"/>
                  </a:cubicBezTo>
                  <a:cubicBezTo>
                    <a:pt x="15640" y="44863"/>
                    <a:pt x="16116" y="46041"/>
                    <a:pt x="15816" y="47319"/>
                  </a:cubicBezTo>
                  <a:cubicBezTo>
                    <a:pt x="15615" y="48196"/>
                    <a:pt x="14663" y="48898"/>
                    <a:pt x="13560" y="48948"/>
                  </a:cubicBezTo>
                  <a:lnTo>
                    <a:pt x="13059" y="48948"/>
                  </a:lnTo>
                  <a:cubicBezTo>
                    <a:pt x="12966" y="48955"/>
                    <a:pt x="12875" y="48959"/>
                    <a:pt x="12786" y="48959"/>
                  </a:cubicBezTo>
                  <a:cubicBezTo>
                    <a:pt x="11055" y="48959"/>
                    <a:pt x="9892" y="47600"/>
                    <a:pt x="10201" y="45765"/>
                  </a:cubicBezTo>
                  <a:cubicBezTo>
                    <a:pt x="10364" y="44859"/>
                    <a:pt x="11796" y="43738"/>
                    <a:pt x="12763" y="43738"/>
                  </a:cubicBezTo>
                  <a:close/>
                  <a:moveTo>
                    <a:pt x="37019" y="0"/>
                  </a:moveTo>
                  <a:cubicBezTo>
                    <a:pt x="36593" y="552"/>
                    <a:pt x="35991" y="953"/>
                    <a:pt x="35490" y="1429"/>
                  </a:cubicBezTo>
                  <a:cubicBezTo>
                    <a:pt x="35415" y="2481"/>
                    <a:pt x="34938" y="3309"/>
                    <a:pt x="34011" y="3885"/>
                  </a:cubicBezTo>
                  <a:cubicBezTo>
                    <a:pt x="33485" y="4211"/>
                    <a:pt x="32959" y="4587"/>
                    <a:pt x="32457" y="4988"/>
                  </a:cubicBezTo>
                  <a:cubicBezTo>
                    <a:pt x="32001" y="5376"/>
                    <a:pt x="31456" y="5558"/>
                    <a:pt x="30912" y="5558"/>
                  </a:cubicBezTo>
                  <a:cubicBezTo>
                    <a:pt x="29630" y="5558"/>
                    <a:pt x="28352" y="4553"/>
                    <a:pt x="28247" y="2882"/>
                  </a:cubicBezTo>
                  <a:cubicBezTo>
                    <a:pt x="28197" y="1955"/>
                    <a:pt x="28522" y="1203"/>
                    <a:pt x="28873" y="401"/>
                  </a:cubicBezTo>
                  <a:cubicBezTo>
                    <a:pt x="28773" y="276"/>
                    <a:pt x="28623" y="201"/>
                    <a:pt x="28472" y="201"/>
                  </a:cubicBezTo>
                  <a:cubicBezTo>
                    <a:pt x="28121" y="326"/>
                    <a:pt x="27796" y="502"/>
                    <a:pt x="27445" y="577"/>
                  </a:cubicBezTo>
                  <a:cubicBezTo>
                    <a:pt x="27044" y="652"/>
                    <a:pt x="26643" y="677"/>
                    <a:pt x="26267" y="852"/>
                  </a:cubicBezTo>
                  <a:cubicBezTo>
                    <a:pt x="25740" y="1103"/>
                    <a:pt x="25239" y="1429"/>
                    <a:pt x="24688" y="1679"/>
                  </a:cubicBezTo>
                  <a:cubicBezTo>
                    <a:pt x="22933" y="2532"/>
                    <a:pt x="21029" y="3033"/>
                    <a:pt x="19425" y="4211"/>
                  </a:cubicBezTo>
                  <a:cubicBezTo>
                    <a:pt x="20302" y="4812"/>
                    <a:pt x="20227" y="5840"/>
                    <a:pt x="20427" y="6717"/>
                  </a:cubicBezTo>
                  <a:cubicBezTo>
                    <a:pt x="20527" y="7294"/>
                    <a:pt x="20527" y="7895"/>
                    <a:pt x="20352" y="8497"/>
                  </a:cubicBezTo>
                  <a:cubicBezTo>
                    <a:pt x="20277" y="8747"/>
                    <a:pt x="20252" y="9023"/>
                    <a:pt x="20252" y="9299"/>
                  </a:cubicBezTo>
                  <a:cubicBezTo>
                    <a:pt x="20327" y="10276"/>
                    <a:pt x="19851" y="11003"/>
                    <a:pt x="19174" y="11654"/>
                  </a:cubicBezTo>
                  <a:cubicBezTo>
                    <a:pt x="18873" y="11930"/>
                    <a:pt x="18572" y="12030"/>
                    <a:pt x="18197" y="12081"/>
                  </a:cubicBezTo>
                  <a:cubicBezTo>
                    <a:pt x="18038" y="12098"/>
                    <a:pt x="17885" y="12108"/>
                    <a:pt x="17736" y="12108"/>
                  </a:cubicBezTo>
                  <a:cubicBezTo>
                    <a:pt x="16845" y="12108"/>
                    <a:pt x="16109" y="11779"/>
                    <a:pt x="15465" y="11028"/>
                  </a:cubicBezTo>
                  <a:cubicBezTo>
                    <a:pt x="14663" y="10151"/>
                    <a:pt x="14061" y="9173"/>
                    <a:pt x="13410" y="8196"/>
                  </a:cubicBezTo>
                  <a:cubicBezTo>
                    <a:pt x="13234" y="7970"/>
                    <a:pt x="13209" y="7720"/>
                    <a:pt x="13209" y="7444"/>
                  </a:cubicBezTo>
                  <a:cubicBezTo>
                    <a:pt x="13084" y="7469"/>
                    <a:pt x="12958" y="7494"/>
                    <a:pt x="12833" y="7544"/>
                  </a:cubicBezTo>
                  <a:cubicBezTo>
                    <a:pt x="11079" y="8446"/>
                    <a:pt x="9450" y="9574"/>
                    <a:pt x="7770" y="10627"/>
                  </a:cubicBezTo>
                  <a:cubicBezTo>
                    <a:pt x="6166" y="11629"/>
                    <a:pt x="4562" y="12582"/>
                    <a:pt x="2983" y="13609"/>
                  </a:cubicBezTo>
                  <a:cubicBezTo>
                    <a:pt x="2582" y="13860"/>
                    <a:pt x="2081" y="14060"/>
                    <a:pt x="1956" y="14637"/>
                  </a:cubicBezTo>
                  <a:cubicBezTo>
                    <a:pt x="2432" y="14712"/>
                    <a:pt x="2758" y="15013"/>
                    <a:pt x="2958" y="15389"/>
                  </a:cubicBezTo>
                  <a:cubicBezTo>
                    <a:pt x="3359" y="16191"/>
                    <a:pt x="3886" y="16918"/>
                    <a:pt x="4011" y="17845"/>
                  </a:cubicBezTo>
                  <a:cubicBezTo>
                    <a:pt x="4036" y="18045"/>
                    <a:pt x="4111" y="18221"/>
                    <a:pt x="4186" y="18421"/>
                  </a:cubicBezTo>
                  <a:cubicBezTo>
                    <a:pt x="4512" y="19299"/>
                    <a:pt x="4262" y="20201"/>
                    <a:pt x="3485" y="20752"/>
                  </a:cubicBezTo>
                  <a:cubicBezTo>
                    <a:pt x="2824" y="21222"/>
                    <a:pt x="2140" y="21498"/>
                    <a:pt x="1398" y="21498"/>
                  </a:cubicBezTo>
                  <a:cubicBezTo>
                    <a:pt x="1070" y="21498"/>
                    <a:pt x="730" y="21444"/>
                    <a:pt x="377" y="21329"/>
                  </a:cubicBezTo>
                  <a:cubicBezTo>
                    <a:pt x="277" y="21279"/>
                    <a:pt x="126" y="21279"/>
                    <a:pt x="1" y="21279"/>
                  </a:cubicBezTo>
                  <a:lnTo>
                    <a:pt x="1" y="36116"/>
                  </a:lnTo>
                  <a:cubicBezTo>
                    <a:pt x="176" y="36116"/>
                    <a:pt x="277" y="35990"/>
                    <a:pt x="427" y="35890"/>
                  </a:cubicBezTo>
                  <a:cubicBezTo>
                    <a:pt x="1178" y="35350"/>
                    <a:pt x="2037" y="35057"/>
                    <a:pt x="2879" y="35057"/>
                  </a:cubicBezTo>
                  <a:cubicBezTo>
                    <a:pt x="4145" y="35057"/>
                    <a:pt x="5374" y="35718"/>
                    <a:pt x="6141" y="37193"/>
                  </a:cubicBezTo>
                  <a:cubicBezTo>
                    <a:pt x="6567" y="37995"/>
                    <a:pt x="6718" y="38873"/>
                    <a:pt x="6868" y="39775"/>
                  </a:cubicBezTo>
                  <a:cubicBezTo>
                    <a:pt x="7044" y="40627"/>
                    <a:pt x="6743" y="41229"/>
                    <a:pt x="6317" y="41880"/>
                  </a:cubicBezTo>
                  <a:cubicBezTo>
                    <a:pt x="6019" y="42365"/>
                    <a:pt x="5388" y="42627"/>
                    <a:pt x="4796" y="42627"/>
                  </a:cubicBezTo>
                  <a:cubicBezTo>
                    <a:pt x="4591" y="42627"/>
                    <a:pt x="4392" y="42596"/>
                    <a:pt x="4211" y="42532"/>
                  </a:cubicBezTo>
                  <a:cubicBezTo>
                    <a:pt x="2733" y="41955"/>
                    <a:pt x="1329" y="41329"/>
                    <a:pt x="402" y="39975"/>
                  </a:cubicBezTo>
                  <a:cubicBezTo>
                    <a:pt x="302" y="39800"/>
                    <a:pt x="176" y="39750"/>
                    <a:pt x="1" y="39725"/>
                  </a:cubicBezTo>
                  <a:lnTo>
                    <a:pt x="1" y="53760"/>
                  </a:lnTo>
                  <a:lnTo>
                    <a:pt x="1079" y="53760"/>
                  </a:lnTo>
                  <a:cubicBezTo>
                    <a:pt x="1805" y="53785"/>
                    <a:pt x="2106" y="53986"/>
                    <a:pt x="2156" y="54687"/>
                  </a:cubicBezTo>
                  <a:cubicBezTo>
                    <a:pt x="2181" y="55264"/>
                    <a:pt x="2432" y="55815"/>
                    <a:pt x="2407" y="56442"/>
                  </a:cubicBezTo>
                  <a:cubicBezTo>
                    <a:pt x="2387" y="56867"/>
                    <a:pt x="2595" y="57079"/>
                    <a:pt x="2967" y="57079"/>
                  </a:cubicBezTo>
                  <a:cubicBezTo>
                    <a:pt x="3055" y="57079"/>
                    <a:pt x="3153" y="57067"/>
                    <a:pt x="3259" y="57043"/>
                  </a:cubicBezTo>
                  <a:cubicBezTo>
                    <a:pt x="3836" y="56893"/>
                    <a:pt x="4412" y="56717"/>
                    <a:pt x="4663" y="56116"/>
                  </a:cubicBezTo>
                  <a:cubicBezTo>
                    <a:pt x="5039" y="56392"/>
                    <a:pt x="5465" y="56567"/>
                    <a:pt x="5765" y="56868"/>
                  </a:cubicBezTo>
                  <a:cubicBezTo>
                    <a:pt x="6242" y="57344"/>
                    <a:pt x="7269" y="57093"/>
                    <a:pt x="7394" y="58046"/>
                  </a:cubicBezTo>
                  <a:cubicBezTo>
                    <a:pt x="7950" y="58120"/>
                    <a:pt x="8464" y="58536"/>
                    <a:pt x="9029" y="58536"/>
                  </a:cubicBezTo>
                  <a:cubicBezTo>
                    <a:pt x="9228" y="58536"/>
                    <a:pt x="9434" y="58484"/>
                    <a:pt x="9650" y="58346"/>
                  </a:cubicBezTo>
                  <a:cubicBezTo>
                    <a:pt x="9845" y="58233"/>
                    <a:pt x="10060" y="58203"/>
                    <a:pt x="10276" y="58203"/>
                  </a:cubicBezTo>
                  <a:cubicBezTo>
                    <a:pt x="10394" y="58203"/>
                    <a:pt x="10512" y="58212"/>
                    <a:pt x="10628" y="58221"/>
                  </a:cubicBezTo>
                  <a:cubicBezTo>
                    <a:pt x="10826" y="58244"/>
                    <a:pt x="11021" y="58257"/>
                    <a:pt x="11212" y="58257"/>
                  </a:cubicBezTo>
                  <a:cubicBezTo>
                    <a:pt x="11840" y="58257"/>
                    <a:pt x="12432" y="58122"/>
                    <a:pt x="13009" y="57795"/>
                  </a:cubicBezTo>
                  <a:cubicBezTo>
                    <a:pt x="13284" y="57620"/>
                    <a:pt x="13535" y="57369"/>
                    <a:pt x="13861" y="57294"/>
                  </a:cubicBezTo>
                  <a:cubicBezTo>
                    <a:pt x="14011" y="56141"/>
                    <a:pt x="13811" y="54913"/>
                    <a:pt x="14638" y="53910"/>
                  </a:cubicBezTo>
                  <a:cubicBezTo>
                    <a:pt x="15064" y="53391"/>
                    <a:pt x="15848" y="53050"/>
                    <a:pt x="16571" y="53050"/>
                  </a:cubicBezTo>
                  <a:cubicBezTo>
                    <a:pt x="16826" y="53050"/>
                    <a:pt x="17073" y="53092"/>
                    <a:pt x="17294" y="53183"/>
                  </a:cubicBezTo>
                  <a:cubicBezTo>
                    <a:pt x="18197" y="53534"/>
                    <a:pt x="18848" y="54186"/>
                    <a:pt x="19425" y="54913"/>
                  </a:cubicBezTo>
                  <a:cubicBezTo>
                    <a:pt x="19500" y="55013"/>
                    <a:pt x="19625" y="55088"/>
                    <a:pt x="19700" y="55189"/>
                  </a:cubicBezTo>
                  <a:cubicBezTo>
                    <a:pt x="20277" y="55063"/>
                    <a:pt x="20628" y="54687"/>
                    <a:pt x="21029" y="54311"/>
                  </a:cubicBezTo>
                  <a:cubicBezTo>
                    <a:pt x="21981" y="53359"/>
                    <a:pt x="23084" y="52532"/>
                    <a:pt x="24437" y="52407"/>
                  </a:cubicBezTo>
                  <a:cubicBezTo>
                    <a:pt x="25740" y="52306"/>
                    <a:pt x="26994" y="51905"/>
                    <a:pt x="28297" y="51880"/>
                  </a:cubicBezTo>
                  <a:cubicBezTo>
                    <a:pt x="28146" y="51229"/>
                    <a:pt x="28372" y="50702"/>
                    <a:pt x="28848" y="50276"/>
                  </a:cubicBezTo>
                  <a:cubicBezTo>
                    <a:pt x="29349" y="49800"/>
                    <a:pt x="29826" y="49299"/>
                    <a:pt x="30377" y="48848"/>
                  </a:cubicBezTo>
                  <a:cubicBezTo>
                    <a:pt x="31107" y="48271"/>
                    <a:pt x="31896" y="48107"/>
                    <a:pt x="32721" y="48107"/>
                  </a:cubicBezTo>
                  <a:cubicBezTo>
                    <a:pt x="32973" y="48107"/>
                    <a:pt x="33227" y="48122"/>
                    <a:pt x="33485" y="48146"/>
                  </a:cubicBezTo>
                  <a:cubicBezTo>
                    <a:pt x="34437" y="48246"/>
                    <a:pt x="35289" y="49299"/>
                    <a:pt x="35239" y="50251"/>
                  </a:cubicBezTo>
                  <a:cubicBezTo>
                    <a:pt x="35239" y="50552"/>
                    <a:pt x="35114" y="50853"/>
                    <a:pt x="34788" y="50928"/>
                  </a:cubicBezTo>
                  <a:cubicBezTo>
                    <a:pt x="34537" y="51003"/>
                    <a:pt x="34312" y="51028"/>
                    <a:pt x="34262" y="51304"/>
                  </a:cubicBezTo>
                  <a:cubicBezTo>
                    <a:pt x="34495" y="51381"/>
                    <a:pt x="34728" y="51519"/>
                    <a:pt x="34984" y="51519"/>
                  </a:cubicBezTo>
                  <a:cubicBezTo>
                    <a:pt x="35058" y="51519"/>
                    <a:pt x="35135" y="51507"/>
                    <a:pt x="35214" y="51479"/>
                  </a:cubicBezTo>
                  <a:cubicBezTo>
                    <a:pt x="35535" y="51386"/>
                    <a:pt x="35848" y="51345"/>
                    <a:pt x="36155" y="51345"/>
                  </a:cubicBezTo>
                  <a:cubicBezTo>
                    <a:pt x="36758" y="51345"/>
                    <a:pt x="37339" y="51506"/>
                    <a:pt x="37921" y="51755"/>
                  </a:cubicBezTo>
                  <a:cubicBezTo>
                    <a:pt x="38776" y="52152"/>
                    <a:pt x="39649" y="52381"/>
                    <a:pt x="40535" y="52381"/>
                  </a:cubicBezTo>
                  <a:cubicBezTo>
                    <a:pt x="41104" y="52381"/>
                    <a:pt x="41679" y="52287"/>
                    <a:pt x="42257" y="52081"/>
                  </a:cubicBezTo>
                  <a:cubicBezTo>
                    <a:pt x="42533" y="51973"/>
                    <a:pt x="42820" y="51960"/>
                    <a:pt x="43104" y="51960"/>
                  </a:cubicBezTo>
                  <a:cubicBezTo>
                    <a:pt x="43197" y="51960"/>
                    <a:pt x="43290" y="51961"/>
                    <a:pt x="43383" y="51961"/>
                  </a:cubicBezTo>
                  <a:cubicBezTo>
                    <a:pt x="43468" y="51961"/>
                    <a:pt x="43552" y="51960"/>
                    <a:pt x="43635" y="51955"/>
                  </a:cubicBezTo>
                  <a:cubicBezTo>
                    <a:pt x="43680" y="51950"/>
                    <a:pt x="43728" y="51949"/>
                    <a:pt x="43778" y="51949"/>
                  </a:cubicBezTo>
                  <a:cubicBezTo>
                    <a:pt x="43810" y="51949"/>
                    <a:pt x="43844" y="51950"/>
                    <a:pt x="43877" y="51950"/>
                  </a:cubicBezTo>
                  <a:cubicBezTo>
                    <a:pt x="44042" y="51950"/>
                    <a:pt x="44203" y="51939"/>
                    <a:pt x="44287" y="51805"/>
                  </a:cubicBezTo>
                  <a:cubicBezTo>
                    <a:pt x="44688" y="51178"/>
                    <a:pt x="45365" y="51103"/>
                    <a:pt x="45941" y="51003"/>
                  </a:cubicBezTo>
                  <a:cubicBezTo>
                    <a:pt x="46768" y="50903"/>
                    <a:pt x="46818" y="49975"/>
                    <a:pt x="47470" y="49725"/>
                  </a:cubicBezTo>
                  <a:cubicBezTo>
                    <a:pt x="47495" y="49725"/>
                    <a:pt x="47470" y="49474"/>
                    <a:pt x="47420" y="49374"/>
                  </a:cubicBezTo>
                  <a:cubicBezTo>
                    <a:pt x="47370" y="49173"/>
                    <a:pt x="47269" y="48998"/>
                    <a:pt x="47169" y="48848"/>
                  </a:cubicBezTo>
                  <a:cubicBezTo>
                    <a:pt x="46843" y="48396"/>
                    <a:pt x="47044" y="48021"/>
                    <a:pt x="47219" y="47620"/>
                  </a:cubicBezTo>
                  <a:cubicBezTo>
                    <a:pt x="47290" y="47431"/>
                    <a:pt x="48243" y="47089"/>
                    <a:pt x="48526" y="47089"/>
                  </a:cubicBezTo>
                  <a:cubicBezTo>
                    <a:pt x="48545" y="47089"/>
                    <a:pt x="48560" y="47090"/>
                    <a:pt x="48573" y="47093"/>
                  </a:cubicBezTo>
                  <a:cubicBezTo>
                    <a:pt x="48798" y="47150"/>
                    <a:pt x="48959" y="47185"/>
                    <a:pt x="49077" y="47185"/>
                  </a:cubicBezTo>
                  <a:cubicBezTo>
                    <a:pt x="49328" y="47185"/>
                    <a:pt x="49390" y="47026"/>
                    <a:pt x="49475" y="46567"/>
                  </a:cubicBezTo>
                  <a:cubicBezTo>
                    <a:pt x="49525" y="46241"/>
                    <a:pt x="49525" y="45915"/>
                    <a:pt x="49550" y="45589"/>
                  </a:cubicBezTo>
                  <a:lnTo>
                    <a:pt x="49550" y="45589"/>
                  </a:lnTo>
                  <a:cubicBezTo>
                    <a:pt x="49228" y="45679"/>
                    <a:pt x="48976" y="45729"/>
                    <a:pt x="48765" y="45729"/>
                  </a:cubicBezTo>
                  <a:cubicBezTo>
                    <a:pt x="48270" y="45729"/>
                    <a:pt x="48007" y="45455"/>
                    <a:pt x="47620" y="44787"/>
                  </a:cubicBezTo>
                  <a:cubicBezTo>
                    <a:pt x="47420" y="44412"/>
                    <a:pt x="47194" y="44036"/>
                    <a:pt x="46969" y="43660"/>
                  </a:cubicBezTo>
                  <a:cubicBezTo>
                    <a:pt x="46442" y="42782"/>
                    <a:pt x="46342" y="41805"/>
                    <a:pt x="46568" y="40878"/>
                  </a:cubicBezTo>
                  <a:cubicBezTo>
                    <a:pt x="46718" y="40151"/>
                    <a:pt x="47219" y="39499"/>
                    <a:pt x="47996" y="39198"/>
                  </a:cubicBezTo>
                  <a:cubicBezTo>
                    <a:pt x="48573" y="38973"/>
                    <a:pt x="49174" y="38797"/>
                    <a:pt x="49776" y="38597"/>
                  </a:cubicBezTo>
                  <a:cubicBezTo>
                    <a:pt x="49916" y="38554"/>
                    <a:pt x="50056" y="38529"/>
                    <a:pt x="50194" y="38529"/>
                  </a:cubicBezTo>
                  <a:cubicBezTo>
                    <a:pt x="50377" y="38529"/>
                    <a:pt x="50557" y="38572"/>
                    <a:pt x="50728" y="38672"/>
                  </a:cubicBezTo>
                  <a:cubicBezTo>
                    <a:pt x="51204" y="38898"/>
                    <a:pt x="51705" y="39123"/>
                    <a:pt x="52182" y="39324"/>
                  </a:cubicBezTo>
                  <a:cubicBezTo>
                    <a:pt x="52658" y="39224"/>
                    <a:pt x="52658" y="38747"/>
                    <a:pt x="52858" y="38422"/>
                  </a:cubicBezTo>
                  <a:cubicBezTo>
                    <a:pt x="52984" y="38221"/>
                    <a:pt x="52984" y="37970"/>
                    <a:pt x="53184" y="37820"/>
                  </a:cubicBezTo>
                  <a:cubicBezTo>
                    <a:pt x="53736" y="37394"/>
                    <a:pt x="53936" y="36817"/>
                    <a:pt x="53961" y="36141"/>
                  </a:cubicBezTo>
                  <a:cubicBezTo>
                    <a:pt x="53961" y="35965"/>
                    <a:pt x="54011" y="35715"/>
                    <a:pt x="54112" y="35589"/>
                  </a:cubicBezTo>
                  <a:cubicBezTo>
                    <a:pt x="54462" y="35138"/>
                    <a:pt x="54538" y="34612"/>
                    <a:pt x="54638" y="34111"/>
                  </a:cubicBezTo>
                  <a:cubicBezTo>
                    <a:pt x="54763" y="33559"/>
                    <a:pt x="54939" y="33008"/>
                    <a:pt x="55089" y="32482"/>
                  </a:cubicBezTo>
                  <a:cubicBezTo>
                    <a:pt x="55365" y="31454"/>
                    <a:pt x="55716" y="30401"/>
                    <a:pt x="54863" y="29449"/>
                  </a:cubicBezTo>
                  <a:cubicBezTo>
                    <a:pt x="54763" y="29374"/>
                    <a:pt x="54738" y="29198"/>
                    <a:pt x="54738" y="29073"/>
                  </a:cubicBezTo>
                  <a:cubicBezTo>
                    <a:pt x="54738" y="28647"/>
                    <a:pt x="54563" y="28396"/>
                    <a:pt x="54187" y="28221"/>
                  </a:cubicBezTo>
                  <a:cubicBezTo>
                    <a:pt x="53911" y="28071"/>
                    <a:pt x="53761" y="27795"/>
                    <a:pt x="53635" y="27519"/>
                  </a:cubicBezTo>
                  <a:cubicBezTo>
                    <a:pt x="53510" y="27218"/>
                    <a:pt x="53435" y="26868"/>
                    <a:pt x="53109" y="26692"/>
                  </a:cubicBezTo>
                  <a:cubicBezTo>
                    <a:pt x="52883" y="26717"/>
                    <a:pt x="52708" y="26817"/>
                    <a:pt x="52833" y="27068"/>
                  </a:cubicBezTo>
                  <a:cubicBezTo>
                    <a:pt x="53059" y="27569"/>
                    <a:pt x="52758" y="27845"/>
                    <a:pt x="52407" y="28046"/>
                  </a:cubicBezTo>
                  <a:cubicBezTo>
                    <a:pt x="52081" y="28221"/>
                    <a:pt x="51731" y="28396"/>
                    <a:pt x="51380" y="28421"/>
                  </a:cubicBezTo>
                  <a:cubicBezTo>
                    <a:pt x="50518" y="28488"/>
                    <a:pt x="49656" y="28710"/>
                    <a:pt x="48776" y="28710"/>
                  </a:cubicBezTo>
                  <a:cubicBezTo>
                    <a:pt x="48659" y="28710"/>
                    <a:pt x="48541" y="28706"/>
                    <a:pt x="48422" y="28697"/>
                  </a:cubicBezTo>
                  <a:cubicBezTo>
                    <a:pt x="47670" y="28647"/>
                    <a:pt x="46467" y="27745"/>
                    <a:pt x="46317" y="26993"/>
                  </a:cubicBezTo>
                  <a:cubicBezTo>
                    <a:pt x="46016" y="25439"/>
                    <a:pt x="46091" y="23935"/>
                    <a:pt x="47119" y="22657"/>
                  </a:cubicBezTo>
                  <a:cubicBezTo>
                    <a:pt x="47921" y="21705"/>
                    <a:pt x="48949" y="20953"/>
                    <a:pt x="50202" y="20652"/>
                  </a:cubicBezTo>
                  <a:cubicBezTo>
                    <a:pt x="50352" y="20627"/>
                    <a:pt x="50452" y="20552"/>
                    <a:pt x="50528" y="20451"/>
                  </a:cubicBezTo>
                  <a:cubicBezTo>
                    <a:pt x="50528" y="19700"/>
                    <a:pt x="50377" y="18998"/>
                    <a:pt x="50152" y="18296"/>
                  </a:cubicBezTo>
                  <a:cubicBezTo>
                    <a:pt x="50051" y="17945"/>
                    <a:pt x="50302" y="17469"/>
                    <a:pt x="49826" y="17243"/>
                  </a:cubicBezTo>
                  <a:cubicBezTo>
                    <a:pt x="49600" y="17469"/>
                    <a:pt x="49400" y="17745"/>
                    <a:pt x="49124" y="17945"/>
                  </a:cubicBezTo>
                  <a:cubicBezTo>
                    <a:pt x="48840" y="18177"/>
                    <a:pt x="48470" y="18290"/>
                    <a:pt x="48106" y="18290"/>
                  </a:cubicBezTo>
                  <a:cubicBezTo>
                    <a:pt x="47763" y="18290"/>
                    <a:pt x="47425" y="18190"/>
                    <a:pt x="47169" y="17995"/>
                  </a:cubicBezTo>
                  <a:cubicBezTo>
                    <a:pt x="46743" y="17670"/>
                    <a:pt x="46543" y="16868"/>
                    <a:pt x="46768" y="16366"/>
                  </a:cubicBezTo>
                  <a:cubicBezTo>
                    <a:pt x="46995" y="15890"/>
                    <a:pt x="47756" y="15475"/>
                    <a:pt x="48363" y="15475"/>
                  </a:cubicBezTo>
                  <a:cubicBezTo>
                    <a:pt x="48426" y="15475"/>
                    <a:pt x="48488" y="15480"/>
                    <a:pt x="48548" y="15489"/>
                  </a:cubicBezTo>
                  <a:cubicBezTo>
                    <a:pt x="48798" y="15539"/>
                    <a:pt x="49049" y="15664"/>
                    <a:pt x="49325" y="15664"/>
                  </a:cubicBezTo>
                  <a:cubicBezTo>
                    <a:pt x="49099" y="14562"/>
                    <a:pt x="48573" y="13609"/>
                    <a:pt x="47921" y="12732"/>
                  </a:cubicBezTo>
                  <a:cubicBezTo>
                    <a:pt x="47746" y="12507"/>
                    <a:pt x="47495" y="12306"/>
                    <a:pt x="47495" y="11980"/>
                  </a:cubicBezTo>
                  <a:cubicBezTo>
                    <a:pt x="47420" y="11830"/>
                    <a:pt x="47319" y="11730"/>
                    <a:pt x="47169" y="11654"/>
                  </a:cubicBezTo>
                  <a:cubicBezTo>
                    <a:pt x="46517" y="10953"/>
                    <a:pt x="46066" y="10101"/>
                    <a:pt x="45340" y="9474"/>
                  </a:cubicBezTo>
                  <a:cubicBezTo>
                    <a:pt x="45214" y="9499"/>
                    <a:pt x="45064" y="9524"/>
                    <a:pt x="44939" y="9549"/>
                  </a:cubicBezTo>
                  <a:cubicBezTo>
                    <a:pt x="44827" y="9570"/>
                    <a:pt x="44722" y="9580"/>
                    <a:pt x="44623" y="9580"/>
                  </a:cubicBezTo>
                  <a:cubicBezTo>
                    <a:pt x="44014" y="9580"/>
                    <a:pt x="43664" y="9187"/>
                    <a:pt x="43685" y="8497"/>
                  </a:cubicBezTo>
                  <a:cubicBezTo>
                    <a:pt x="43710" y="8271"/>
                    <a:pt x="43811" y="8045"/>
                    <a:pt x="43886" y="7845"/>
                  </a:cubicBezTo>
                  <a:cubicBezTo>
                    <a:pt x="43109" y="7644"/>
                    <a:pt x="43009" y="6893"/>
                    <a:pt x="42733" y="6316"/>
                  </a:cubicBezTo>
                  <a:cubicBezTo>
                    <a:pt x="42182" y="5188"/>
                    <a:pt x="41906" y="3935"/>
                    <a:pt x="41004" y="2933"/>
                  </a:cubicBezTo>
                  <a:cubicBezTo>
                    <a:pt x="40227" y="2055"/>
                    <a:pt x="39450" y="1304"/>
                    <a:pt x="38397" y="777"/>
                  </a:cubicBezTo>
                  <a:cubicBezTo>
                    <a:pt x="37921" y="552"/>
                    <a:pt x="37395" y="401"/>
                    <a:pt x="370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rot="10800000">
              <a:off x="9142504" y="4187040"/>
              <a:ext cx="177421" cy="189300"/>
            </a:xfrm>
            <a:custGeom>
              <a:avLst/>
              <a:gdLst/>
              <a:ahLst/>
              <a:cxnLst/>
              <a:rect l="l" t="t" r="r" b="b"/>
              <a:pathLst>
                <a:path w="7044" h="7572" extrusionOk="0">
                  <a:moveTo>
                    <a:pt x="2879" y="1"/>
                  </a:moveTo>
                  <a:cubicBezTo>
                    <a:pt x="2037" y="1"/>
                    <a:pt x="1178" y="294"/>
                    <a:pt x="427" y="834"/>
                  </a:cubicBezTo>
                  <a:cubicBezTo>
                    <a:pt x="277" y="934"/>
                    <a:pt x="176" y="1060"/>
                    <a:pt x="1" y="1060"/>
                  </a:cubicBezTo>
                  <a:lnTo>
                    <a:pt x="1" y="4669"/>
                  </a:lnTo>
                  <a:cubicBezTo>
                    <a:pt x="176" y="4694"/>
                    <a:pt x="302" y="4744"/>
                    <a:pt x="402" y="4919"/>
                  </a:cubicBezTo>
                  <a:cubicBezTo>
                    <a:pt x="1329" y="6273"/>
                    <a:pt x="2733" y="6899"/>
                    <a:pt x="4211" y="7476"/>
                  </a:cubicBezTo>
                  <a:cubicBezTo>
                    <a:pt x="4392" y="7540"/>
                    <a:pt x="4591" y="7571"/>
                    <a:pt x="4796" y="7571"/>
                  </a:cubicBezTo>
                  <a:cubicBezTo>
                    <a:pt x="5388" y="7571"/>
                    <a:pt x="6019" y="7309"/>
                    <a:pt x="6317" y="6824"/>
                  </a:cubicBezTo>
                  <a:cubicBezTo>
                    <a:pt x="6743" y="6173"/>
                    <a:pt x="7044" y="5571"/>
                    <a:pt x="6868" y="4719"/>
                  </a:cubicBezTo>
                  <a:cubicBezTo>
                    <a:pt x="6718" y="3817"/>
                    <a:pt x="6567" y="2939"/>
                    <a:pt x="6141" y="2137"/>
                  </a:cubicBezTo>
                  <a:cubicBezTo>
                    <a:pt x="5374" y="662"/>
                    <a:pt x="4145" y="1"/>
                    <a:pt x="28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rot="10800000">
              <a:off x="9206254" y="4715490"/>
              <a:ext cx="113671" cy="171350"/>
            </a:xfrm>
            <a:custGeom>
              <a:avLst/>
              <a:gdLst/>
              <a:ahLst/>
              <a:cxnLst/>
              <a:rect l="l" t="t" r="r" b="b"/>
              <a:pathLst>
                <a:path w="4513" h="6854" extrusionOk="0">
                  <a:moveTo>
                    <a:pt x="1956" y="1"/>
                  </a:moveTo>
                  <a:cubicBezTo>
                    <a:pt x="1279" y="452"/>
                    <a:pt x="778" y="1129"/>
                    <a:pt x="1" y="1429"/>
                  </a:cubicBezTo>
                  <a:lnTo>
                    <a:pt x="1" y="6643"/>
                  </a:lnTo>
                  <a:cubicBezTo>
                    <a:pt x="126" y="6643"/>
                    <a:pt x="277" y="6643"/>
                    <a:pt x="377" y="6668"/>
                  </a:cubicBezTo>
                  <a:cubicBezTo>
                    <a:pt x="742" y="6795"/>
                    <a:pt x="1092" y="6854"/>
                    <a:pt x="1430" y="6854"/>
                  </a:cubicBezTo>
                  <a:cubicBezTo>
                    <a:pt x="2160" y="6854"/>
                    <a:pt x="2834" y="6579"/>
                    <a:pt x="3485" y="6116"/>
                  </a:cubicBezTo>
                  <a:cubicBezTo>
                    <a:pt x="4262" y="5565"/>
                    <a:pt x="4512" y="4663"/>
                    <a:pt x="4186" y="3785"/>
                  </a:cubicBezTo>
                  <a:cubicBezTo>
                    <a:pt x="4111" y="3585"/>
                    <a:pt x="4036" y="3409"/>
                    <a:pt x="4011" y="3209"/>
                  </a:cubicBezTo>
                  <a:cubicBezTo>
                    <a:pt x="3886" y="2282"/>
                    <a:pt x="3359" y="1555"/>
                    <a:pt x="2958" y="753"/>
                  </a:cubicBezTo>
                  <a:cubicBezTo>
                    <a:pt x="2758" y="377"/>
                    <a:pt x="2432" y="76"/>
                    <a:pt x="19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1"/>
            <p:cNvSpPr/>
            <p:nvPr/>
          </p:nvSpPr>
          <p:spPr>
            <a:xfrm rot="10800000">
              <a:off x="7982242" y="4534965"/>
              <a:ext cx="178655" cy="216550"/>
            </a:xfrm>
            <a:custGeom>
              <a:avLst/>
              <a:gdLst/>
              <a:ahLst/>
              <a:cxnLst/>
              <a:rect l="l" t="t" r="r" b="b"/>
              <a:pathLst>
                <a:path w="7093" h="8662" extrusionOk="0">
                  <a:moveTo>
                    <a:pt x="5484" y="1"/>
                  </a:moveTo>
                  <a:cubicBezTo>
                    <a:pt x="5282" y="1"/>
                    <a:pt x="5074" y="61"/>
                    <a:pt x="4862" y="202"/>
                  </a:cubicBezTo>
                  <a:cubicBezTo>
                    <a:pt x="4737" y="252"/>
                    <a:pt x="4637" y="327"/>
                    <a:pt x="4512" y="402"/>
                  </a:cubicBezTo>
                  <a:cubicBezTo>
                    <a:pt x="4436" y="503"/>
                    <a:pt x="4336" y="578"/>
                    <a:pt x="4211" y="603"/>
                  </a:cubicBezTo>
                  <a:cubicBezTo>
                    <a:pt x="2933" y="904"/>
                    <a:pt x="1905" y="1656"/>
                    <a:pt x="1103" y="2608"/>
                  </a:cubicBezTo>
                  <a:cubicBezTo>
                    <a:pt x="75" y="3886"/>
                    <a:pt x="0" y="5390"/>
                    <a:pt x="301" y="6944"/>
                  </a:cubicBezTo>
                  <a:cubicBezTo>
                    <a:pt x="451" y="7696"/>
                    <a:pt x="1654" y="8598"/>
                    <a:pt x="2406" y="8648"/>
                  </a:cubicBezTo>
                  <a:cubicBezTo>
                    <a:pt x="2525" y="8657"/>
                    <a:pt x="2643" y="8661"/>
                    <a:pt x="2760" y="8661"/>
                  </a:cubicBezTo>
                  <a:cubicBezTo>
                    <a:pt x="3640" y="8661"/>
                    <a:pt x="4502" y="8439"/>
                    <a:pt x="5364" y="8372"/>
                  </a:cubicBezTo>
                  <a:cubicBezTo>
                    <a:pt x="5715" y="8347"/>
                    <a:pt x="6065" y="8172"/>
                    <a:pt x="6391" y="7997"/>
                  </a:cubicBezTo>
                  <a:cubicBezTo>
                    <a:pt x="6742" y="7796"/>
                    <a:pt x="7043" y="7520"/>
                    <a:pt x="6817" y="7019"/>
                  </a:cubicBezTo>
                  <a:cubicBezTo>
                    <a:pt x="6692" y="6768"/>
                    <a:pt x="6867" y="6668"/>
                    <a:pt x="7093" y="6643"/>
                  </a:cubicBezTo>
                  <a:cubicBezTo>
                    <a:pt x="7068" y="6267"/>
                    <a:pt x="6792" y="6067"/>
                    <a:pt x="6592" y="5791"/>
                  </a:cubicBezTo>
                  <a:cubicBezTo>
                    <a:pt x="6065" y="5114"/>
                    <a:pt x="5464" y="4488"/>
                    <a:pt x="5063" y="3711"/>
                  </a:cubicBezTo>
                  <a:cubicBezTo>
                    <a:pt x="4913" y="3410"/>
                    <a:pt x="4612" y="3109"/>
                    <a:pt x="4762" y="2783"/>
                  </a:cubicBezTo>
                  <a:cubicBezTo>
                    <a:pt x="4834" y="2640"/>
                    <a:pt x="4963" y="2605"/>
                    <a:pt x="5109" y="2605"/>
                  </a:cubicBezTo>
                  <a:cubicBezTo>
                    <a:pt x="5246" y="2605"/>
                    <a:pt x="5397" y="2636"/>
                    <a:pt x="5529" y="2636"/>
                  </a:cubicBezTo>
                  <a:cubicBezTo>
                    <a:pt x="5549" y="2636"/>
                    <a:pt x="5570" y="2635"/>
                    <a:pt x="5589" y="2633"/>
                  </a:cubicBezTo>
                  <a:cubicBezTo>
                    <a:pt x="6216" y="2533"/>
                    <a:pt x="6542" y="2132"/>
                    <a:pt x="6692" y="1580"/>
                  </a:cubicBezTo>
                  <a:cubicBezTo>
                    <a:pt x="6842" y="1104"/>
                    <a:pt x="6792" y="628"/>
                    <a:pt x="6341" y="327"/>
                  </a:cubicBezTo>
                  <a:cubicBezTo>
                    <a:pt x="6072" y="133"/>
                    <a:pt x="5784" y="1"/>
                    <a:pt x="5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1"/>
            <p:cNvSpPr/>
            <p:nvPr/>
          </p:nvSpPr>
          <p:spPr>
            <a:xfrm rot="10800000">
              <a:off x="8802876" y="4950215"/>
              <a:ext cx="184347" cy="197275"/>
            </a:xfrm>
            <a:custGeom>
              <a:avLst/>
              <a:gdLst/>
              <a:ahLst/>
              <a:cxnLst/>
              <a:rect l="l" t="t" r="r" b="b"/>
              <a:pathLst>
                <a:path w="7319" h="7891" extrusionOk="0">
                  <a:moveTo>
                    <a:pt x="6216" y="1"/>
                  </a:moveTo>
                  <a:cubicBezTo>
                    <a:pt x="6040" y="26"/>
                    <a:pt x="5840" y="76"/>
                    <a:pt x="5664" y="176"/>
                  </a:cubicBezTo>
                  <a:cubicBezTo>
                    <a:pt x="4887" y="602"/>
                    <a:pt x="4060" y="953"/>
                    <a:pt x="3283" y="1354"/>
                  </a:cubicBezTo>
                  <a:cubicBezTo>
                    <a:pt x="2155" y="1931"/>
                    <a:pt x="1078" y="2582"/>
                    <a:pt x="0" y="3234"/>
                  </a:cubicBezTo>
                  <a:cubicBezTo>
                    <a:pt x="0" y="3510"/>
                    <a:pt x="25" y="3760"/>
                    <a:pt x="201" y="3986"/>
                  </a:cubicBezTo>
                  <a:cubicBezTo>
                    <a:pt x="852" y="4963"/>
                    <a:pt x="1454" y="5941"/>
                    <a:pt x="2256" y="6818"/>
                  </a:cubicBezTo>
                  <a:cubicBezTo>
                    <a:pt x="2911" y="7582"/>
                    <a:pt x="3662" y="7890"/>
                    <a:pt x="4574" y="7890"/>
                  </a:cubicBezTo>
                  <a:cubicBezTo>
                    <a:pt x="4708" y="7890"/>
                    <a:pt x="4846" y="7883"/>
                    <a:pt x="4988" y="7871"/>
                  </a:cubicBezTo>
                  <a:cubicBezTo>
                    <a:pt x="5363" y="7820"/>
                    <a:pt x="5664" y="7720"/>
                    <a:pt x="5965" y="7444"/>
                  </a:cubicBezTo>
                  <a:cubicBezTo>
                    <a:pt x="6642" y="6793"/>
                    <a:pt x="7118" y="6066"/>
                    <a:pt x="7043" y="5089"/>
                  </a:cubicBezTo>
                  <a:cubicBezTo>
                    <a:pt x="7043" y="4813"/>
                    <a:pt x="7068" y="4537"/>
                    <a:pt x="7143" y="4287"/>
                  </a:cubicBezTo>
                  <a:cubicBezTo>
                    <a:pt x="7318" y="3685"/>
                    <a:pt x="7318" y="3084"/>
                    <a:pt x="7218" y="2507"/>
                  </a:cubicBezTo>
                  <a:cubicBezTo>
                    <a:pt x="7018" y="1630"/>
                    <a:pt x="7093" y="602"/>
                    <a:pt x="62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1"/>
            <p:cNvSpPr/>
            <p:nvPr/>
          </p:nvSpPr>
          <p:spPr>
            <a:xfrm rot="10800000">
              <a:off x="8005591" y="4109790"/>
              <a:ext cx="147095" cy="179725"/>
            </a:xfrm>
            <a:custGeom>
              <a:avLst/>
              <a:gdLst/>
              <a:ahLst/>
              <a:cxnLst/>
              <a:rect l="l" t="t" r="r" b="b"/>
              <a:pathLst>
                <a:path w="5840" h="7189" extrusionOk="0">
                  <a:moveTo>
                    <a:pt x="3852" y="0"/>
                  </a:moveTo>
                  <a:cubicBezTo>
                    <a:pt x="3714" y="0"/>
                    <a:pt x="3574" y="25"/>
                    <a:pt x="3434" y="68"/>
                  </a:cubicBezTo>
                  <a:cubicBezTo>
                    <a:pt x="2832" y="268"/>
                    <a:pt x="2231" y="444"/>
                    <a:pt x="1654" y="669"/>
                  </a:cubicBezTo>
                  <a:cubicBezTo>
                    <a:pt x="877" y="970"/>
                    <a:pt x="376" y="1622"/>
                    <a:pt x="226" y="2349"/>
                  </a:cubicBezTo>
                  <a:cubicBezTo>
                    <a:pt x="0" y="3276"/>
                    <a:pt x="100" y="4253"/>
                    <a:pt x="627" y="5131"/>
                  </a:cubicBezTo>
                  <a:cubicBezTo>
                    <a:pt x="852" y="5507"/>
                    <a:pt x="1078" y="5883"/>
                    <a:pt x="1278" y="6258"/>
                  </a:cubicBezTo>
                  <a:cubicBezTo>
                    <a:pt x="1666" y="6928"/>
                    <a:pt x="1930" y="7189"/>
                    <a:pt x="2427" y="7189"/>
                  </a:cubicBezTo>
                  <a:cubicBezTo>
                    <a:pt x="2637" y="7189"/>
                    <a:pt x="2888" y="7142"/>
                    <a:pt x="3208" y="7060"/>
                  </a:cubicBezTo>
                  <a:cubicBezTo>
                    <a:pt x="3684" y="7035"/>
                    <a:pt x="3860" y="6785"/>
                    <a:pt x="3759" y="6334"/>
                  </a:cubicBezTo>
                  <a:cubicBezTo>
                    <a:pt x="3409" y="4930"/>
                    <a:pt x="4110" y="3777"/>
                    <a:pt x="4912" y="2800"/>
                  </a:cubicBezTo>
                  <a:cubicBezTo>
                    <a:pt x="5414" y="2173"/>
                    <a:pt x="5815" y="1597"/>
                    <a:pt x="5840" y="795"/>
                  </a:cubicBezTo>
                  <a:cubicBezTo>
                    <a:pt x="5363" y="594"/>
                    <a:pt x="4862" y="369"/>
                    <a:pt x="4386" y="143"/>
                  </a:cubicBezTo>
                  <a:cubicBezTo>
                    <a:pt x="4215" y="43"/>
                    <a:pt x="4035" y="0"/>
                    <a:pt x="38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1"/>
            <p:cNvSpPr/>
            <p:nvPr/>
          </p:nvSpPr>
          <p:spPr>
            <a:xfrm rot="10800000">
              <a:off x="8431058" y="3955440"/>
              <a:ext cx="179940" cy="94625"/>
            </a:xfrm>
            <a:custGeom>
              <a:avLst/>
              <a:gdLst/>
              <a:ahLst/>
              <a:cxnLst/>
              <a:rect l="l" t="t" r="r" b="b"/>
              <a:pathLst>
                <a:path w="7144" h="3785" extrusionOk="0">
                  <a:moveTo>
                    <a:pt x="4575" y="0"/>
                  </a:moveTo>
                  <a:cubicBezTo>
                    <a:pt x="3750" y="0"/>
                    <a:pt x="2961" y="164"/>
                    <a:pt x="2231" y="741"/>
                  </a:cubicBezTo>
                  <a:cubicBezTo>
                    <a:pt x="1680" y="1192"/>
                    <a:pt x="1203" y="1693"/>
                    <a:pt x="702" y="2169"/>
                  </a:cubicBezTo>
                  <a:cubicBezTo>
                    <a:pt x="226" y="2595"/>
                    <a:pt x="0" y="3122"/>
                    <a:pt x="151" y="3773"/>
                  </a:cubicBezTo>
                  <a:cubicBezTo>
                    <a:pt x="335" y="3773"/>
                    <a:pt x="507" y="3784"/>
                    <a:pt x="684" y="3784"/>
                  </a:cubicBezTo>
                  <a:cubicBezTo>
                    <a:pt x="772" y="3784"/>
                    <a:pt x="861" y="3782"/>
                    <a:pt x="953" y="3773"/>
                  </a:cubicBezTo>
                  <a:cubicBezTo>
                    <a:pt x="2682" y="3598"/>
                    <a:pt x="4386" y="3397"/>
                    <a:pt x="6116" y="3197"/>
                  </a:cubicBezTo>
                  <a:cubicBezTo>
                    <a:pt x="6166" y="2921"/>
                    <a:pt x="6391" y="2896"/>
                    <a:pt x="6642" y="2821"/>
                  </a:cubicBezTo>
                  <a:cubicBezTo>
                    <a:pt x="6968" y="2746"/>
                    <a:pt x="7093" y="2445"/>
                    <a:pt x="7093" y="2144"/>
                  </a:cubicBezTo>
                  <a:cubicBezTo>
                    <a:pt x="7143" y="1192"/>
                    <a:pt x="6291" y="139"/>
                    <a:pt x="5339" y="39"/>
                  </a:cubicBezTo>
                  <a:cubicBezTo>
                    <a:pt x="5081" y="15"/>
                    <a:pt x="4827" y="0"/>
                    <a:pt x="45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1"/>
            <p:cNvSpPr/>
            <p:nvPr/>
          </p:nvSpPr>
          <p:spPr>
            <a:xfrm rot="10800000">
              <a:off x="8823706" y="3818715"/>
              <a:ext cx="148380" cy="107775"/>
            </a:xfrm>
            <a:custGeom>
              <a:avLst/>
              <a:gdLst/>
              <a:ahLst/>
              <a:cxnLst/>
              <a:rect l="l" t="t" r="r" b="b"/>
              <a:pathLst>
                <a:path w="5891" h="4311" extrusionOk="0">
                  <a:moveTo>
                    <a:pt x="2761" y="0"/>
                  </a:moveTo>
                  <a:cubicBezTo>
                    <a:pt x="2038" y="0"/>
                    <a:pt x="1254" y="341"/>
                    <a:pt x="828" y="860"/>
                  </a:cubicBezTo>
                  <a:cubicBezTo>
                    <a:pt x="1" y="1863"/>
                    <a:pt x="201" y="3091"/>
                    <a:pt x="51" y="4244"/>
                  </a:cubicBezTo>
                  <a:cubicBezTo>
                    <a:pt x="194" y="4289"/>
                    <a:pt x="334" y="4311"/>
                    <a:pt x="472" y="4311"/>
                  </a:cubicBezTo>
                  <a:cubicBezTo>
                    <a:pt x="720" y="4311"/>
                    <a:pt x="962" y="4238"/>
                    <a:pt x="1204" y="4093"/>
                  </a:cubicBezTo>
                  <a:cubicBezTo>
                    <a:pt x="1705" y="3818"/>
                    <a:pt x="2231" y="3717"/>
                    <a:pt x="2833" y="3667"/>
                  </a:cubicBezTo>
                  <a:cubicBezTo>
                    <a:pt x="4036" y="3567"/>
                    <a:pt x="5214" y="3316"/>
                    <a:pt x="5890" y="2139"/>
                  </a:cubicBezTo>
                  <a:cubicBezTo>
                    <a:pt x="5815" y="2038"/>
                    <a:pt x="5690" y="1963"/>
                    <a:pt x="5615" y="1863"/>
                  </a:cubicBezTo>
                  <a:cubicBezTo>
                    <a:pt x="5038" y="1136"/>
                    <a:pt x="4387" y="484"/>
                    <a:pt x="3484" y="133"/>
                  </a:cubicBezTo>
                  <a:cubicBezTo>
                    <a:pt x="3263" y="42"/>
                    <a:pt x="3016" y="0"/>
                    <a:pt x="27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1"/>
            <p:cNvSpPr/>
            <p:nvPr/>
          </p:nvSpPr>
          <p:spPr>
            <a:xfrm rot="10800000">
              <a:off x="8339527" y="4911540"/>
              <a:ext cx="166691" cy="144250"/>
            </a:xfrm>
            <a:custGeom>
              <a:avLst/>
              <a:gdLst/>
              <a:ahLst/>
              <a:cxnLst/>
              <a:rect l="l" t="t" r="r" b="b"/>
              <a:pathLst>
                <a:path w="6618" h="5770" extrusionOk="0">
                  <a:moveTo>
                    <a:pt x="2754" y="0"/>
                  </a:moveTo>
                  <a:cubicBezTo>
                    <a:pt x="2465" y="0"/>
                    <a:pt x="2168" y="39"/>
                    <a:pt x="1856" y="117"/>
                  </a:cubicBezTo>
                  <a:cubicBezTo>
                    <a:pt x="502" y="468"/>
                    <a:pt x="151" y="819"/>
                    <a:pt x="151" y="2223"/>
                  </a:cubicBezTo>
                  <a:cubicBezTo>
                    <a:pt x="1" y="3927"/>
                    <a:pt x="1229" y="5030"/>
                    <a:pt x="2632" y="5556"/>
                  </a:cubicBezTo>
                  <a:cubicBezTo>
                    <a:pt x="3008" y="5700"/>
                    <a:pt x="3377" y="5770"/>
                    <a:pt x="3734" y="5770"/>
                  </a:cubicBezTo>
                  <a:cubicBezTo>
                    <a:pt x="4496" y="5770"/>
                    <a:pt x="5209" y="5451"/>
                    <a:pt x="5841" y="4854"/>
                  </a:cubicBezTo>
                  <a:cubicBezTo>
                    <a:pt x="6392" y="4303"/>
                    <a:pt x="6617" y="3150"/>
                    <a:pt x="6292" y="2448"/>
                  </a:cubicBezTo>
                  <a:cubicBezTo>
                    <a:pt x="5891" y="1571"/>
                    <a:pt x="5239" y="894"/>
                    <a:pt x="4337" y="418"/>
                  </a:cubicBezTo>
                  <a:cubicBezTo>
                    <a:pt x="3812" y="139"/>
                    <a:pt x="3299" y="0"/>
                    <a:pt x="2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1"/>
            <p:cNvSpPr/>
            <p:nvPr/>
          </p:nvSpPr>
          <p:spPr>
            <a:xfrm rot="10800000">
              <a:off x="8913978" y="4028765"/>
              <a:ext cx="156817" cy="130525"/>
            </a:xfrm>
            <a:custGeom>
              <a:avLst/>
              <a:gdLst/>
              <a:ahLst/>
              <a:cxnLst/>
              <a:rect l="l" t="t" r="r" b="b"/>
              <a:pathLst>
                <a:path w="6226" h="5221" extrusionOk="0">
                  <a:moveTo>
                    <a:pt x="2872" y="0"/>
                  </a:moveTo>
                  <a:cubicBezTo>
                    <a:pt x="1905" y="0"/>
                    <a:pt x="473" y="1121"/>
                    <a:pt x="310" y="2027"/>
                  </a:cubicBezTo>
                  <a:cubicBezTo>
                    <a:pt x="1" y="3862"/>
                    <a:pt x="1164" y="5221"/>
                    <a:pt x="2895" y="5221"/>
                  </a:cubicBezTo>
                  <a:cubicBezTo>
                    <a:pt x="2984" y="5221"/>
                    <a:pt x="3075" y="5217"/>
                    <a:pt x="3168" y="5210"/>
                  </a:cubicBezTo>
                  <a:lnTo>
                    <a:pt x="3669" y="5210"/>
                  </a:lnTo>
                  <a:cubicBezTo>
                    <a:pt x="4772" y="5160"/>
                    <a:pt x="5724" y="4458"/>
                    <a:pt x="5925" y="3581"/>
                  </a:cubicBezTo>
                  <a:cubicBezTo>
                    <a:pt x="6225" y="2303"/>
                    <a:pt x="5749" y="1125"/>
                    <a:pt x="4696" y="598"/>
                  </a:cubicBezTo>
                  <a:cubicBezTo>
                    <a:pt x="4195" y="348"/>
                    <a:pt x="3644" y="147"/>
                    <a:pt x="3092" y="22"/>
                  </a:cubicBezTo>
                  <a:cubicBezTo>
                    <a:pt x="3023" y="7"/>
                    <a:pt x="2949" y="0"/>
                    <a:pt x="28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1"/>
            <p:cNvSpPr/>
            <p:nvPr/>
          </p:nvSpPr>
          <p:spPr>
            <a:xfrm rot="10800000">
              <a:off x="8426021" y="5113790"/>
              <a:ext cx="183718" cy="128925"/>
            </a:xfrm>
            <a:custGeom>
              <a:avLst/>
              <a:gdLst/>
              <a:ahLst/>
              <a:cxnLst/>
              <a:rect l="l" t="t" r="r" b="b"/>
              <a:pathLst>
                <a:path w="7294" h="5157" extrusionOk="0">
                  <a:moveTo>
                    <a:pt x="677" y="0"/>
                  </a:moveTo>
                  <a:cubicBezTo>
                    <a:pt x="326" y="802"/>
                    <a:pt x="1" y="1554"/>
                    <a:pt x="51" y="2481"/>
                  </a:cubicBezTo>
                  <a:cubicBezTo>
                    <a:pt x="156" y="4152"/>
                    <a:pt x="1434" y="5157"/>
                    <a:pt x="2716" y="5157"/>
                  </a:cubicBezTo>
                  <a:cubicBezTo>
                    <a:pt x="3260" y="5157"/>
                    <a:pt x="3805" y="4975"/>
                    <a:pt x="4261" y="4587"/>
                  </a:cubicBezTo>
                  <a:cubicBezTo>
                    <a:pt x="4763" y="4186"/>
                    <a:pt x="5289" y="3810"/>
                    <a:pt x="5815" y="3484"/>
                  </a:cubicBezTo>
                  <a:cubicBezTo>
                    <a:pt x="6742" y="2908"/>
                    <a:pt x="7219" y="2080"/>
                    <a:pt x="7294" y="1028"/>
                  </a:cubicBezTo>
                  <a:lnTo>
                    <a:pt x="7294" y="1028"/>
                  </a:lnTo>
                  <a:cubicBezTo>
                    <a:pt x="6442" y="1328"/>
                    <a:pt x="5612" y="1486"/>
                    <a:pt x="4805" y="1486"/>
                  </a:cubicBezTo>
                  <a:cubicBezTo>
                    <a:pt x="3523" y="1486"/>
                    <a:pt x="2297" y="1087"/>
                    <a:pt x="1128" y="226"/>
                  </a:cubicBezTo>
                  <a:cubicBezTo>
                    <a:pt x="1003" y="126"/>
                    <a:pt x="828" y="75"/>
                    <a:pt x="6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1"/>
            <p:cNvSpPr/>
            <p:nvPr/>
          </p:nvSpPr>
          <p:spPr>
            <a:xfrm rot="10800000">
              <a:off x="8819298" y="4468315"/>
              <a:ext cx="119338" cy="142725"/>
            </a:xfrm>
            <a:custGeom>
              <a:avLst/>
              <a:gdLst/>
              <a:ahLst/>
              <a:cxnLst/>
              <a:rect l="l" t="t" r="r" b="b"/>
              <a:pathLst>
                <a:path w="4738" h="5709" extrusionOk="0">
                  <a:moveTo>
                    <a:pt x="2689" y="0"/>
                  </a:moveTo>
                  <a:cubicBezTo>
                    <a:pt x="2171" y="0"/>
                    <a:pt x="1725" y="308"/>
                    <a:pt x="1279" y="698"/>
                  </a:cubicBezTo>
                  <a:cubicBezTo>
                    <a:pt x="452" y="1475"/>
                    <a:pt x="1" y="2378"/>
                    <a:pt x="101" y="3505"/>
                  </a:cubicBezTo>
                  <a:cubicBezTo>
                    <a:pt x="101" y="3756"/>
                    <a:pt x="76" y="4007"/>
                    <a:pt x="101" y="4232"/>
                  </a:cubicBezTo>
                  <a:cubicBezTo>
                    <a:pt x="196" y="5120"/>
                    <a:pt x="888" y="5709"/>
                    <a:pt x="1674" y="5709"/>
                  </a:cubicBezTo>
                  <a:cubicBezTo>
                    <a:pt x="1931" y="5709"/>
                    <a:pt x="2198" y="5646"/>
                    <a:pt x="2457" y="5510"/>
                  </a:cubicBezTo>
                  <a:cubicBezTo>
                    <a:pt x="3760" y="4859"/>
                    <a:pt x="4738" y="3430"/>
                    <a:pt x="4487" y="1826"/>
                  </a:cubicBezTo>
                  <a:cubicBezTo>
                    <a:pt x="4362" y="1099"/>
                    <a:pt x="4011" y="423"/>
                    <a:pt x="3259" y="122"/>
                  </a:cubicBezTo>
                  <a:cubicBezTo>
                    <a:pt x="3058" y="38"/>
                    <a:pt x="2869" y="0"/>
                    <a:pt x="26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1"/>
            <p:cNvSpPr/>
            <p:nvPr/>
          </p:nvSpPr>
          <p:spPr>
            <a:xfrm rot="10800000">
              <a:off x="8602132" y="4748665"/>
              <a:ext cx="128179" cy="121350"/>
            </a:xfrm>
            <a:custGeom>
              <a:avLst/>
              <a:gdLst/>
              <a:ahLst/>
              <a:cxnLst/>
              <a:rect l="l" t="t" r="r" b="b"/>
              <a:pathLst>
                <a:path w="5089" h="4854" extrusionOk="0">
                  <a:moveTo>
                    <a:pt x="2740" y="1"/>
                  </a:moveTo>
                  <a:cubicBezTo>
                    <a:pt x="2627" y="1"/>
                    <a:pt x="2516" y="11"/>
                    <a:pt x="2407" y="30"/>
                  </a:cubicBezTo>
                  <a:cubicBezTo>
                    <a:pt x="1103" y="255"/>
                    <a:pt x="1" y="1859"/>
                    <a:pt x="26" y="2912"/>
                  </a:cubicBezTo>
                  <a:cubicBezTo>
                    <a:pt x="46" y="3995"/>
                    <a:pt x="1002" y="4853"/>
                    <a:pt x="2029" y="4853"/>
                  </a:cubicBezTo>
                  <a:cubicBezTo>
                    <a:pt x="2238" y="4853"/>
                    <a:pt x="2450" y="4818"/>
                    <a:pt x="2657" y="4741"/>
                  </a:cubicBezTo>
                  <a:cubicBezTo>
                    <a:pt x="2933" y="4641"/>
                    <a:pt x="3209" y="4516"/>
                    <a:pt x="3459" y="4366"/>
                  </a:cubicBezTo>
                  <a:cubicBezTo>
                    <a:pt x="4813" y="3513"/>
                    <a:pt x="5088" y="1834"/>
                    <a:pt x="4111" y="631"/>
                  </a:cubicBezTo>
                  <a:cubicBezTo>
                    <a:pt x="3725" y="184"/>
                    <a:pt x="3223" y="1"/>
                    <a:pt x="27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1"/>
            <p:cNvSpPr/>
            <p:nvPr/>
          </p:nvSpPr>
          <p:spPr>
            <a:xfrm rot="10800000">
              <a:off x="8196865" y="4218540"/>
              <a:ext cx="109238" cy="121450"/>
            </a:xfrm>
            <a:custGeom>
              <a:avLst/>
              <a:gdLst/>
              <a:ahLst/>
              <a:cxnLst/>
              <a:rect l="l" t="t" r="r" b="b"/>
              <a:pathLst>
                <a:path w="4337" h="4858" extrusionOk="0">
                  <a:moveTo>
                    <a:pt x="2283" y="0"/>
                  </a:moveTo>
                  <a:cubicBezTo>
                    <a:pt x="1689" y="0"/>
                    <a:pt x="1120" y="206"/>
                    <a:pt x="728" y="558"/>
                  </a:cubicBezTo>
                  <a:cubicBezTo>
                    <a:pt x="26" y="1210"/>
                    <a:pt x="1" y="1912"/>
                    <a:pt x="26" y="2739"/>
                  </a:cubicBezTo>
                  <a:cubicBezTo>
                    <a:pt x="76" y="3666"/>
                    <a:pt x="477" y="4368"/>
                    <a:pt x="1429" y="4693"/>
                  </a:cubicBezTo>
                  <a:cubicBezTo>
                    <a:pt x="1722" y="4804"/>
                    <a:pt x="2004" y="4857"/>
                    <a:pt x="2275" y="4857"/>
                  </a:cubicBezTo>
                  <a:cubicBezTo>
                    <a:pt x="2863" y="4857"/>
                    <a:pt x="3397" y="4606"/>
                    <a:pt x="3860" y="4142"/>
                  </a:cubicBezTo>
                  <a:cubicBezTo>
                    <a:pt x="4312" y="3691"/>
                    <a:pt x="4261" y="3190"/>
                    <a:pt x="4261" y="2613"/>
                  </a:cubicBezTo>
                  <a:cubicBezTo>
                    <a:pt x="4337" y="2087"/>
                    <a:pt x="4211" y="1536"/>
                    <a:pt x="4061" y="984"/>
                  </a:cubicBezTo>
                  <a:cubicBezTo>
                    <a:pt x="4011" y="784"/>
                    <a:pt x="3936" y="608"/>
                    <a:pt x="3760" y="483"/>
                  </a:cubicBezTo>
                  <a:cubicBezTo>
                    <a:pt x="3311" y="149"/>
                    <a:pt x="2788" y="0"/>
                    <a:pt x="2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1"/>
            <p:cNvSpPr/>
            <p:nvPr/>
          </p:nvSpPr>
          <p:spPr>
            <a:xfrm rot="10800000">
              <a:off x="8426021" y="4369865"/>
              <a:ext cx="112941" cy="111150"/>
            </a:xfrm>
            <a:custGeom>
              <a:avLst/>
              <a:gdLst/>
              <a:ahLst/>
              <a:cxnLst/>
              <a:rect l="l" t="t" r="r" b="b"/>
              <a:pathLst>
                <a:path w="4484" h="4446" extrusionOk="0">
                  <a:moveTo>
                    <a:pt x="2084" y="1"/>
                  </a:moveTo>
                  <a:cubicBezTo>
                    <a:pt x="651" y="1"/>
                    <a:pt x="0" y="847"/>
                    <a:pt x="48" y="1964"/>
                  </a:cubicBezTo>
                  <a:cubicBezTo>
                    <a:pt x="97" y="3253"/>
                    <a:pt x="1227" y="4445"/>
                    <a:pt x="2465" y="4445"/>
                  </a:cubicBezTo>
                  <a:cubicBezTo>
                    <a:pt x="2478" y="4445"/>
                    <a:pt x="2491" y="4445"/>
                    <a:pt x="2504" y="4445"/>
                  </a:cubicBezTo>
                  <a:cubicBezTo>
                    <a:pt x="3431" y="4420"/>
                    <a:pt x="4484" y="3442"/>
                    <a:pt x="4484" y="2565"/>
                  </a:cubicBezTo>
                  <a:cubicBezTo>
                    <a:pt x="4484" y="1036"/>
                    <a:pt x="3632" y="34"/>
                    <a:pt x="2328" y="9"/>
                  </a:cubicBezTo>
                  <a:cubicBezTo>
                    <a:pt x="2245" y="3"/>
                    <a:pt x="2163" y="1"/>
                    <a:pt x="20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1"/>
            <p:cNvSpPr/>
            <p:nvPr/>
          </p:nvSpPr>
          <p:spPr>
            <a:xfrm rot="10800000">
              <a:off x="8714493" y="4109915"/>
              <a:ext cx="100397" cy="144100"/>
            </a:xfrm>
            <a:custGeom>
              <a:avLst/>
              <a:gdLst/>
              <a:ahLst/>
              <a:cxnLst/>
              <a:rect l="l" t="t" r="r" b="b"/>
              <a:pathLst>
                <a:path w="3986" h="5764" extrusionOk="0">
                  <a:moveTo>
                    <a:pt x="1318" y="0"/>
                  </a:moveTo>
                  <a:cubicBezTo>
                    <a:pt x="1305" y="0"/>
                    <a:pt x="1292" y="0"/>
                    <a:pt x="1278" y="1"/>
                  </a:cubicBezTo>
                  <a:cubicBezTo>
                    <a:pt x="827" y="26"/>
                    <a:pt x="627" y="427"/>
                    <a:pt x="501" y="803"/>
                  </a:cubicBezTo>
                  <a:cubicBezTo>
                    <a:pt x="301" y="1430"/>
                    <a:pt x="100" y="2082"/>
                    <a:pt x="201" y="2808"/>
                  </a:cubicBezTo>
                  <a:cubicBezTo>
                    <a:pt x="0" y="3811"/>
                    <a:pt x="501" y="4613"/>
                    <a:pt x="1128" y="5390"/>
                  </a:cubicBezTo>
                  <a:cubicBezTo>
                    <a:pt x="1255" y="5559"/>
                    <a:pt x="1417" y="5764"/>
                    <a:pt x="1645" y="5764"/>
                  </a:cubicBezTo>
                  <a:cubicBezTo>
                    <a:pt x="1688" y="5764"/>
                    <a:pt x="1732" y="5756"/>
                    <a:pt x="1780" y="5741"/>
                  </a:cubicBezTo>
                  <a:cubicBezTo>
                    <a:pt x="2506" y="5565"/>
                    <a:pt x="3359" y="5540"/>
                    <a:pt x="3659" y="4663"/>
                  </a:cubicBezTo>
                  <a:cubicBezTo>
                    <a:pt x="3935" y="3811"/>
                    <a:pt x="3985" y="2959"/>
                    <a:pt x="3334" y="2207"/>
                  </a:cubicBezTo>
                  <a:cubicBezTo>
                    <a:pt x="2882" y="1681"/>
                    <a:pt x="2431" y="1154"/>
                    <a:pt x="2030" y="603"/>
                  </a:cubicBezTo>
                  <a:cubicBezTo>
                    <a:pt x="1837" y="337"/>
                    <a:pt x="1690" y="0"/>
                    <a:pt x="13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1"/>
            <p:cNvSpPr/>
            <p:nvPr/>
          </p:nvSpPr>
          <p:spPr>
            <a:xfrm rot="10800000">
              <a:off x="9011202" y="4621040"/>
              <a:ext cx="102891" cy="94800"/>
            </a:xfrm>
            <a:custGeom>
              <a:avLst/>
              <a:gdLst/>
              <a:ahLst/>
              <a:cxnLst/>
              <a:rect l="l" t="t" r="r" b="b"/>
              <a:pathLst>
                <a:path w="4085" h="3792" extrusionOk="0">
                  <a:moveTo>
                    <a:pt x="1778" y="1"/>
                  </a:moveTo>
                  <a:cubicBezTo>
                    <a:pt x="899" y="1"/>
                    <a:pt x="1" y="831"/>
                    <a:pt x="50" y="1732"/>
                  </a:cubicBezTo>
                  <a:cubicBezTo>
                    <a:pt x="100" y="2685"/>
                    <a:pt x="626" y="3737"/>
                    <a:pt x="1779" y="3788"/>
                  </a:cubicBezTo>
                  <a:cubicBezTo>
                    <a:pt x="1815" y="3790"/>
                    <a:pt x="1851" y="3792"/>
                    <a:pt x="1887" y="3792"/>
                  </a:cubicBezTo>
                  <a:cubicBezTo>
                    <a:pt x="2846" y="3792"/>
                    <a:pt x="4010" y="2855"/>
                    <a:pt x="4035" y="2058"/>
                  </a:cubicBezTo>
                  <a:cubicBezTo>
                    <a:pt x="4085" y="1031"/>
                    <a:pt x="3007" y="53"/>
                    <a:pt x="1854" y="3"/>
                  </a:cubicBezTo>
                  <a:cubicBezTo>
                    <a:pt x="1829" y="2"/>
                    <a:pt x="1803" y="1"/>
                    <a:pt x="1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1"/>
            <p:cNvSpPr/>
            <p:nvPr/>
          </p:nvSpPr>
          <p:spPr>
            <a:xfrm rot="10800000">
              <a:off x="8182961" y="4760840"/>
              <a:ext cx="66948" cy="65225"/>
            </a:xfrm>
            <a:custGeom>
              <a:avLst/>
              <a:gdLst/>
              <a:ahLst/>
              <a:cxnLst/>
              <a:rect l="l" t="t" r="r" b="b"/>
              <a:pathLst>
                <a:path w="2658" h="2609" extrusionOk="0">
                  <a:moveTo>
                    <a:pt x="1628" y="0"/>
                  </a:moveTo>
                  <a:cubicBezTo>
                    <a:pt x="1024" y="0"/>
                    <a:pt x="50" y="836"/>
                    <a:pt x="25" y="1379"/>
                  </a:cubicBezTo>
                  <a:cubicBezTo>
                    <a:pt x="1" y="2042"/>
                    <a:pt x="697" y="2608"/>
                    <a:pt x="1502" y="2608"/>
                  </a:cubicBezTo>
                  <a:cubicBezTo>
                    <a:pt x="1520" y="2608"/>
                    <a:pt x="1537" y="2608"/>
                    <a:pt x="1554" y="2608"/>
                  </a:cubicBezTo>
                  <a:cubicBezTo>
                    <a:pt x="2306" y="2582"/>
                    <a:pt x="2657" y="2207"/>
                    <a:pt x="2657" y="1379"/>
                  </a:cubicBezTo>
                  <a:cubicBezTo>
                    <a:pt x="2657" y="653"/>
                    <a:pt x="2206" y="26"/>
                    <a:pt x="1655" y="1"/>
                  </a:cubicBezTo>
                  <a:cubicBezTo>
                    <a:pt x="1646" y="1"/>
                    <a:pt x="1637" y="0"/>
                    <a:pt x="16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1"/>
            <p:cNvSpPr/>
            <p:nvPr/>
          </p:nvSpPr>
          <p:spPr>
            <a:xfrm rot="10800000">
              <a:off x="8203162" y="4880515"/>
              <a:ext cx="62541" cy="55825"/>
            </a:xfrm>
            <a:custGeom>
              <a:avLst/>
              <a:gdLst/>
              <a:ahLst/>
              <a:cxnLst/>
              <a:rect l="l" t="t" r="r" b="b"/>
              <a:pathLst>
                <a:path w="2483" h="2233" extrusionOk="0">
                  <a:moveTo>
                    <a:pt x="1344" y="0"/>
                  </a:moveTo>
                  <a:cubicBezTo>
                    <a:pt x="1331" y="0"/>
                    <a:pt x="1317" y="0"/>
                    <a:pt x="1304" y="1"/>
                  </a:cubicBezTo>
                  <a:cubicBezTo>
                    <a:pt x="552" y="1"/>
                    <a:pt x="26" y="527"/>
                    <a:pt x="1" y="1229"/>
                  </a:cubicBezTo>
                  <a:cubicBezTo>
                    <a:pt x="1" y="1883"/>
                    <a:pt x="352" y="2233"/>
                    <a:pt x="1009" y="2233"/>
                  </a:cubicBezTo>
                  <a:cubicBezTo>
                    <a:pt x="1032" y="2233"/>
                    <a:pt x="1055" y="2232"/>
                    <a:pt x="1079" y="2232"/>
                  </a:cubicBezTo>
                  <a:cubicBezTo>
                    <a:pt x="1855" y="2232"/>
                    <a:pt x="2482" y="1655"/>
                    <a:pt x="2457" y="978"/>
                  </a:cubicBezTo>
                  <a:cubicBezTo>
                    <a:pt x="2432" y="489"/>
                    <a:pt x="1883" y="0"/>
                    <a:pt x="1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4" name="Google Shape;804;p31"/>
          <p:cNvSpPr/>
          <p:nvPr/>
        </p:nvSpPr>
        <p:spPr>
          <a:xfrm rot="10800000">
            <a:off x="9756413" y="5052472"/>
            <a:ext cx="1032969" cy="1813561"/>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5" name="Google Shape;805;p31"/>
          <p:cNvGrpSpPr/>
          <p:nvPr/>
        </p:nvGrpSpPr>
        <p:grpSpPr>
          <a:xfrm rot="10800000">
            <a:off x="10789375" y="429800"/>
            <a:ext cx="1403268" cy="2092112"/>
            <a:chOff x="1189975" y="2907700"/>
            <a:chExt cx="1032625" cy="1539525"/>
          </a:xfrm>
        </p:grpSpPr>
        <p:sp>
          <p:nvSpPr>
            <p:cNvPr id="806" name="Google Shape;806;p31"/>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1"/>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1"/>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1"/>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1"/>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1"/>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1"/>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1"/>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1"/>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1"/>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1"/>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1"/>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1"/>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1"/>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0" name="Google Shape;820;p31"/>
          <p:cNvSpPr/>
          <p:nvPr/>
        </p:nvSpPr>
        <p:spPr>
          <a:xfrm rot="10800000">
            <a:off x="11757549" y="3261136"/>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1"/>
          <p:cNvSpPr/>
          <p:nvPr/>
        </p:nvSpPr>
        <p:spPr>
          <a:xfrm rot="10800000">
            <a:off x="10858949" y="3533270"/>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1"/>
          <p:cNvSpPr/>
          <p:nvPr/>
        </p:nvSpPr>
        <p:spPr>
          <a:xfrm rot="10800000">
            <a:off x="8082649" y="-11520"/>
            <a:ext cx="1561436" cy="528263"/>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670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9"/>
        <p:cNvGrpSpPr/>
        <p:nvPr/>
      </p:nvGrpSpPr>
      <p:grpSpPr>
        <a:xfrm>
          <a:off x="0" y="0"/>
          <a:ext cx="0" cy="0"/>
          <a:chOff x="0" y="0"/>
          <a:chExt cx="0" cy="0"/>
        </a:xfrm>
      </p:grpSpPr>
      <p:sp>
        <p:nvSpPr>
          <p:cNvPr id="1020" name="Google Shape;1020;p42"/>
          <p:cNvSpPr/>
          <p:nvPr/>
        </p:nvSpPr>
        <p:spPr>
          <a:xfrm rot="-5400000">
            <a:off x="-229500" y="4626667"/>
            <a:ext cx="1439467" cy="1036133"/>
          </a:xfrm>
          <a:custGeom>
            <a:avLst/>
            <a:gdLst/>
            <a:ahLst/>
            <a:cxnLst/>
            <a:rect l="l" t="t" r="r" b="b"/>
            <a:pathLst>
              <a:path w="43184" h="31084" extrusionOk="0">
                <a:moveTo>
                  <a:pt x="1153" y="1"/>
                </a:moveTo>
                <a:cubicBezTo>
                  <a:pt x="953" y="527"/>
                  <a:pt x="602" y="1053"/>
                  <a:pt x="577" y="1579"/>
                </a:cubicBezTo>
                <a:cubicBezTo>
                  <a:pt x="502" y="2532"/>
                  <a:pt x="326" y="3434"/>
                  <a:pt x="176" y="4336"/>
                </a:cubicBezTo>
                <a:cubicBezTo>
                  <a:pt x="0" y="5264"/>
                  <a:pt x="802" y="6617"/>
                  <a:pt x="1604" y="7018"/>
                </a:cubicBezTo>
                <a:cubicBezTo>
                  <a:pt x="2858" y="7620"/>
                  <a:pt x="3985" y="8472"/>
                  <a:pt x="5238" y="9098"/>
                </a:cubicBezTo>
                <a:cubicBezTo>
                  <a:pt x="5649" y="9312"/>
                  <a:pt x="6047" y="9438"/>
                  <a:pt x="6450" y="9438"/>
                </a:cubicBezTo>
                <a:cubicBezTo>
                  <a:pt x="6613" y="9438"/>
                  <a:pt x="6777" y="9417"/>
                  <a:pt x="6943" y="9374"/>
                </a:cubicBezTo>
                <a:cubicBezTo>
                  <a:pt x="8221" y="9048"/>
                  <a:pt x="9549" y="8597"/>
                  <a:pt x="10527" y="7670"/>
                </a:cubicBezTo>
                <a:cubicBezTo>
                  <a:pt x="11755" y="6492"/>
                  <a:pt x="13259" y="5690"/>
                  <a:pt x="14587" y="4612"/>
                </a:cubicBezTo>
                <a:cubicBezTo>
                  <a:pt x="16066" y="3409"/>
                  <a:pt x="17945" y="2808"/>
                  <a:pt x="19800" y="2231"/>
                </a:cubicBezTo>
                <a:cubicBezTo>
                  <a:pt x="19863" y="2219"/>
                  <a:pt x="19932" y="2219"/>
                  <a:pt x="20000" y="2219"/>
                </a:cubicBezTo>
                <a:cubicBezTo>
                  <a:pt x="20069" y="2219"/>
                  <a:pt x="20138" y="2219"/>
                  <a:pt x="20201" y="2206"/>
                </a:cubicBezTo>
                <a:cubicBezTo>
                  <a:pt x="20327" y="2191"/>
                  <a:pt x="20450" y="2184"/>
                  <a:pt x="20571" y="2184"/>
                </a:cubicBezTo>
                <a:cubicBezTo>
                  <a:pt x="21249" y="2184"/>
                  <a:pt x="21869" y="2406"/>
                  <a:pt x="22507" y="2682"/>
                </a:cubicBezTo>
                <a:cubicBezTo>
                  <a:pt x="25439" y="3960"/>
                  <a:pt x="27043" y="6241"/>
                  <a:pt x="27394" y="9399"/>
                </a:cubicBezTo>
                <a:cubicBezTo>
                  <a:pt x="27419" y="9600"/>
                  <a:pt x="27419" y="9800"/>
                  <a:pt x="27444" y="10001"/>
                </a:cubicBezTo>
                <a:cubicBezTo>
                  <a:pt x="27795" y="11730"/>
                  <a:pt x="27469" y="13359"/>
                  <a:pt x="26893" y="14963"/>
                </a:cubicBezTo>
                <a:cubicBezTo>
                  <a:pt x="26617" y="15690"/>
                  <a:pt x="26316" y="16392"/>
                  <a:pt x="26216" y="17169"/>
                </a:cubicBezTo>
                <a:cubicBezTo>
                  <a:pt x="26041" y="18497"/>
                  <a:pt x="25539" y="19775"/>
                  <a:pt x="25715" y="21179"/>
                </a:cubicBezTo>
                <a:cubicBezTo>
                  <a:pt x="25790" y="21905"/>
                  <a:pt x="25264" y="22482"/>
                  <a:pt x="24813" y="23008"/>
                </a:cubicBezTo>
                <a:cubicBezTo>
                  <a:pt x="24111" y="23910"/>
                  <a:pt x="23885" y="24888"/>
                  <a:pt x="23985" y="26016"/>
                </a:cubicBezTo>
                <a:cubicBezTo>
                  <a:pt x="24136" y="27369"/>
                  <a:pt x="24587" y="28547"/>
                  <a:pt x="25815" y="29274"/>
                </a:cubicBezTo>
                <a:cubicBezTo>
                  <a:pt x="26166" y="29499"/>
                  <a:pt x="26442" y="29775"/>
                  <a:pt x="26642" y="30126"/>
                </a:cubicBezTo>
                <a:cubicBezTo>
                  <a:pt x="26868" y="30552"/>
                  <a:pt x="27244" y="30828"/>
                  <a:pt x="27670" y="30828"/>
                </a:cubicBezTo>
                <a:cubicBezTo>
                  <a:pt x="28346" y="30853"/>
                  <a:pt x="28998" y="31003"/>
                  <a:pt x="29650" y="31078"/>
                </a:cubicBezTo>
                <a:cubicBezTo>
                  <a:pt x="29718" y="31082"/>
                  <a:pt x="29786" y="31084"/>
                  <a:pt x="29852" y="31084"/>
                </a:cubicBezTo>
                <a:cubicBezTo>
                  <a:pt x="30298" y="31084"/>
                  <a:pt x="30698" y="30995"/>
                  <a:pt x="31003" y="30602"/>
                </a:cubicBezTo>
                <a:cubicBezTo>
                  <a:pt x="31304" y="30226"/>
                  <a:pt x="31755" y="30026"/>
                  <a:pt x="32206" y="29925"/>
                </a:cubicBezTo>
                <a:cubicBezTo>
                  <a:pt x="33133" y="29725"/>
                  <a:pt x="33885" y="29174"/>
                  <a:pt x="34512" y="28597"/>
                </a:cubicBezTo>
                <a:cubicBezTo>
                  <a:pt x="35740" y="27519"/>
                  <a:pt x="37068" y="26467"/>
                  <a:pt x="37770" y="24913"/>
                </a:cubicBezTo>
                <a:cubicBezTo>
                  <a:pt x="37895" y="24587"/>
                  <a:pt x="38196" y="24311"/>
                  <a:pt x="38472" y="24061"/>
                </a:cubicBezTo>
                <a:cubicBezTo>
                  <a:pt x="38697" y="23860"/>
                  <a:pt x="38898" y="23635"/>
                  <a:pt x="38998" y="23359"/>
                </a:cubicBezTo>
                <a:cubicBezTo>
                  <a:pt x="39399" y="22382"/>
                  <a:pt x="39875" y="21404"/>
                  <a:pt x="40176" y="20402"/>
                </a:cubicBezTo>
                <a:cubicBezTo>
                  <a:pt x="40602" y="18848"/>
                  <a:pt x="41379" y="17469"/>
                  <a:pt x="41955" y="15991"/>
                </a:cubicBezTo>
                <a:cubicBezTo>
                  <a:pt x="42582" y="14361"/>
                  <a:pt x="42833" y="12707"/>
                  <a:pt x="43008" y="11053"/>
                </a:cubicBezTo>
                <a:cubicBezTo>
                  <a:pt x="43184" y="9399"/>
                  <a:pt x="43058" y="7720"/>
                  <a:pt x="43058" y="6041"/>
                </a:cubicBezTo>
                <a:cubicBezTo>
                  <a:pt x="43058" y="5765"/>
                  <a:pt x="43058" y="5514"/>
                  <a:pt x="42958" y="5239"/>
                </a:cubicBezTo>
                <a:cubicBezTo>
                  <a:pt x="42507" y="4011"/>
                  <a:pt x="42256" y="2682"/>
                  <a:pt x="41730" y="1454"/>
                </a:cubicBezTo>
                <a:cubicBezTo>
                  <a:pt x="41529" y="1028"/>
                  <a:pt x="41404" y="502"/>
                  <a:pt x="41454" y="1"/>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1" name="Google Shape;1021;p42"/>
          <p:cNvGrpSpPr/>
          <p:nvPr/>
        </p:nvGrpSpPr>
        <p:grpSpPr>
          <a:xfrm>
            <a:off x="1" y="146767"/>
            <a:ext cx="776100" cy="842467"/>
            <a:chOff x="1189975" y="353200"/>
            <a:chExt cx="582075" cy="631850"/>
          </a:xfrm>
        </p:grpSpPr>
        <p:sp>
          <p:nvSpPr>
            <p:cNvPr id="1022" name="Google Shape;1022;p42"/>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2"/>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4" name="Google Shape;1024;p42"/>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42"/>
          <p:cNvSpPr/>
          <p:nvPr/>
        </p:nvSpPr>
        <p:spPr>
          <a:xfrm>
            <a:off x="179091" y="859951"/>
            <a:ext cx="832100" cy="1460900"/>
          </a:xfrm>
          <a:custGeom>
            <a:avLst/>
            <a:gdLst/>
            <a:ahLst/>
            <a:cxnLst/>
            <a:rect l="l" t="t" r="r" b="b"/>
            <a:pathLst>
              <a:path w="24963" h="43827" extrusionOk="0">
                <a:moveTo>
                  <a:pt x="22316" y="8844"/>
                </a:moveTo>
                <a:cubicBezTo>
                  <a:pt x="22329" y="8844"/>
                  <a:pt x="22342" y="8844"/>
                  <a:pt x="22356" y="8846"/>
                </a:cubicBezTo>
                <a:cubicBezTo>
                  <a:pt x="22607" y="8871"/>
                  <a:pt x="22557" y="9121"/>
                  <a:pt x="22557" y="9297"/>
                </a:cubicBezTo>
                <a:cubicBezTo>
                  <a:pt x="22557" y="9547"/>
                  <a:pt x="22532" y="9848"/>
                  <a:pt x="22256" y="9848"/>
                </a:cubicBezTo>
                <a:cubicBezTo>
                  <a:pt x="21980" y="9848"/>
                  <a:pt x="21930" y="9572"/>
                  <a:pt x="21955" y="9322"/>
                </a:cubicBezTo>
                <a:cubicBezTo>
                  <a:pt x="21979" y="9083"/>
                  <a:pt x="22049" y="8844"/>
                  <a:pt x="22316" y="8844"/>
                </a:cubicBezTo>
                <a:close/>
                <a:moveTo>
                  <a:pt x="19449" y="9873"/>
                </a:moveTo>
                <a:cubicBezTo>
                  <a:pt x="19449" y="9898"/>
                  <a:pt x="19474" y="9923"/>
                  <a:pt x="19499" y="9948"/>
                </a:cubicBezTo>
                <a:cubicBezTo>
                  <a:pt x="19474" y="9973"/>
                  <a:pt x="19474" y="10024"/>
                  <a:pt x="19474" y="10024"/>
                </a:cubicBezTo>
                <a:cubicBezTo>
                  <a:pt x="19455" y="10030"/>
                  <a:pt x="19440" y="10033"/>
                  <a:pt x="19427" y="10033"/>
                </a:cubicBezTo>
                <a:cubicBezTo>
                  <a:pt x="19390" y="10033"/>
                  <a:pt x="19380" y="10005"/>
                  <a:pt x="19399" y="9948"/>
                </a:cubicBezTo>
                <a:cubicBezTo>
                  <a:pt x="19399" y="9923"/>
                  <a:pt x="19424" y="9898"/>
                  <a:pt x="19449" y="9873"/>
                </a:cubicBezTo>
                <a:close/>
                <a:moveTo>
                  <a:pt x="9750" y="15061"/>
                </a:moveTo>
                <a:cubicBezTo>
                  <a:pt x="9825" y="15562"/>
                  <a:pt x="9825" y="15562"/>
                  <a:pt x="9474" y="16039"/>
                </a:cubicBezTo>
                <a:cubicBezTo>
                  <a:pt x="9349" y="15512"/>
                  <a:pt x="9349" y="15512"/>
                  <a:pt x="9750" y="15061"/>
                </a:cubicBezTo>
                <a:close/>
                <a:moveTo>
                  <a:pt x="18055" y="12833"/>
                </a:moveTo>
                <a:cubicBezTo>
                  <a:pt x="18084" y="12833"/>
                  <a:pt x="18114" y="12840"/>
                  <a:pt x="18146" y="12856"/>
                </a:cubicBezTo>
                <a:cubicBezTo>
                  <a:pt x="18296" y="12906"/>
                  <a:pt x="18296" y="13056"/>
                  <a:pt x="18246" y="13181"/>
                </a:cubicBezTo>
                <a:cubicBezTo>
                  <a:pt x="17820" y="14234"/>
                  <a:pt x="17444" y="15337"/>
                  <a:pt x="16717" y="16264"/>
                </a:cubicBezTo>
                <a:cubicBezTo>
                  <a:pt x="16818" y="15111"/>
                  <a:pt x="17369" y="14084"/>
                  <a:pt x="17820" y="13031"/>
                </a:cubicBezTo>
                <a:cubicBezTo>
                  <a:pt x="17860" y="12932"/>
                  <a:pt x="17946" y="12833"/>
                  <a:pt x="18055" y="12833"/>
                </a:cubicBezTo>
                <a:close/>
                <a:moveTo>
                  <a:pt x="7419" y="15161"/>
                </a:moveTo>
                <a:cubicBezTo>
                  <a:pt x="7369" y="15638"/>
                  <a:pt x="7369" y="16139"/>
                  <a:pt x="7118" y="16565"/>
                </a:cubicBezTo>
                <a:cubicBezTo>
                  <a:pt x="7077" y="16626"/>
                  <a:pt x="7020" y="16704"/>
                  <a:pt x="6933" y="16704"/>
                </a:cubicBezTo>
                <a:cubicBezTo>
                  <a:pt x="6913" y="16704"/>
                  <a:pt x="6891" y="16700"/>
                  <a:pt x="6868" y="16690"/>
                </a:cubicBezTo>
                <a:cubicBezTo>
                  <a:pt x="6817" y="16640"/>
                  <a:pt x="6717" y="16540"/>
                  <a:pt x="6717" y="16465"/>
                </a:cubicBezTo>
                <a:cubicBezTo>
                  <a:pt x="6767" y="15938"/>
                  <a:pt x="6893" y="15437"/>
                  <a:pt x="7419" y="15161"/>
                </a:cubicBezTo>
                <a:close/>
                <a:moveTo>
                  <a:pt x="5990" y="18745"/>
                </a:moveTo>
                <a:cubicBezTo>
                  <a:pt x="6041" y="18796"/>
                  <a:pt x="6066" y="18821"/>
                  <a:pt x="6091" y="18871"/>
                </a:cubicBezTo>
                <a:cubicBezTo>
                  <a:pt x="6091" y="18921"/>
                  <a:pt x="6091" y="19021"/>
                  <a:pt x="6041" y="19021"/>
                </a:cubicBezTo>
                <a:cubicBezTo>
                  <a:pt x="6013" y="19037"/>
                  <a:pt x="5992" y="19044"/>
                  <a:pt x="5975" y="19044"/>
                </a:cubicBezTo>
                <a:cubicBezTo>
                  <a:pt x="5915" y="19044"/>
                  <a:pt x="5915" y="18955"/>
                  <a:pt x="5915" y="18896"/>
                </a:cubicBezTo>
                <a:cubicBezTo>
                  <a:pt x="5915" y="18846"/>
                  <a:pt x="5965" y="18796"/>
                  <a:pt x="5990" y="18745"/>
                </a:cubicBezTo>
                <a:close/>
                <a:moveTo>
                  <a:pt x="4437" y="15588"/>
                </a:moveTo>
                <a:cubicBezTo>
                  <a:pt x="3910" y="17668"/>
                  <a:pt x="3484" y="19798"/>
                  <a:pt x="2582" y="21778"/>
                </a:cubicBezTo>
                <a:cubicBezTo>
                  <a:pt x="3183" y="19723"/>
                  <a:pt x="3434" y="17542"/>
                  <a:pt x="4437" y="15588"/>
                </a:cubicBezTo>
                <a:close/>
                <a:moveTo>
                  <a:pt x="11855" y="24560"/>
                </a:moveTo>
                <a:cubicBezTo>
                  <a:pt x="11855" y="24585"/>
                  <a:pt x="11855" y="24610"/>
                  <a:pt x="11880" y="24635"/>
                </a:cubicBezTo>
                <a:cubicBezTo>
                  <a:pt x="11855" y="24660"/>
                  <a:pt x="11830" y="24660"/>
                  <a:pt x="11805" y="24660"/>
                </a:cubicBezTo>
                <a:cubicBezTo>
                  <a:pt x="11780" y="24635"/>
                  <a:pt x="11780" y="24610"/>
                  <a:pt x="11780" y="24585"/>
                </a:cubicBezTo>
                <a:cubicBezTo>
                  <a:pt x="11780" y="24585"/>
                  <a:pt x="11830" y="24560"/>
                  <a:pt x="11855" y="24560"/>
                </a:cubicBezTo>
                <a:close/>
                <a:moveTo>
                  <a:pt x="11628" y="25141"/>
                </a:moveTo>
                <a:cubicBezTo>
                  <a:pt x="11642" y="25141"/>
                  <a:pt x="11659" y="25155"/>
                  <a:pt x="11680" y="25187"/>
                </a:cubicBezTo>
                <a:cubicBezTo>
                  <a:pt x="11680" y="25212"/>
                  <a:pt x="11655" y="25237"/>
                  <a:pt x="11655" y="25262"/>
                </a:cubicBezTo>
                <a:cubicBezTo>
                  <a:pt x="11638" y="25262"/>
                  <a:pt x="11621" y="25273"/>
                  <a:pt x="11612" y="25273"/>
                </a:cubicBezTo>
                <a:cubicBezTo>
                  <a:pt x="11607" y="25273"/>
                  <a:pt x="11604" y="25270"/>
                  <a:pt x="11604" y="25262"/>
                </a:cubicBezTo>
                <a:cubicBezTo>
                  <a:pt x="11579" y="25262"/>
                  <a:pt x="11579" y="25212"/>
                  <a:pt x="11579" y="25212"/>
                </a:cubicBezTo>
                <a:cubicBezTo>
                  <a:pt x="11594" y="25168"/>
                  <a:pt x="11609" y="25141"/>
                  <a:pt x="11628" y="25141"/>
                </a:cubicBezTo>
                <a:close/>
                <a:moveTo>
                  <a:pt x="11279" y="25663"/>
                </a:moveTo>
                <a:cubicBezTo>
                  <a:pt x="11529" y="25838"/>
                  <a:pt x="11529" y="26014"/>
                  <a:pt x="11479" y="26164"/>
                </a:cubicBezTo>
                <a:cubicBezTo>
                  <a:pt x="11304" y="26766"/>
                  <a:pt x="11128" y="27342"/>
                  <a:pt x="10928" y="27943"/>
                </a:cubicBezTo>
                <a:cubicBezTo>
                  <a:pt x="10862" y="28097"/>
                  <a:pt x="10815" y="28308"/>
                  <a:pt x="10637" y="28308"/>
                </a:cubicBezTo>
                <a:cubicBezTo>
                  <a:pt x="10611" y="28308"/>
                  <a:pt x="10583" y="28304"/>
                  <a:pt x="10552" y="28294"/>
                </a:cubicBezTo>
                <a:cubicBezTo>
                  <a:pt x="10276" y="28194"/>
                  <a:pt x="10276" y="27918"/>
                  <a:pt x="10376" y="27693"/>
                </a:cubicBezTo>
                <a:cubicBezTo>
                  <a:pt x="10677" y="27041"/>
                  <a:pt x="10953" y="26365"/>
                  <a:pt x="11279" y="25663"/>
                </a:cubicBezTo>
                <a:close/>
                <a:moveTo>
                  <a:pt x="21213" y="1"/>
                </a:moveTo>
                <a:cubicBezTo>
                  <a:pt x="20820" y="1"/>
                  <a:pt x="20437" y="226"/>
                  <a:pt x="20101" y="700"/>
                </a:cubicBezTo>
                <a:cubicBezTo>
                  <a:pt x="19950" y="901"/>
                  <a:pt x="19850" y="1151"/>
                  <a:pt x="19725" y="1377"/>
                </a:cubicBezTo>
                <a:cubicBezTo>
                  <a:pt x="19173" y="2329"/>
                  <a:pt x="18647" y="3282"/>
                  <a:pt x="18146" y="4184"/>
                </a:cubicBezTo>
                <a:cubicBezTo>
                  <a:pt x="18097" y="4200"/>
                  <a:pt x="18054" y="4207"/>
                  <a:pt x="18015" y="4207"/>
                </a:cubicBezTo>
                <a:cubicBezTo>
                  <a:pt x="17877" y="4207"/>
                  <a:pt x="17798" y="4117"/>
                  <a:pt x="17720" y="4059"/>
                </a:cubicBezTo>
                <a:cubicBezTo>
                  <a:pt x="17338" y="3764"/>
                  <a:pt x="16942" y="3617"/>
                  <a:pt x="16562" y="3617"/>
                </a:cubicBezTo>
                <a:cubicBezTo>
                  <a:pt x="16070" y="3617"/>
                  <a:pt x="15606" y="3864"/>
                  <a:pt x="15239" y="4359"/>
                </a:cubicBezTo>
                <a:cubicBezTo>
                  <a:pt x="14762" y="5011"/>
                  <a:pt x="14286" y="5638"/>
                  <a:pt x="14061" y="6440"/>
                </a:cubicBezTo>
                <a:cubicBezTo>
                  <a:pt x="13910" y="6941"/>
                  <a:pt x="13660" y="7417"/>
                  <a:pt x="13208" y="7768"/>
                </a:cubicBezTo>
                <a:cubicBezTo>
                  <a:pt x="12457" y="9497"/>
                  <a:pt x="11604" y="11202"/>
                  <a:pt x="10552" y="12956"/>
                </a:cubicBezTo>
                <a:cubicBezTo>
                  <a:pt x="10502" y="12480"/>
                  <a:pt x="10577" y="12179"/>
                  <a:pt x="10627" y="11903"/>
                </a:cubicBezTo>
                <a:cubicBezTo>
                  <a:pt x="10752" y="11227"/>
                  <a:pt x="10727" y="10575"/>
                  <a:pt x="10677" y="9898"/>
                </a:cubicBezTo>
                <a:cubicBezTo>
                  <a:pt x="10627" y="9297"/>
                  <a:pt x="10276" y="8846"/>
                  <a:pt x="9700" y="8620"/>
                </a:cubicBezTo>
                <a:cubicBezTo>
                  <a:pt x="9558" y="8562"/>
                  <a:pt x="9420" y="8535"/>
                  <a:pt x="9288" y="8535"/>
                </a:cubicBezTo>
                <a:cubicBezTo>
                  <a:pt x="8908" y="8535"/>
                  <a:pt x="8569" y="8755"/>
                  <a:pt x="8271" y="9071"/>
                </a:cubicBezTo>
                <a:cubicBezTo>
                  <a:pt x="7995" y="9347"/>
                  <a:pt x="7695" y="9623"/>
                  <a:pt x="7519" y="9973"/>
                </a:cubicBezTo>
                <a:cubicBezTo>
                  <a:pt x="7344" y="10400"/>
                  <a:pt x="7093" y="10775"/>
                  <a:pt x="7093" y="11277"/>
                </a:cubicBezTo>
                <a:cubicBezTo>
                  <a:pt x="7093" y="11577"/>
                  <a:pt x="6943" y="11903"/>
                  <a:pt x="6567" y="12079"/>
                </a:cubicBezTo>
                <a:cubicBezTo>
                  <a:pt x="6316" y="11227"/>
                  <a:pt x="6617" y="10575"/>
                  <a:pt x="7118" y="9973"/>
                </a:cubicBezTo>
                <a:cubicBezTo>
                  <a:pt x="7118" y="9873"/>
                  <a:pt x="7118" y="9773"/>
                  <a:pt x="7118" y="9673"/>
                </a:cubicBezTo>
                <a:cubicBezTo>
                  <a:pt x="7168" y="9196"/>
                  <a:pt x="7068" y="8770"/>
                  <a:pt x="6567" y="8645"/>
                </a:cubicBezTo>
                <a:cubicBezTo>
                  <a:pt x="6492" y="8626"/>
                  <a:pt x="6425" y="8617"/>
                  <a:pt x="6364" y="8617"/>
                </a:cubicBezTo>
                <a:cubicBezTo>
                  <a:pt x="5951" y="8617"/>
                  <a:pt x="5817" y="9023"/>
                  <a:pt x="5665" y="9372"/>
                </a:cubicBezTo>
                <a:cubicBezTo>
                  <a:pt x="5188" y="10700"/>
                  <a:pt x="4637" y="11978"/>
                  <a:pt x="4186" y="13307"/>
                </a:cubicBezTo>
                <a:cubicBezTo>
                  <a:pt x="3384" y="15638"/>
                  <a:pt x="2732" y="17994"/>
                  <a:pt x="2131" y="20374"/>
                </a:cubicBezTo>
                <a:cubicBezTo>
                  <a:pt x="1730" y="22029"/>
                  <a:pt x="1254" y="23658"/>
                  <a:pt x="1329" y="25387"/>
                </a:cubicBezTo>
                <a:cubicBezTo>
                  <a:pt x="1354" y="25562"/>
                  <a:pt x="1329" y="25738"/>
                  <a:pt x="1279" y="25888"/>
                </a:cubicBezTo>
                <a:cubicBezTo>
                  <a:pt x="853" y="27041"/>
                  <a:pt x="727" y="28269"/>
                  <a:pt x="251" y="29422"/>
                </a:cubicBezTo>
                <a:cubicBezTo>
                  <a:pt x="0" y="30049"/>
                  <a:pt x="76" y="30675"/>
                  <a:pt x="126" y="31302"/>
                </a:cubicBezTo>
                <a:cubicBezTo>
                  <a:pt x="151" y="31678"/>
                  <a:pt x="401" y="31903"/>
                  <a:pt x="752" y="32004"/>
                </a:cubicBezTo>
                <a:cubicBezTo>
                  <a:pt x="826" y="32023"/>
                  <a:pt x="896" y="32032"/>
                  <a:pt x="962" y="32032"/>
                </a:cubicBezTo>
                <a:cubicBezTo>
                  <a:pt x="1234" y="32032"/>
                  <a:pt x="1448" y="31879"/>
                  <a:pt x="1629" y="31678"/>
                </a:cubicBezTo>
                <a:cubicBezTo>
                  <a:pt x="1780" y="31477"/>
                  <a:pt x="1830" y="31252"/>
                  <a:pt x="1905" y="31026"/>
                </a:cubicBezTo>
                <a:cubicBezTo>
                  <a:pt x="2030" y="30500"/>
                  <a:pt x="2081" y="29974"/>
                  <a:pt x="2331" y="29497"/>
                </a:cubicBezTo>
                <a:cubicBezTo>
                  <a:pt x="2757" y="28695"/>
                  <a:pt x="3008" y="27818"/>
                  <a:pt x="3259" y="26966"/>
                </a:cubicBezTo>
                <a:cubicBezTo>
                  <a:pt x="3735" y="25437"/>
                  <a:pt x="4211" y="23908"/>
                  <a:pt x="4687" y="22380"/>
                </a:cubicBezTo>
                <a:cubicBezTo>
                  <a:pt x="4863" y="21352"/>
                  <a:pt x="5339" y="20425"/>
                  <a:pt x="5815" y="19522"/>
                </a:cubicBezTo>
                <a:lnTo>
                  <a:pt x="5815" y="19522"/>
                </a:lnTo>
                <a:cubicBezTo>
                  <a:pt x="5715" y="20525"/>
                  <a:pt x="5514" y="21477"/>
                  <a:pt x="5113" y="22405"/>
                </a:cubicBezTo>
                <a:cubicBezTo>
                  <a:pt x="4361" y="25287"/>
                  <a:pt x="3359" y="28119"/>
                  <a:pt x="2958" y="31126"/>
                </a:cubicBezTo>
                <a:cubicBezTo>
                  <a:pt x="2858" y="31954"/>
                  <a:pt x="3058" y="32405"/>
                  <a:pt x="3835" y="32655"/>
                </a:cubicBezTo>
                <a:cubicBezTo>
                  <a:pt x="3998" y="32703"/>
                  <a:pt x="4144" y="32728"/>
                  <a:pt x="4280" y="32728"/>
                </a:cubicBezTo>
                <a:cubicBezTo>
                  <a:pt x="4647" y="32728"/>
                  <a:pt x="4941" y="32543"/>
                  <a:pt x="5289" y="32104"/>
                </a:cubicBezTo>
                <a:cubicBezTo>
                  <a:pt x="5539" y="31803"/>
                  <a:pt x="5614" y="31352"/>
                  <a:pt x="6191" y="31227"/>
                </a:cubicBezTo>
                <a:cubicBezTo>
                  <a:pt x="6451" y="31865"/>
                  <a:pt x="6935" y="32258"/>
                  <a:pt x="7662" y="32258"/>
                </a:cubicBezTo>
                <a:cubicBezTo>
                  <a:pt x="7706" y="32258"/>
                  <a:pt x="7750" y="32257"/>
                  <a:pt x="7795" y="32254"/>
                </a:cubicBezTo>
                <a:cubicBezTo>
                  <a:pt x="8572" y="32229"/>
                  <a:pt x="8948" y="31603"/>
                  <a:pt x="9549" y="31051"/>
                </a:cubicBezTo>
                <a:lnTo>
                  <a:pt x="9549" y="31051"/>
                </a:lnTo>
                <a:cubicBezTo>
                  <a:pt x="9399" y="31979"/>
                  <a:pt x="9324" y="32756"/>
                  <a:pt x="9098" y="33532"/>
                </a:cubicBezTo>
                <a:cubicBezTo>
                  <a:pt x="8848" y="34284"/>
                  <a:pt x="8747" y="35086"/>
                  <a:pt x="8647" y="35863"/>
                </a:cubicBezTo>
                <a:cubicBezTo>
                  <a:pt x="8572" y="36440"/>
                  <a:pt x="8873" y="36841"/>
                  <a:pt x="9424" y="36966"/>
                </a:cubicBezTo>
                <a:cubicBezTo>
                  <a:pt x="9505" y="36990"/>
                  <a:pt x="9585" y="37002"/>
                  <a:pt x="9662" y="37002"/>
                </a:cubicBezTo>
                <a:cubicBezTo>
                  <a:pt x="9991" y="37002"/>
                  <a:pt x="10283" y="36786"/>
                  <a:pt x="10527" y="36339"/>
                </a:cubicBezTo>
                <a:cubicBezTo>
                  <a:pt x="11078" y="35412"/>
                  <a:pt x="11354" y="34385"/>
                  <a:pt x="11755" y="33407"/>
                </a:cubicBezTo>
                <a:cubicBezTo>
                  <a:pt x="13108" y="30024"/>
                  <a:pt x="14437" y="26665"/>
                  <a:pt x="15815" y="23282"/>
                </a:cubicBezTo>
                <a:cubicBezTo>
                  <a:pt x="16567" y="21377"/>
                  <a:pt x="17244" y="19422"/>
                  <a:pt x="18171" y="17567"/>
                </a:cubicBezTo>
                <a:cubicBezTo>
                  <a:pt x="18472" y="16415"/>
                  <a:pt x="19148" y="15412"/>
                  <a:pt x="19599" y="14309"/>
                </a:cubicBezTo>
                <a:cubicBezTo>
                  <a:pt x="20126" y="13056"/>
                  <a:pt x="20803" y="11878"/>
                  <a:pt x="21705" y="10675"/>
                </a:cubicBezTo>
                <a:lnTo>
                  <a:pt x="21705" y="10675"/>
                </a:lnTo>
                <a:cubicBezTo>
                  <a:pt x="21605" y="11853"/>
                  <a:pt x="21329" y="12881"/>
                  <a:pt x="21053" y="13908"/>
                </a:cubicBezTo>
                <a:cubicBezTo>
                  <a:pt x="20677" y="15312"/>
                  <a:pt x="20276" y="16715"/>
                  <a:pt x="19850" y="18094"/>
                </a:cubicBezTo>
                <a:cubicBezTo>
                  <a:pt x="19750" y="18445"/>
                  <a:pt x="19725" y="18846"/>
                  <a:pt x="19349" y="19046"/>
                </a:cubicBezTo>
                <a:cubicBezTo>
                  <a:pt x="19399" y="19422"/>
                  <a:pt x="19374" y="19773"/>
                  <a:pt x="19249" y="20124"/>
                </a:cubicBezTo>
                <a:cubicBezTo>
                  <a:pt x="18622" y="21953"/>
                  <a:pt x="18121" y="23808"/>
                  <a:pt x="17594" y="25663"/>
                </a:cubicBezTo>
                <a:cubicBezTo>
                  <a:pt x="16993" y="27743"/>
                  <a:pt x="16391" y="29823"/>
                  <a:pt x="15790" y="31903"/>
                </a:cubicBezTo>
                <a:cubicBezTo>
                  <a:pt x="14838" y="35262"/>
                  <a:pt x="14161" y="38670"/>
                  <a:pt x="13685" y="42129"/>
                </a:cubicBezTo>
                <a:cubicBezTo>
                  <a:pt x="13635" y="42580"/>
                  <a:pt x="13685" y="42981"/>
                  <a:pt x="13710" y="43407"/>
                </a:cubicBezTo>
                <a:cubicBezTo>
                  <a:pt x="13735" y="43583"/>
                  <a:pt x="13735" y="43758"/>
                  <a:pt x="13935" y="43808"/>
                </a:cubicBezTo>
                <a:cubicBezTo>
                  <a:pt x="13976" y="43820"/>
                  <a:pt x="14014" y="43826"/>
                  <a:pt x="14048" y="43826"/>
                </a:cubicBezTo>
                <a:cubicBezTo>
                  <a:pt x="14226" y="43826"/>
                  <a:pt x="14324" y="43679"/>
                  <a:pt x="14386" y="43533"/>
                </a:cubicBezTo>
                <a:cubicBezTo>
                  <a:pt x="14462" y="43332"/>
                  <a:pt x="14512" y="43132"/>
                  <a:pt x="14537" y="42956"/>
                </a:cubicBezTo>
                <a:cubicBezTo>
                  <a:pt x="14888" y="40475"/>
                  <a:pt x="15389" y="38019"/>
                  <a:pt x="16041" y="35613"/>
                </a:cubicBezTo>
                <a:cubicBezTo>
                  <a:pt x="17043" y="32004"/>
                  <a:pt x="18171" y="28420"/>
                  <a:pt x="19349" y="24861"/>
                </a:cubicBezTo>
                <a:cubicBezTo>
                  <a:pt x="19800" y="23507"/>
                  <a:pt x="20101" y="22104"/>
                  <a:pt x="20702" y="20801"/>
                </a:cubicBezTo>
                <a:cubicBezTo>
                  <a:pt x="20828" y="19673"/>
                  <a:pt x="21304" y="18620"/>
                  <a:pt x="21655" y="17567"/>
                </a:cubicBezTo>
                <a:cubicBezTo>
                  <a:pt x="22482" y="14986"/>
                  <a:pt x="23334" y="12430"/>
                  <a:pt x="24061" y="9848"/>
                </a:cubicBezTo>
                <a:cubicBezTo>
                  <a:pt x="24487" y="8294"/>
                  <a:pt x="24963" y="6765"/>
                  <a:pt x="24938" y="5161"/>
                </a:cubicBezTo>
                <a:cubicBezTo>
                  <a:pt x="24529" y="4647"/>
                  <a:pt x="24076" y="4383"/>
                  <a:pt x="23635" y="4383"/>
                </a:cubicBezTo>
                <a:cubicBezTo>
                  <a:pt x="23132" y="4383"/>
                  <a:pt x="22644" y="4728"/>
                  <a:pt x="22256" y="5437"/>
                </a:cubicBezTo>
                <a:cubicBezTo>
                  <a:pt x="21529" y="6765"/>
                  <a:pt x="20577" y="7918"/>
                  <a:pt x="19900" y="9247"/>
                </a:cubicBezTo>
                <a:cubicBezTo>
                  <a:pt x="19850" y="9322"/>
                  <a:pt x="19800" y="9422"/>
                  <a:pt x="19675" y="9447"/>
                </a:cubicBezTo>
                <a:cubicBezTo>
                  <a:pt x="20176" y="6615"/>
                  <a:pt x="21379" y="4034"/>
                  <a:pt x="22331" y="1352"/>
                </a:cubicBezTo>
                <a:cubicBezTo>
                  <a:pt x="22381" y="725"/>
                  <a:pt x="22206" y="249"/>
                  <a:pt x="21529" y="49"/>
                </a:cubicBezTo>
                <a:cubicBezTo>
                  <a:pt x="21424" y="17"/>
                  <a:pt x="21318" y="1"/>
                  <a:pt x="21213"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6" name="Google Shape;1026;p42"/>
          <p:cNvGrpSpPr/>
          <p:nvPr/>
        </p:nvGrpSpPr>
        <p:grpSpPr>
          <a:xfrm>
            <a:off x="6157266" y="-15"/>
            <a:ext cx="764467" cy="257433"/>
            <a:chOff x="2049650" y="0"/>
            <a:chExt cx="573350" cy="193075"/>
          </a:xfrm>
        </p:grpSpPr>
        <p:sp>
          <p:nvSpPr>
            <p:cNvPr id="1027" name="Google Shape;1027;p42"/>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2"/>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2"/>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2"/>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2"/>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2"/>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42"/>
          <p:cNvSpPr/>
          <p:nvPr/>
        </p:nvSpPr>
        <p:spPr>
          <a:xfrm rot="-5400000">
            <a:off x="29967" y="52625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42"/>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42"/>
          <p:cNvSpPr/>
          <p:nvPr/>
        </p:nvSpPr>
        <p:spPr>
          <a:xfrm rot="-5400000">
            <a:off x="129467" y="52484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42"/>
          <p:cNvSpPr/>
          <p:nvPr/>
        </p:nvSpPr>
        <p:spPr>
          <a:xfrm>
            <a:off x="10329184" y="367967"/>
            <a:ext cx="821267" cy="816867"/>
          </a:xfrm>
          <a:custGeom>
            <a:avLst/>
            <a:gdLst/>
            <a:ahLst/>
            <a:cxnLst/>
            <a:rect l="l" t="t" r="r" b="b"/>
            <a:pathLst>
              <a:path w="24638" h="24506" extrusionOk="0">
                <a:moveTo>
                  <a:pt x="16620" y="1"/>
                </a:moveTo>
                <a:cubicBezTo>
                  <a:pt x="16159" y="1"/>
                  <a:pt x="15726" y="75"/>
                  <a:pt x="15264" y="75"/>
                </a:cubicBezTo>
                <a:cubicBezTo>
                  <a:pt x="13885" y="75"/>
                  <a:pt x="12933" y="827"/>
                  <a:pt x="12281" y="1980"/>
                </a:cubicBezTo>
                <a:cubicBezTo>
                  <a:pt x="11930" y="2631"/>
                  <a:pt x="11454" y="3233"/>
                  <a:pt x="11379" y="4060"/>
                </a:cubicBezTo>
                <a:cubicBezTo>
                  <a:pt x="11336" y="4360"/>
                  <a:pt x="11212" y="4505"/>
                  <a:pt x="11030" y="4505"/>
                </a:cubicBezTo>
                <a:cubicBezTo>
                  <a:pt x="10892" y="4505"/>
                  <a:pt x="10721" y="4422"/>
                  <a:pt x="10527" y="4260"/>
                </a:cubicBezTo>
                <a:cubicBezTo>
                  <a:pt x="10076" y="3884"/>
                  <a:pt x="9675" y="3483"/>
                  <a:pt x="9249" y="3132"/>
                </a:cubicBezTo>
                <a:cubicBezTo>
                  <a:pt x="8522" y="2581"/>
                  <a:pt x="7870" y="1980"/>
                  <a:pt x="6918" y="1829"/>
                </a:cubicBezTo>
                <a:cubicBezTo>
                  <a:pt x="6288" y="1728"/>
                  <a:pt x="5719" y="1675"/>
                  <a:pt x="5203" y="1675"/>
                </a:cubicBezTo>
                <a:cubicBezTo>
                  <a:pt x="2654" y="1675"/>
                  <a:pt x="1377" y="2947"/>
                  <a:pt x="376" y="5864"/>
                </a:cubicBezTo>
                <a:cubicBezTo>
                  <a:pt x="0" y="6992"/>
                  <a:pt x="0" y="8170"/>
                  <a:pt x="51" y="9348"/>
                </a:cubicBezTo>
                <a:cubicBezTo>
                  <a:pt x="201" y="11679"/>
                  <a:pt x="752" y="13960"/>
                  <a:pt x="1404" y="16190"/>
                </a:cubicBezTo>
                <a:cubicBezTo>
                  <a:pt x="2081" y="18471"/>
                  <a:pt x="3083" y="20626"/>
                  <a:pt x="4462" y="22556"/>
                </a:cubicBezTo>
                <a:cubicBezTo>
                  <a:pt x="5013" y="23333"/>
                  <a:pt x="5690" y="23985"/>
                  <a:pt x="6542" y="24386"/>
                </a:cubicBezTo>
                <a:cubicBezTo>
                  <a:pt x="6728" y="24467"/>
                  <a:pt x="6909" y="24505"/>
                  <a:pt x="7077" y="24505"/>
                </a:cubicBezTo>
                <a:cubicBezTo>
                  <a:pt x="7635" y="24505"/>
                  <a:pt x="8057" y="24088"/>
                  <a:pt x="8096" y="23433"/>
                </a:cubicBezTo>
                <a:cubicBezTo>
                  <a:pt x="8096" y="23233"/>
                  <a:pt x="8121" y="23007"/>
                  <a:pt x="8046" y="22832"/>
                </a:cubicBezTo>
                <a:cubicBezTo>
                  <a:pt x="7670" y="22055"/>
                  <a:pt x="7745" y="21027"/>
                  <a:pt x="6767" y="20551"/>
                </a:cubicBezTo>
                <a:cubicBezTo>
                  <a:pt x="6617" y="20476"/>
                  <a:pt x="6542" y="20225"/>
                  <a:pt x="6467" y="20050"/>
                </a:cubicBezTo>
                <a:cubicBezTo>
                  <a:pt x="5038" y="16767"/>
                  <a:pt x="4161" y="13333"/>
                  <a:pt x="4061" y="9724"/>
                </a:cubicBezTo>
                <a:cubicBezTo>
                  <a:pt x="4061" y="9348"/>
                  <a:pt x="4061" y="8972"/>
                  <a:pt x="4061" y="8621"/>
                </a:cubicBezTo>
                <a:cubicBezTo>
                  <a:pt x="4035" y="7944"/>
                  <a:pt x="4361" y="7468"/>
                  <a:pt x="4812" y="7042"/>
                </a:cubicBezTo>
                <a:cubicBezTo>
                  <a:pt x="4998" y="6856"/>
                  <a:pt x="5184" y="6769"/>
                  <a:pt x="5374" y="6769"/>
                </a:cubicBezTo>
                <a:cubicBezTo>
                  <a:pt x="5542" y="6769"/>
                  <a:pt x="5713" y="6837"/>
                  <a:pt x="5890" y="6967"/>
                </a:cubicBezTo>
                <a:cubicBezTo>
                  <a:pt x="6366" y="7318"/>
                  <a:pt x="6792" y="7744"/>
                  <a:pt x="7168" y="8220"/>
                </a:cubicBezTo>
                <a:cubicBezTo>
                  <a:pt x="8923" y="10275"/>
                  <a:pt x="10427" y="12506"/>
                  <a:pt x="11579" y="14987"/>
                </a:cubicBezTo>
                <a:cubicBezTo>
                  <a:pt x="12256" y="16441"/>
                  <a:pt x="13484" y="17143"/>
                  <a:pt x="14988" y="17493"/>
                </a:cubicBezTo>
                <a:cubicBezTo>
                  <a:pt x="15032" y="17502"/>
                  <a:pt x="15075" y="17506"/>
                  <a:pt x="15117" y="17506"/>
                </a:cubicBezTo>
                <a:cubicBezTo>
                  <a:pt x="15310" y="17506"/>
                  <a:pt x="15475" y="17417"/>
                  <a:pt x="15640" y="17293"/>
                </a:cubicBezTo>
                <a:cubicBezTo>
                  <a:pt x="15815" y="17143"/>
                  <a:pt x="15965" y="16967"/>
                  <a:pt x="16216" y="16917"/>
                </a:cubicBezTo>
                <a:cubicBezTo>
                  <a:pt x="16767" y="16792"/>
                  <a:pt x="16968" y="16340"/>
                  <a:pt x="17168" y="15864"/>
                </a:cubicBezTo>
                <a:cubicBezTo>
                  <a:pt x="17620" y="14812"/>
                  <a:pt x="17444" y="13809"/>
                  <a:pt x="17093" y="12832"/>
                </a:cubicBezTo>
                <a:cubicBezTo>
                  <a:pt x="16391" y="10852"/>
                  <a:pt x="16366" y="8772"/>
                  <a:pt x="16091" y="6741"/>
                </a:cubicBezTo>
                <a:cubicBezTo>
                  <a:pt x="16066" y="6566"/>
                  <a:pt x="16091" y="6391"/>
                  <a:pt x="16116" y="6240"/>
                </a:cubicBezTo>
                <a:cubicBezTo>
                  <a:pt x="16184" y="5900"/>
                  <a:pt x="16379" y="5698"/>
                  <a:pt x="16623" y="5698"/>
                </a:cubicBezTo>
                <a:cubicBezTo>
                  <a:pt x="16738" y="5698"/>
                  <a:pt x="16864" y="5743"/>
                  <a:pt x="16993" y="5839"/>
                </a:cubicBezTo>
                <a:cubicBezTo>
                  <a:pt x="17519" y="6190"/>
                  <a:pt x="18021" y="6591"/>
                  <a:pt x="18447" y="7042"/>
                </a:cubicBezTo>
                <a:cubicBezTo>
                  <a:pt x="19625" y="8371"/>
                  <a:pt x="20802" y="9674"/>
                  <a:pt x="21730" y="11203"/>
                </a:cubicBezTo>
                <a:cubicBezTo>
                  <a:pt x="21905" y="11478"/>
                  <a:pt x="22131" y="11729"/>
                  <a:pt x="22432" y="11904"/>
                </a:cubicBezTo>
                <a:cubicBezTo>
                  <a:pt x="22675" y="12049"/>
                  <a:pt x="22923" y="12117"/>
                  <a:pt x="23158" y="12117"/>
                </a:cubicBezTo>
                <a:cubicBezTo>
                  <a:pt x="23700" y="12117"/>
                  <a:pt x="24177" y="11756"/>
                  <a:pt x="24386" y="11127"/>
                </a:cubicBezTo>
                <a:cubicBezTo>
                  <a:pt x="24637" y="10426"/>
                  <a:pt x="24311" y="9849"/>
                  <a:pt x="24161" y="9198"/>
                </a:cubicBezTo>
                <a:cubicBezTo>
                  <a:pt x="23584" y="6541"/>
                  <a:pt x="22381" y="4185"/>
                  <a:pt x="20677" y="2080"/>
                </a:cubicBezTo>
                <a:cubicBezTo>
                  <a:pt x="19750" y="927"/>
                  <a:pt x="18572" y="200"/>
                  <a:pt x="17043" y="25"/>
                </a:cubicBezTo>
                <a:cubicBezTo>
                  <a:pt x="16898" y="7"/>
                  <a:pt x="16758" y="1"/>
                  <a:pt x="16620" y="1"/>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42"/>
          <p:cNvSpPr/>
          <p:nvPr/>
        </p:nvSpPr>
        <p:spPr>
          <a:xfrm>
            <a:off x="10081885" y="1275501"/>
            <a:ext cx="695967" cy="487500"/>
          </a:xfrm>
          <a:custGeom>
            <a:avLst/>
            <a:gdLst/>
            <a:ahLst/>
            <a:cxnLst/>
            <a:rect l="l" t="t" r="r" b="b"/>
            <a:pathLst>
              <a:path w="20879" h="14625" extrusionOk="0">
                <a:moveTo>
                  <a:pt x="3295" y="1"/>
                </a:moveTo>
                <a:cubicBezTo>
                  <a:pt x="3037" y="1"/>
                  <a:pt x="2832" y="154"/>
                  <a:pt x="2657" y="368"/>
                </a:cubicBezTo>
                <a:cubicBezTo>
                  <a:pt x="2532" y="518"/>
                  <a:pt x="2432" y="694"/>
                  <a:pt x="2332" y="869"/>
                </a:cubicBezTo>
                <a:cubicBezTo>
                  <a:pt x="1705" y="2222"/>
                  <a:pt x="1003" y="3576"/>
                  <a:pt x="577" y="5004"/>
                </a:cubicBezTo>
                <a:cubicBezTo>
                  <a:pt x="377" y="5606"/>
                  <a:pt x="226" y="6232"/>
                  <a:pt x="151" y="6859"/>
                </a:cubicBezTo>
                <a:cubicBezTo>
                  <a:pt x="1" y="8087"/>
                  <a:pt x="978" y="9641"/>
                  <a:pt x="2131" y="9917"/>
                </a:cubicBezTo>
                <a:cubicBezTo>
                  <a:pt x="2398" y="9973"/>
                  <a:pt x="2665" y="10001"/>
                  <a:pt x="2932" y="10001"/>
                </a:cubicBezTo>
                <a:cubicBezTo>
                  <a:pt x="3490" y="10001"/>
                  <a:pt x="4044" y="9878"/>
                  <a:pt x="4587" y="9641"/>
                </a:cubicBezTo>
                <a:cubicBezTo>
                  <a:pt x="4961" y="9464"/>
                  <a:pt x="5188" y="9360"/>
                  <a:pt x="5350" y="9360"/>
                </a:cubicBezTo>
                <a:cubicBezTo>
                  <a:pt x="5601" y="9360"/>
                  <a:pt x="5697" y="9608"/>
                  <a:pt x="5941" y="10217"/>
                </a:cubicBezTo>
                <a:cubicBezTo>
                  <a:pt x="6414" y="11442"/>
                  <a:pt x="7388" y="12114"/>
                  <a:pt x="8481" y="12114"/>
                </a:cubicBezTo>
                <a:cubicBezTo>
                  <a:pt x="9065" y="12114"/>
                  <a:pt x="9683" y="11922"/>
                  <a:pt x="10277" y="11521"/>
                </a:cubicBezTo>
                <a:cubicBezTo>
                  <a:pt x="10452" y="11389"/>
                  <a:pt x="10608" y="11181"/>
                  <a:pt x="10879" y="11181"/>
                </a:cubicBezTo>
                <a:cubicBezTo>
                  <a:pt x="10918" y="11181"/>
                  <a:pt x="10959" y="11185"/>
                  <a:pt x="11003" y="11195"/>
                </a:cubicBezTo>
                <a:cubicBezTo>
                  <a:pt x="11154" y="11696"/>
                  <a:pt x="11279" y="12197"/>
                  <a:pt x="11480" y="12674"/>
                </a:cubicBezTo>
                <a:cubicBezTo>
                  <a:pt x="11881" y="13601"/>
                  <a:pt x="12557" y="14353"/>
                  <a:pt x="13535" y="14553"/>
                </a:cubicBezTo>
                <a:cubicBezTo>
                  <a:pt x="13767" y="14601"/>
                  <a:pt x="13998" y="14625"/>
                  <a:pt x="14229" y="14625"/>
                </a:cubicBezTo>
                <a:cubicBezTo>
                  <a:pt x="14847" y="14625"/>
                  <a:pt x="15457" y="14456"/>
                  <a:pt x="16041" y="14127"/>
                </a:cubicBezTo>
                <a:cubicBezTo>
                  <a:pt x="17520" y="13325"/>
                  <a:pt x="18698" y="12222"/>
                  <a:pt x="19550" y="10794"/>
                </a:cubicBezTo>
                <a:cubicBezTo>
                  <a:pt x="20201" y="9741"/>
                  <a:pt x="20703" y="8613"/>
                  <a:pt x="20828" y="7360"/>
                </a:cubicBezTo>
                <a:cubicBezTo>
                  <a:pt x="20878" y="6834"/>
                  <a:pt x="20803" y="6333"/>
                  <a:pt x="20577" y="5882"/>
                </a:cubicBezTo>
                <a:cubicBezTo>
                  <a:pt x="20459" y="5618"/>
                  <a:pt x="20250" y="5486"/>
                  <a:pt x="20027" y="5486"/>
                </a:cubicBezTo>
                <a:cubicBezTo>
                  <a:pt x="19827" y="5486"/>
                  <a:pt x="19616" y="5593"/>
                  <a:pt x="19450" y="5806"/>
                </a:cubicBezTo>
                <a:cubicBezTo>
                  <a:pt x="19349" y="5932"/>
                  <a:pt x="19299" y="6082"/>
                  <a:pt x="19249" y="6257"/>
                </a:cubicBezTo>
                <a:cubicBezTo>
                  <a:pt x="18572" y="8237"/>
                  <a:pt x="17094" y="9491"/>
                  <a:pt x="15389" y="10543"/>
                </a:cubicBezTo>
                <a:cubicBezTo>
                  <a:pt x="15148" y="10688"/>
                  <a:pt x="14945" y="10758"/>
                  <a:pt x="14782" y="10758"/>
                </a:cubicBezTo>
                <a:cubicBezTo>
                  <a:pt x="14437" y="10758"/>
                  <a:pt x="14270" y="10445"/>
                  <a:pt x="14287" y="9866"/>
                </a:cubicBezTo>
                <a:cubicBezTo>
                  <a:pt x="14312" y="9691"/>
                  <a:pt x="14362" y="9541"/>
                  <a:pt x="14387" y="9365"/>
                </a:cubicBezTo>
                <a:cubicBezTo>
                  <a:pt x="14713" y="7811"/>
                  <a:pt x="15038" y="6257"/>
                  <a:pt x="15389" y="4704"/>
                </a:cubicBezTo>
                <a:cubicBezTo>
                  <a:pt x="15439" y="4403"/>
                  <a:pt x="15439" y="4102"/>
                  <a:pt x="15414" y="3801"/>
                </a:cubicBezTo>
                <a:cubicBezTo>
                  <a:pt x="15389" y="3325"/>
                  <a:pt x="15089" y="2999"/>
                  <a:pt x="14663" y="2849"/>
                </a:cubicBezTo>
                <a:cubicBezTo>
                  <a:pt x="14490" y="2782"/>
                  <a:pt x="14317" y="2744"/>
                  <a:pt x="14148" y="2744"/>
                </a:cubicBezTo>
                <a:cubicBezTo>
                  <a:pt x="13874" y="2744"/>
                  <a:pt x="13607" y="2842"/>
                  <a:pt x="13359" y="3074"/>
                </a:cubicBezTo>
                <a:cubicBezTo>
                  <a:pt x="12983" y="3450"/>
                  <a:pt x="12658" y="3876"/>
                  <a:pt x="12457" y="4378"/>
                </a:cubicBezTo>
                <a:cubicBezTo>
                  <a:pt x="12081" y="5355"/>
                  <a:pt x="11530" y="6232"/>
                  <a:pt x="10953" y="7085"/>
                </a:cubicBezTo>
                <a:cubicBezTo>
                  <a:pt x="10527" y="7686"/>
                  <a:pt x="10051" y="8237"/>
                  <a:pt x="9449" y="8689"/>
                </a:cubicBezTo>
                <a:cubicBezTo>
                  <a:pt x="9321" y="8781"/>
                  <a:pt x="9165" y="8886"/>
                  <a:pt x="8992" y="8886"/>
                </a:cubicBezTo>
                <a:cubicBezTo>
                  <a:pt x="8929" y="8886"/>
                  <a:pt x="8864" y="8872"/>
                  <a:pt x="8798" y="8839"/>
                </a:cubicBezTo>
                <a:cubicBezTo>
                  <a:pt x="8522" y="8714"/>
                  <a:pt x="8472" y="8438"/>
                  <a:pt x="8472" y="8162"/>
                </a:cubicBezTo>
                <a:cubicBezTo>
                  <a:pt x="8472" y="8012"/>
                  <a:pt x="8522" y="7836"/>
                  <a:pt x="8547" y="7686"/>
                </a:cubicBezTo>
                <a:cubicBezTo>
                  <a:pt x="8748" y="6558"/>
                  <a:pt x="9174" y="5506"/>
                  <a:pt x="9550" y="4453"/>
                </a:cubicBezTo>
                <a:cubicBezTo>
                  <a:pt x="9876" y="3501"/>
                  <a:pt x="10201" y="2548"/>
                  <a:pt x="10126" y="1521"/>
                </a:cubicBezTo>
                <a:cubicBezTo>
                  <a:pt x="10076" y="819"/>
                  <a:pt x="9800" y="618"/>
                  <a:pt x="9099" y="568"/>
                </a:cubicBezTo>
                <a:cubicBezTo>
                  <a:pt x="9063" y="566"/>
                  <a:pt x="9029" y="565"/>
                  <a:pt x="8995" y="565"/>
                </a:cubicBezTo>
                <a:cubicBezTo>
                  <a:pt x="8619" y="565"/>
                  <a:pt x="8320" y="693"/>
                  <a:pt x="8021" y="969"/>
                </a:cubicBezTo>
                <a:cubicBezTo>
                  <a:pt x="7520" y="1420"/>
                  <a:pt x="7194" y="1997"/>
                  <a:pt x="6868" y="2598"/>
                </a:cubicBezTo>
                <a:cubicBezTo>
                  <a:pt x="6216" y="3701"/>
                  <a:pt x="5665" y="4879"/>
                  <a:pt x="4838" y="5907"/>
                </a:cubicBezTo>
                <a:cubicBezTo>
                  <a:pt x="4412" y="6408"/>
                  <a:pt x="3911" y="6784"/>
                  <a:pt x="3284" y="6909"/>
                </a:cubicBezTo>
                <a:cubicBezTo>
                  <a:pt x="3191" y="6934"/>
                  <a:pt x="3107" y="6946"/>
                  <a:pt x="3031" y="6946"/>
                </a:cubicBezTo>
                <a:cubicBezTo>
                  <a:pt x="2719" y="6946"/>
                  <a:pt x="2552" y="6741"/>
                  <a:pt x="2532" y="6358"/>
                </a:cubicBezTo>
                <a:cubicBezTo>
                  <a:pt x="2532" y="6207"/>
                  <a:pt x="2557" y="6032"/>
                  <a:pt x="2607" y="5882"/>
                </a:cubicBezTo>
                <a:cubicBezTo>
                  <a:pt x="2833" y="4503"/>
                  <a:pt x="3334" y="3175"/>
                  <a:pt x="3710" y="1846"/>
                </a:cubicBezTo>
                <a:cubicBezTo>
                  <a:pt x="3785" y="1521"/>
                  <a:pt x="3911" y="1195"/>
                  <a:pt x="3936" y="869"/>
                </a:cubicBezTo>
                <a:cubicBezTo>
                  <a:pt x="3986" y="518"/>
                  <a:pt x="3886" y="192"/>
                  <a:pt x="3535" y="42"/>
                </a:cubicBezTo>
                <a:cubicBezTo>
                  <a:pt x="3450" y="14"/>
                  <a:pt x="3370" y="1"/>
                  <a:pt x="3295"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42"/>
          <p:cNvSpPr/>
          <p:nvPr/>
        </p:nvSpPr>
        <p:spPr>
          <a:xfrm>
            <a:off x="11369284" y="1385701"/>
            <a:ext cx="475400" cy="518633"/>
          </a:xfrm>
          <a:custGeom>
            <a:avLst/>
            <a:gdLst/>
            <a:ahLst/>
            <a:cxnLst/>
            <a:rect l="l" t="t" r="r" b="b"/>
            <a:pathLst>
              <a:path w="14262" h="15559" extrusionOk="0">
                <a:moveTo>
                  <a:pt x="5740" y="0"/>
                </a:moveTo>
                <a:cubicBezTo>
                  <a:pt x="5176" y="0"/>
                  <a:pt x="4612" y="69"/>
                  <a:pt x="4061" y="220"/>
                </a:cubicBezTo>
                <a:cubicBezTo>
                  <a:pt x="2707" y="596"/>
                  <a:pt x="1930" y="1648"/>
                  <a:pt x="1279" y="2776"/>
                </a:cubicBezTo>
                <a:cubicBezTo>
                  <a:pt x="452" y="4180"/>
                  <a:pt x="326" y="5758"/>
                  <a:pt x="151" y="7312"/>
                </a:cubicBezTo>
                <a:cubicBezTo>
                  <a:pt x="1" y="8465"/>
                  <a:pt x="151" y="9643"/>
                  <a:pt x="201" y="10796"/>
                </a:cubicBezTo>
                <a:cubicBezTo>
                  <a:pt x="276" y="12074"/>
                  <a:pt x="602" y="13353"/>
                  <a:pt x="1128" y="14556"/>
                </a:cubicBezTo>
                <a:cubicBezTo>
                  <a:pt x="1454" y="15282"/>
                  <a:pt x="2056" y="15558"/>
                  <a:pt x="2833" y="15558"/>
                </a:cubicBezTo>
                <a:cubicBezTo>
                  <a:pt x="3610" y="15533"/>
                  <a:pt x="4286" y="15282"/>
                  <a:pt x="4487" y="14505"/>
                </a:cubicBezTo>
                <a:cubicBezTo>
                  <a:pt x="4712" y="13628"/>
                  <a:pt x="5013" y="12751"/>
                  <a:pt x="4988" y="11774"/>
                </a:cubicBezTo>
                <a:cubicBezTo>
                  <a:pt x="4963" y="10520"/>
                  <a:pt x="4612" y="9267"/>
                  <a:pt x="4737" y="7889"/>
                </a:cubicBezTo>
                <a:cubicBezTo>
                  <a:pt x="4612" y="7137"/>
                  <a:pt x="4788" y="6335"/>
                  <a:pt x="4938" y="5508"/>
                </a:cubicBezTo>
                <a:cubicBezTo>
                  <a:pt x="5124" y="4617"/>
                  <a:pt x="5515" y="4207"/>
                  <a:pt x="6185" y="4207"/>
                </a:cubicBezTo>
                <a:cubicBezTo>
                  <a:pt x="6419" y="4207"/>
                  <a:pt x="6687" y="4257"/>
                  <a:pt x="6993" y="4355"/>
                </a:cubicBezTo>
                <a:cubicBezTo>
                  <a:pt x="7444" y="4480"/>
                  <a:pt x="7845" y="4681"/>
                  <a:pt x="8221" y="5007"/>
                </a:cubicBezTo>
                <a:cubicBezTo>
                  <a:pt x="9600" y="6159"/>
                  <a:pt x="10702" y="7488"/>
                  <a:pt x="10978" y="9368"/>
                </a:cubicBezTo>
                <a:cubicBezTo>
                  <a:pt x="11082" y="9991"/>
                  <a:pt x="11583" y="10339"/>
                  <a:pt x="12180" y="10339"/>
                </a:cubicBezTo>
                <a:cubicBezTo>
                  <a:pt x="12303" y="10339"/>
                  <a:pt x="12429" y="10325"/>
                  <a:pt x="12557" y="10295"/>
                </a:cubicBezTo>
                <a:cubicBezTo>
                  <a:pt x="13635" y="10044"/>
                  <a:pt x="14261" y="8941"/>
                  <a:pt x="14061" y="7738"/>
                </a:cubicBezTo>
                <a:cubicBezTo>
                  <a:pt x="13785" y="6084"/>
                  <a:pt x="13108" y="4656"/>
                  <a:pt x="12031" y="3352"/>
                </a:cubicBezTo>
                <a:cubicBezTo>
                  <a:pt x="10778" y="1874"/>
                  <a:pt x="9374" y="671"/>
                  <a:pt x="7419" y="195"/>
                </a:cubicBezTo>
                <a:cubicBezTo>
                  <a:pt x="6868" y="69"/>
                  <a:pt x="6304" y="0"/>
                  <a:pt x="5740" y="0"/>
                </a:cubicBezTo>
                <a:close/>
              </a:path>
            </a:pathLst>
          </a:custGeom>
          <a:solidFill>
            <a:srgbClr val="A7D4D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42"/>
          <p:cNvSpPr/>
          <p:nvPr/>
        </p:nvSpPr>
        <p:spPr>
          <a:xfrm>
            <a:off x="11086917" y="1063833"/>
            <a:ext cx="345067" cy="324200"/>
          </a:xfrm>
          <a:custGeom>
            <a:avLst/>
            <a:gdLst/>
            <a:ahLst/>
            <a:cxnLst/>
            <a:rect l="l" t="t" r="r" b="b"/>
            <a:pathLst>
              <a:path w="10352" h="9726" extrusionOk="0">
                <a:moveTo>
                  <a:pt x="3661" y="0"/>
                </a:moveTo>
                <a:cubicBezTo>
                  <a:pt x="2554" y="0"/>
                  <a:pt x="1993" y="510"/>
                  <a:pt x="1504" y="1254"/>
                </a:cubicBezTo>
                <a:cubicBezTo>
                  <a:pt x="451" y="2808"/>
                  <a:pt x="426" y="4663"/>
                  <a:pt x="0" y="6342"/>
                </a:cubicBezTo>
                <a:cubicBezTo>
                  <a:pt x="151" y="7244"/>
                  <a:pt x="226" y="8096"/>
                  <a:pt x="577" y="8898"/>
                </a:cubicBezTo>
                <a:cubicBezTo>
                  <a:pt x="852" y="9550"/>
                  <a:pt x="1279" y="9700"/>
                  <a:pt x="1905" y="9725"/>
                </a:cubicBezTo>
                <a:cubicBezTo>
                  <a:pt x="2532" y="9725"/>
                  <a:pt x="2933" y="9424"/>
                  <a:pt x="3133" y="8898"/>
                </a:cubicBezTo>
                <a:cubicBezTo>
                  <a:pt x="3359" y="8272"/>
                  <a:pt x="3559" y="7645"/>
                  <a:pt x="3584" y="6943"/>
                </a:cubicBezTo>
                <a:cubicBezTo>
                  <a:pt x="3609" y="6091"/>
                  <a:pt x="3710" y="5239"/>
                  <a:pt x="3935" y="4387"/>
                </a:cubicBezTo>
                <a:cubicBezTo>
                  <a:pt x="4075" y="3907"/>
                  <a:pt x="4224" y="3675"/>
                  <a:pt x="4489" y="3675"/>
                </a:cubicBezTo>
                <a:cubicBezTo>
                  <a:pt x="4653" y="3675"/>
                  <a:pt x="4861" y="3763"/>
                  <a:pt x="5138" y="3936"/>
                </a:cubicBezTo>
                <a:cubicBezTo>
                  <a:pt x="5865" y="4412"/>
                  <a:pt x="6492" y="5013"/>
                  <a:pt x="7018" y="5715"/>
                </a:cubicBezTo>
                <a:cubicBezTo>
                  <a:pt x="7494" y="6342"/>
                  <a:pt x="7945" y="7018"/>
                  <a:pt x="8446" y="7645"/>
                </a:cubicBezTo>
                <a:cubicBezTo>
                  <a:pt x="8694" y="7943"/>
                  <a:pt x="8936" y="8087"/>
                  <a:pt x="9181" y="8087"/>
                </a:cubicBezTo>
                <a:cubicBezTo>
                  <a:pt x="9431" y="8087"/>
                  <a:pt x="9684" y="7936"/>
                  <a:pt x="9950" y="7645"/>
                </a:cubicBezTo>
                <a:cubicBezTo>
                  <a:pt x="10226" y="7319"/>
                  <a:pt x="10351" y="6993"/>
                  <a:pt x="10226" y="6542"/>
                </a:cubicBezTo>
                <a:cubicBezTo>
                  <a:pt x="9800" y="4813"/>
                  <a:pt x="8898" y="3359"/>
                  <a:pt x="7770" y="2031"/>
                </a:cubicBezTo>
                <a:cubicBezTo>
                  <a:pt x="6868" y="928"/>
                  <a:pt x="5690" y="277"/>
                  <a:pt x="4311" y="51"/>
                </a:cubicBezTo>
                <a:cubicBezTo>
                  <a:pt x="4075" y="17"/>
                  <a:pt x="3859" y="0"/>
                  <a:pt x="366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42"/>
          <p:cNvSpPr/>
          <p:nvPr/>
        </p:nvSpPr>
        <p:spPr>
          <a:xfrm>
            <a:off x="11021752" y="1445300"/>
            <a:ext cx="278233" cy="297800"/>
          </a:xfrm>
          <a:custGeom>
            <a:avLst/>
            <a:gdLst/>
            <a:ahLst/>
            <a:cxnLst/>
            <a:rect l="l" t="t" r="r" b="b"/>
            <a:pathLst>
              <a:path w="8347" h="8934" extrusionOk="0">
                <a:moveTo>
                  <a:pt x="3178" y="0"/>
                </a:moveTo>
                <a:cubicBezTo>
                  <a:pt x="2375" y="0"/>
                  <a:pt x="1576" y="361"/>
                  <a:pt x="1103" y="1038"/>
                </a:cubicBezTo>
                <a:cubicBezTo>
                  <a:pt x="376" y="2066"/>
                  <a:pt x="76" y="3244"/>
                  <a:pt x="0" y="4497"/>
                </a:cubicBezTo>
                <a:cubicBezTo>
                  <a:pt x="76" y="5625"/>
                  <a:pt x="301" y="6727"/>
                  <a:pt x="727" y="7780"/>
                </a:cubicBezTo>
                <a:cubicBezTo>
                  <a:pt x="878" y="8131"/>
                  <a:pt x="1128" y="8407"/>
                  <a:pt x="1429" y="8632"/>
                </a:cubicBezTo>
                <a:cubicBezTo>
                  <a:pt x="1687" y="8837"/>
                  <a:pt x="1983" y="8934"/>
                  <a:pt x="2269" y="8934"/>
                </a:cubicBezTo>
                <a:cubicBezTo>
                  <a:pt x="2791" y="8934"/>
                  <a:pt x="3281" y="8613"/>
                  <a:pt x="3459" y="8031"/>
                </a:cubicBezTo>
                <a:cubicBezTo>
                  <a:pt x="3609" y="7580"/>
                  <a:pt x="3735" y="7078"/>
                  <a:pt x="3760" y="6577"/>
                </a:cubicBezTo>
                <a:cubicBezTo>
                  <a:pt x="3760" y="6051"/>
                  <a:pt x="3860" y="5524"/>
                  <a:pt x="3960" y="4998"/>
                </a:cubicBezTo>
                <a:cubicBezTo>
                  <a:pt x="3985" y="4772"/>
                  <a:pt x="4111" y="4547"/>
                  <a:pt x="4386" y="4497"/>
                </a:cubicBezTo>
                <a:cubicBezTo>
                  <a:pt x="4410" y="4491"/>
                  <a:pt x="4433" y="4489"/>
                  <a:pt x="4455" y="4489"/>
                </a:cubicBezTo>
                <a:cubicBezTo>
                  <a:pt x="4638" y="4489"/>
                  <a:pt x="4748" y="4666"/>
                  <a:pt x="4838" y="4823"/>
                </a:cubicBezTo>
                <a:cubicBezTo>
                  <a:pt x="4963" y="4973"/>
                  <a:pt x="5088" y="5123"/>
                  <a:pt x="5188" y="5299"/>
                </a:cubicBezTo>
                <a:cubicBezTo>
                  <a:pt x="5439" y="5775"/>
                  <a:pt x="5865" y="6001"/>
                  <a:pt x="6291" y="6251"/>
                </a:cubicBezTo>
                <a:cubicBezTo>
                  <a:pt x="6483" y="6366"/>
                  <a:pt x="6663" y="6415"/>
                  <a:pt x="6833" y="6415"/>
                </a:cubicBezTo>
                <a:cubicBezTo>
                  <a:pt x="7107" y="6415"/>
                  <a:pt x="7353" y="6287"/>
                  <a:pt x="7569" y="6101"/>
                </a:cubicBezTo>
                <a:cubicBezTo>
                  <a:pt x="7995" y="5750"/>
                  <a:pt x="8346" y="5374"/>
                  <a:pt x="8196" y="4747"/>
                </a:cubicBezTo>
                <a:cubicBezTo>
                  <a:pt x="7795" y="3194"/>
                  <a:pt x="6993" y="1940"/>
                  <a:pt x="5640" y="1063"/>
                </a:cubicBezTo>
                <a:cubicBezTo>
                  <a:pt x="5289" y="813"/>
                  <a:pt x="4888" y="612"/>
                  <a:pt x="4537" y="386"/>
                </a:cubicBezTo>
                <a:cubicBezTo>
                  <a:pt x="4127" y="126"/>
                  <a:pt x="3652" y="0"/>
                  <a:pt x="3178"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42"/>
          <p:cNvSpPr/>
          <p:nvPr/>
        </p:nvSpPr>
        <p:spPr>
          <a:xfrm>
            <a:off x="10826251" y="1882300"/>
            <a:ext cx="319167" cy="240067"/>
          </a:xfrm>
          <a:custGeom>
            <a:avLst/>
            <a:gdLst/>
            <a:ahLst/>
            <a:cxnLst/>
            <a:rect l="l" t="t" r="r" b="b"/>
            <a:pathLst>
              <a:path w="9575" h="7202" extrusionOk="0">
                <a:moveTo>
                  <a:pt x="3976" y="1"/>
                </a:moveTo>
                <a:cubicBezTo>
                  <a:pt x="2569" y="1"/>
                  <a:pt x="1216" y="820"/>
                  <a:pt x="477" y="2264"/>
                </a:cubicBezTo>
                <a:cubicBezTo>
                  <a:pt x="251" y="2715"/>
                  <a:pt x="276" y="3241"/>
                  <a:pt x="1" y="3642"/>
                </a:cubicBezTo>
                <a:cubicBezTo>
                  <a:pt x="1" y="4319"/>
                  <a:pt x="26" y="4971"/>
                  <a:pt x="151" y="5648"/>
                </a:cubicBezTo>
                <a:cubicBezTo>
                  <a:pt x="352" y="6851"/>
                  <a:pt x="552" y="7101"/>
                  <a:pt x="1780" y="7201"/>
                </a:cubicBezTo>
                <a:cubicBezTo>
                  <a:pt x="2106" y="7026"/>
                  <a:pt x="2357" y="6750"/>
                  <a:pt x="2532" y="6450"/>
                </a:cubicBezTo>
                <a:cubicBezTo>
                  <a:pt x="2808" y="5973"/>
                  <a:pt x="3058" y="5522"/>
                  <a:pt x="3334" y="5046"/>
                </a:cubicBezTo>
                <a:cubicBezTo>
                  <a:pt x="3773" y="4274"/>
                  <a:pt x="4008" y="3905"/>
                  <a:pt x="4311" y="3905"/>
                </a:cubicBezTo>
                <a:cubicBezTo>
                  <a:pt x="4579" y="3905"/>
                  <a:pt x="4900" y="4193"/>
                  <a:pt x="5464" y="4745"/>
                </a:cubicBezTo>
                <a:cubicBezTo>
                  <a:pt x="6066" y="5322"/>
                  <a:pt x="6592" y="5973"/>
                  <a:pt x="7094" y="6625"/>
                </a:cubicBezTo>
                <a:cubicBezTo>
                  <a:pt x="7355" y="6966"/>
                  <a:pt x="7680" y="7195"/>
                  <a:pt x="8083" y="7195"/>
                </a:cubicBezTo>
                <a:cubicBezTo>
                  <a:pt x="8183" y="7195"/>
                  <a:pt x="8287" y="7181"/>
                  <a:pt x="8397" y="7151"/>
                </a:cubicBezTo>
                <a:cubicBezTo>
                  <a:pt x="8973" y="7001"/>
                  <a:pt x="9299" y="6625"/>
                  <a:pt x="9449" y="6074"/>
                </a:cubicBezTo>
                <a:cubicBezTo>
                  <a:pt x="9575" y="5673"/>
                  <a:pt x="9550" y="5297"/>
                  <a:pt x="9449" y="4896"/>
                </a:cubicBezTo>
                <a:cubicBezTo>
                  <a:pt x="8898" y="2916"/>
                  <a:pt x="7595" y="1562"/>
                  <a:pt x="5890" y="535"/>
                </a:cubicBezTo>
                <a:cubicBezTo>
                  <a:pt x="5277" y="173"/>
                  <a:pt x="4621" y="1"/>
                  <a:pt x="3976" y="1"/>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42"/>
          <p:cNvSpPr/>
          <p:nvPr/>
        </p:nvSpPr>
        <p:spPr>
          <a:xfrm>
            <a:off x="10081884" y="5187484"/>
            <a:ext cx="1574800" cy="1352000"/>
          </a:xfrm>
          <a:custGeom>
            <a:avLst/>
            <a:gdLst/>
            <a:ahLst/>
            <a:cxnLst/>
            <a:rect l="l" t="t" r="r" b="b"/>
            <a:pathLst>
              <a:path w="47244" h="40560" extrusionOk="0">
                <a:moveTo>
                  <a:pt x="20677" y="9882"/>
                </a:moveTo>
                <a:cubicBezTo>
                  <a:pt x="21429" y="9882"/>
                  <a:pt x="22231" y="10785"/>
                  <a:pt x="22256" y="11637"/>
                </a:cubicBezTo>
                <a:cubicBezTo>
                  <a:pt x="22277" y="12089"/>
                  <a:pt x="22095" y="12322"/>
                  <a:pt x="21724" y="12322"/>
                </a:cubicBezTo>
                <a:cubicBezTo>
                  <a:pt x="21643" y="12322"/>
                  <a:pt x="21553" y="12311"/>
                  <a:pt x="21454" y="12288"/>
                </a:cubicBezTo>
                <a:cubicBezTo>
                  <a:pt x="20552" y="12113"/>
                  <a:pt x="19950" y="11186"/>
                  <a:pt x="20101" y="10283"/>
                </a:cubicBezTo>
                <a:cubicBezTo>
                  <a:pt x="20151" y="9907"/>
                  <a:pt x="20401" y="9882"/>
                  <a:pt x="20677" y="9882"/>
                </a:cubicBezTo>
                <a:close/>
                <a:moveTo>
                  <a:pt x="8743" y="10191"/>
                </a:moveTo>
                <a:cubicBezTo>
                  <a:pt x="8941" y="10191"/>
                  <a:pt x="9154" y="10256"/>
                  <a:pt x="9374" y="10384"/>
                </a:cubicBezTo>
                <a:cubicBezTo>
                  <a:pt x="10050" y="10760"/>
                  <a:pt x="10477" y="11311"/>
                  <a:pt x="10777" y="12013"/>
                </a:cubicBezTo>
                <a:cubicBezTo>
                  <a:pt x="11053" y="12689"/>
                  <a:pt x="10677" y="13441"/>
                  <a:pt x="9975" y="13592"/>
                </a:cubicBezTo>
                <a:cubicBezTo>
                  <a:pt x="9898" y="13610"/>
                  <a:pt x="9817" y="13619"/>
                  <a:pt x="9733" y="13619"/>
                </a:cubicBezTo>
                <a:cubicBezTo>
                  <a:pt x="8796" y="13619"/>
                  <a:pt x="7573" y="12511"/>
                  <a:pt x="7619" y="11637"/>
                </a:cubicBezTo>
                <a:cubicBezTo>
                  <a:pt x="7669" y="11336"/>
                  <a:pt x="7720" y="11035"/>
                  <a:pt x="7870" y="10785"/>
                </a:cubicBezTo>
                <a:cubicBezTo>
                  <a:pt x="8093" y="10387"/>
                  <a:pt x="8397" y="10191"/>
                  <a:pt x="8743" y="10191"/>
                </a:cubicBezTo>
                <a:close/>
                <a:moveTo>
                  <a:pt x="13885" y="14218"/>
                </a:moveTo>
                <a:cubicBezTo>
                  <a:pt x="14461" y="14218"/>
                  <a:pt x="14762" y="14619"/>
                  <a:pt x="15013" y="15045"/>
                </a:cubicBezTo>
                <a:cubicBezTo>
                  <a:pt x="15138" y="15246"/>
                  <a:pt x="15289" y="15421"/>
                  <a:pt x="15289" y="15647"/>
                </a:cubicBezTo>
                <a:cubicBezTo>
                  <a:pt x="15289" y="15822"/>
                  <a:pt x="15163" y="15872"/>
                  <a:pt x="15063" y="15948"/>
                </a:cubicBezTo>
                <a:cubicBezTo>
                  <a:pt x="14948" y="16011"/>
                  <a:pt x="14836" y="16038"/>
                  <a:pt x="14730" y="16038"/>
                </a:cubicBezTo>
                <a:cubicBezTo>
                  <a:pt x="14582" y="16038"/>
                  <a:pt x="14442" y="15985"/>
                  <a:pt x="14311" y="15897"/>
                </a:cubicBezTo>
                <a:cubicBezTo>
                  <a:pt x="13885" y="15572"/>
                  <a:pt x="13484" y="15221"/>
                  <a:pt x="13509" y="14619"/>
                </a:cubicBezTo>
                <a:cubicBezTo>
                  <a:pt x="13534" y="14394"/>
                  <a:pt x="13659" y="14218"/>
                  <a:pt x="13885" y="14218"/>
                </a:cubicBezTo>
                <a:close/>
                <a:moveTo>
                  <a:pt x="6918" y="26223"/>
                </a:moveTo>
                <a:lnTo>
                  <a:pt x="6918" y="26223"/>
                </a:lnTo>
                <a:cubicBezTo>
                  <a:pt x="7241" y="26397"/>
                  <a:pt x="7268" y="26645"/>
                  <a:pt x="7244" y="26918"/>
                </a:cubicBezTo>
                <a:lnTo>
                  <a:pt x="7244" y="26918"/>
                </a:lnTo>
                <a:cubicBezTo>
                  <a:pt x="6914" y="26813"/>
                  <a:pt x="6844" y="26566"/>
                  <a:pt x="6918" y="26223"/>
                </a:cubicBezTo>
                <a:close/>
                <a:moveTo>
                  <a:pt x="7246" y="28103"/>
                </a:moveTo>
                <a:cubicBezTo>
                  <a:pt x="7245" y="28111"/>
                  <a:pt x="7244" y="28120"/>
                  <a:pt x="7243" y="28128"/>
                </a:cubicBezTo>
                <a:lnTo>
                  <a:pt x="7268" y="28128"/>
                </a:lnTo>
                <a:cubicBezTo>
                  <a:pt x="7261" y="28120"/>
                  <a:pt x="7254" y="28112"/>
                  <a:pt x="7246" y="28103"/>
                </a:cubicBezTo>
                <a:close/>
                <a:moveTo>
                  <a:pt x="8396" y="27351"/>
                </a:moveTo>
                <a:lnTo>
                  <a:pt x="8396" y="27351"/>
                </a:lnTo>
                <a:cubicBezTo>
                  <a:pt x="8923" y="27627"/>
                  <a:pt x="8872" y="28053"/>
                  <a:pt x="9048" y="28429"/>
                </a:cubicBezTo>
                <a:cubicBezTo>
                  <a:pt x="8446" y="28178"/>
                  <a:pt x="8446" y="28178"/>
                  <a:pt x="8396" y="27351"/>
                </a:cubicBezTo>
                <a:close/>
                <a:moveTo>
                  <a:pt x="33908" y="23958"/>
                </a:moveTo>
                <a:cubicBezTo>
                  <a:pt x="35318" y="23958"/>
                  <a:pt x="36909" y="25446"/>
                  <a:pt x="36717" y="27025"/>
                </a:cubicBezTo>
                <a:cubicBezTo>
                  <a:pt x="36742" y="28579"/>
                  <a:pt x="36391" y="28554"/>
                  <a:pt x="35364" y="29030"/>
                </a:cubicBezTo>
                <a:cubicBezTo>
                  <a:pt x="35192" y="29113"/>
                  <a:pt x="34989" y="29151"/>
                  <a:pt x="34773" y="29151"/>
                </a:cubicBezTo>
                <a:cubicBezTo>
                  <a:pt x="34011" y="29151"/>
                  <a:pt x="33078" y="28683"/>
                  <a:pt x="32707" y="28078"/>
                </a:cubicBezTo>
                <a:cubicBezTo>
                  <a:pt x="32081" y="27100"/>
                  <a:pt x="31955" y="26023"/>
                  <a:pt x="32356" y="24920"/>
                </a:cubicBezTo>
                <a:cubicBezTo>
                  <a:pt x="32582" y="24268"/>
                  <a:pt x="33033" y="24018"/>
                  <a:pt x="33710" y="23968"/>
                </a:cubicBezTo>
                <a:cubicBezTo>
                  <a:pt x="33775" y="23961"/>
                  <a:pt x="33841" y="23958"/>
                  <a:pt x="33908" y="23958"/>
                </a:cubicBezTo>
                <a:close/>
                <a:moveTo>
                  <a:pt x="9292" y="29219"/>
                </a:moveTo>
                <a:cubicBezTo>
                  <a:pt x="9364" y="29219"/>
                  <a:pt x="9403" y="29322"/>
                  <a:pt x="9424" y="29406"/>
                </a:cubicBezTo>
                <a:cubicBezTo>
                  <a:pt x="9521" y="29723"/>
                  <a:pt x="9358" y="29874"/>
                  <a:pt x="9073" y="29928"/>
                </a:cubicBezTo>
                <a:lnTo>
                  <a:pt x="9073" y="29928"/>
                </a:lnTo>
                <a:cubicBezTo>
                  <a:pt x="9073" y="29904"/>
                  <a:pt x="9073" y="29879"/>
                  <a:pt x="9073" y="29832"/>
                </a:cubicBezTo>
                <a:cubicBezTo>
                  <a:pt x="9123" y="29632"/>
                  <a:pt x="8973" y="29381"/>
                  <a:pt x="9248" y="29231"/>
                </a:cubicBezTo>
                <a:cubicBezTo>
                  <a:pt x="9264" y="29223"/>
                  <a:pt x="9279" y="29219"/>
                  <a:pt x="9292" y="29219"/>
                </a:cubicBezTo>
                <a:close/>
                <a:moveTo>
                  <a:pt x="43885" y="35973"/>
                </a:moveTo>
                <a:cubicBezTo>
                  <a:pt x="43985" y="35973"/>
                  <a:pt x="44061" y="36048"/>
                  <a:pt x="44036" y="36198"/>
                </a:cubicBezTo>
                <a:cubicBezTo>
                  <a:pt x="44036" y="36273"/>
                  <a:pt x="43960" y="36324"/>
                  <a:pt x="43860" y="36324"/>
                </a:cubicBezTo>
                <a:cubicBezTo>
                  <a:pt x="43710" y="36299"/>
                  <a:pt x="43610" y="36223"/>
                  <a:pt x="43635" y="36073"/>
                </a:cubicBezTo>
                <a:cubicBezTo>
                  <a:pt x="43660" y="36023"/>
                  <a:pt x="43785" y="35973"/>
                  <a:pt x="43885" y="35973"/>
                </a:cubicBezTo>
                <a:close/>
                <a:moveTo>
                  <a:pt x="18698" y="1"/>
                </a:moveTo>
                <a:cubicBezTo>
                  <a:pt x="18313" y="1"/>
                  <a:pt x="17929" y="11"/>
                  <a:pt x="17544" y="33"/>
                </a:cubicBezTo>
                <a:cubicBezTo>
                  <a:pt x="15840" y="108"/>
                  <a:pt x="14136" y="8"/>
                  <a:pt x="12507" y="584"/>
                </a:cubicBezTo>
                <a:cubicBezTo>
                  <a:pt x="12306" y="659"/>
                  <a:pt x="12106" y="659"/>
                  <a:pt x="11905" y="659"/>
                </a:cubicBezTo>
                <a:cubicBezTo>
                  <a:pt x="11858" y="656"/>
                  <a:pt x="11811" y="655"/>
                  <a:pt x="11765" y="655"/>
                </a:cubicBezTo>
                <a:cubicBezTo>
                  <a:pt x="11421" y="655"/>
                  <a:pt x="11112" y="742"/>
                  <a:pt x="10802" y="985"/>
                </a:cubicBezTo>
                <a:cubicBezTo>
                  <a:pt x="10585" y="1156"/>
                  <a:pt x="10328" y="1260"/>
                  <a:pt x="10063" y="1260"/>
                </a:cubicBezTo>
                <a:cubicBezTo>
                  <a:pt x="9901" y="1260"/>
                  <a:pt x="9736" y="1221"/>
                  <a:pt x="9574" y="1135"/>
                </a:cubicBezTo>
                <a:cubicBezTo>
                  <a:pt x="9407" y="1056"/>
                  <a:pt x="9247" y="1027"/>
                  <a:pt x="9089" y="1027"/>
                </a:cubicBezTo>
                <a:cubicBezTo>
                  <a:pt x="8797" y="1027"/>
                  <a:pt x="8514" y="1129"/>
                  <a:pt x="8221" y="1211"/>
                </a:cubicBezTo>
                <a:cubicBezTo>
                  <a:pt x="6993" y="1562"/>
                  <a:pt x="6040" y="2338"/>
                  <a:pt x="5113" y="3090"/>
                </a:cubicBezTo>
                <a:cubicBezTo>
                  <a:pt x="4411" y="3667"/>
                  <a:pt x="3735" y="4293"/>
                  <a:pt x="3359" y="5120"/>
                </a:cubicBezTo>
                <a:cubicBezTo>
                  <a:pt x="2908" y="6048"/>
                  <a:pt x="2231" y="6825"/>
                  <a:pt x="1805" y="7752"/>
                </a:cubicBezTo>
                <a:cubicBezTo>
                  <a:pt x="1554" y="8253"/>
                  <a:pt x="1178" y="8704"/>
                  <a:pt x="978" y="9231"/>
                </a:cubicBezTo>
                <a:cubicBezTo>
                  <a:pt x="752" y="9782"/>
                  <a:pt x="376" y="10308"/>
                  <a:pt x="451" y="10910"/>
                </a:cubicBezTo>
                <a:cubicBezTo>
                  <a:pt x="552" y="11511"/>
                  <a:pt x="176" y="11963"/>
                  <a:pt x="25" y="12489"/>
                </a:cubicBezTo>
                <a:cubicBezTo>
                  <a:pt x="0" y="12589"/>
                  <a:pt x="25" y="12689"/>
                  <a:pt x="25" y="12790"/>
                </a:cubicBezTo>
                <a:cubicBezTo>
                  <a:pt x="50" y="13792"/>
                  <a:pt x="326" y="14719"/>
                  <a:pt x="953" y="15471"/>
                </a:cubicBezTo>
                <a:cubicBezTo>
                  <a:pt x="1479" y="16073"/>
                  <a:pt x="1780" y="16750"/>
                  <a:pt x="1955" y="17501"/>
                </a:cubicBezTo>
                <a:cubicBezTo>
                  <a:pt x="2080" y="17501"/>
                  <a:pt x="2181" y="17552"/>
                  <a:pt x="2231" y="17677"/>
                </a:cubicBezTo>
                <a:cubicBezTo>
                  <a:pt x="2279" y="17820"/>
                  <a:pt x="2326" y="17941"/>
                  <a:pt x="2266" y="18082"/>
                </a:cubicBezTo>
                <a:lnTo>
                  <a:pt x="2266" y="18082"/>
                </a:lnTo>
                <a:cubicBezTo>
                  <a:pt x="2262" y="18081"/>
                  <a:pt x="2259" y="18079"/>
                  <a:pt x="2256" y="18078"/>
                </a:cubicBezTo>
                <a:lnTo>
                  <a:pt x="2256" y="18103"/>
                </a:lnTo>
                <a:cubicBezTo>
                  <a:pt x="2259" y="18096"/>
                  <a:pt x="2263" y="18089"/>
                  <a:pt x="2266" y="18082"/>
                </a:cubicBezTo>
                <a:lnTo>
                  <a:pt x="2266" y="18082"/>
                </a:lnTo>
                <a:cubicBezTo>
                  <a:pt x="2290" y="18090"/>
                  <a:pt x="2323" y="18090"/>
                  <a:pt x="2353" y="18090"/>
                </a:cubicBezTo>
                <a:cubicBezTo>
                  <a:pt x="2387" y="18090"/>
                  <a:pt x="2419" y="18090"/>
                  <a:pt x="2431" y="18103"/>
                </a:cubicBezTo>
                <a:cubicBezTo>
                  <a:pt x="2983" y="18830"/>
                  <a:pt x="3885" y="19256"/>
                  <a:pt x="4136" y="20208"/>
                </a:cubicBezTo>
                <a:cubicBezTo>
                  <a:pt x="4186" y="20434"/>
                  <a:pt x="4311" y="20659"/>
                  <a:pt x="4461" y="20810"/>
                </a:cubicBezTo>
                <a:cubicBezTo>
                  <a:pt x="5289" y="21562"/>
                  <a:pt x="4812" y="22765"/>
                  <a:pt x="5489" y="23542"/>
                </a:cubicBezTo>
                <a:cubicBezTo>
                  <a:pt x="5539" y="23567"/>
                  <a:pt x="5489" y="23717"/>
                  <a:pt x="5439" y="23817"/>
                </a:cubicBezTo>
                <a:cubicBezTo>
                  <a:pt x="5289" y="24143"/>
                  <a:pt x="5389" y="24469"/>
                  <a:pt x="5439" y="24770"/>
                </a:cubicBezTo>
                <a:cubicBezTo>
                  <a:pt x="5587" y="25362"/>
                  <a:pt x="6756" y="27534"/>
                  <a:pt x="7246" y="28103"/>
                </a:cubicBezTo>
                <a:lnTo>
                  <a:pt x="7246" y="28103"/>
                </a:lnTo>
                <a:cubicBezTo>
                  <a:pt x="7287" y="27715"/>
                  <a:pt x="7149" y="27327"/>
                  <a:pt x="7264" y="26939"/>
                </a:cubicBezTo>
                <a:lnTo>
                  <a:pt x="7264" y="26939"/>
                </a:lnTo>
                <a:cubicBezTo>
                  <a:pt x="7797" y="27293"/>
                  <a:pt x="7873" y="27934"/>
                  <a:pt x="8146" y="28429"/>
                </a:cubicBezTo>
                <a:cubicBezTo>
                  <a:pt x="8421" y="28954"/>
                  <a:pt x="8621" y="29528"/>
                  <a:pt x="9069" y="29929"/>
                </a:cubicBezTo>
                <a:lnTo>
                  <a:pt x="9069" y="29929"/>
                </a:lnTo>
                <a:cubicBezTo>
                  <a:pt x="9062" y="29930"/>
                  <a:pt x="9055" y="29931"/>
                  <a:pt x="9048" y="29933"/>
                </a:cubicBezTo>
                <a:cubicBezTo>
                  <a:pt x="9524" y="30860"/>
                  <a:pt x="10075" y="31737"/>
                  <a:pt x="10727" y="32539"/>
                </a:cubicBezTo>
                <a:cubicBezTo>
                  <a:pt x="11153" y="33090"/>
                  <a:pt x="11554" y="33667"/>
                  <a:pt x="12081" y="34143"/>
                </a:cubicBezTo>
                <a:cubicBezTo>
                  <a:pt x="12456" y="34469"/>
                  <a:pt x="12482" y="35121"/>
                  <a:pt x="12857" y="35371"/>
                </a:cubicBezTo>
                <a:cubicBezTo>
                  <a:pt x="13810" y="35998"/>
                  <a:pt x="14461" y="37000"/>
                  <a:pt x="15464" y="37527"/>
                </a:cubicBezTo>
                <a:cubicBezTo>
                  <a:pt x="16467" y="38028"/>
                  <a:pt x="17269" y="38905"/>
                  <a:pt x="18472" y="38980"/>
                </a:cubicBezTo>
                <a:cubicBezTo>
                  <a:pt x="18697" y="39005"/>
                  <a:pt x="18797" y="39181"/>
                  <a:pt x="18923" y="39356"/>
                </a:cubicBezTo>
                <a:cubicBezTo>
                  <a:pt x="19135" y="39621"/>
                  <a:pt x="19396" y="39749"/>
                  <a:pt x="19690" y="39749"/>
                </a:cubicBezTo>
                <a:cubicBezTo>
                  <a:pt x="19813" y="39749"/>
                  <a:pt x="19942" y="39726"/>
                  <a:pt x="20076" y="39682"/>
                </a:cubicBezTo>
                <a:cubicBezTo>
                  <a:pt x="20441" y="39214"/>
                  <a:pt x="20790" y="38985"/>
                  <a:pt x="21171" y="38985"/>
                </a:cubicBezTo>
                <a:cubicBezTo>
                  <a:pt x="21443" y="38985"/>
                  <a:pt x="21732" y="39102"/>
                  <a:pt x="22056" y="39331"/>
                </a:cubicBezTo>
                <a:cubicBezTo>
                  <a:pt x="21830" y="39732"/>
                  <a:pt x="21254" y="39356"/>
                  <a:pt x="21053" y="39757"/>
                </a:cubicBezTo>
                <a:cubicBezTo>
                  <a:pt x="21429" y="39958"/>
                  <a:pt x="21855" y="40058"/>
                  <a:pt x="22156" y="40409"/>
                </a:cubicBezTo>
                <a:cubicBezTo>
                  <a:pt x="22220" y="40489"/>
                  <a:pt x="22347" y="40560"/>
                  <a:pt x="22449" y="40560"/>
                </a:cubicBezTo>
                <a:cubicBezTo>
                  <a:pt x="22506" y="40560"/>
                  <a:pt x="22555" y="40538"/>
                  <a:pt x="22582" y="40484"/>
                </a:cubicBezTo>
                <a:cubicBezTo>
                  <a:pt x="23008" y="39908"/>
                  <a:pt x="23735" y="40083"/>
                  <a:pt x="24261" y="39757"/>
                </a:cubicBezTo>
                <a:cubicBezTo>
                  <a:pt x="24360" y="39703"/>
                  <a:pt x="24443" y="39675"/>
                  <a:pt x="24512" y="39675"/>
                </a:cubicBezTo>
                <a:cubicBezTo>
                  <a:pt x="24635" y="39675"/>
                  <a:pt x="24714" y="39765"/>
                  <a:pt x="24762" y="39958"/>
                </a:cubicBezTo>
                <a:cubicBezTo>
                  <a:pt x="24783" y="40081"/>
                  <a:pt x="24871" y="40171"/>
                  <a:pt x="24986" y="40171"/>
                </a:cubicBezTo>
                <a:cubicBezTo>
                  <a:pt x="25011" y="40171"/>
                  <a:pt x="25036" y="40167"/>
                  <a:pt x="25063" y="40158"/>
                </a:cubicBezTo>
                <a:cubicBezTo>
                  <a:pt x="25314" y="40058"/>
                  <a:pt x="25138" y="39908"/>
                  <a:pt x="25063" y="39782"/>
                </a:cubicBezTo>
                <a:cubicBezTo>
                  <a:pt x="24988" y="39557"/>
                  <a:pt x="25113" y="39456"/>
                  <a:pt x="25289" y="39431"/>
                </a:cubicBezTo>
                <a:cubicBezTo>
                  <a:pt x="25389" y="39398"/>
                  <a:pt x="25481" y="39376"/>
                  <a:pt x="25564" y="39376"/>
                </a:cubicBezTo>
                <a:cubicBezTo>
                  <a:pt x="25731" y="39376"/>
                  <a:pt x="25865" y="39465"/>
                  <a:pt x="25965" y="39732"/>
                </a:cubicBezTo>
                <a:cubicBezTo>
                  <a:pt x="26171" y="40293"/>
                  <a:pt x="26316" y="40555"/>
                  <a:pt x="26532" y="40555"/>
                </a:cubicBezTo>
                <a:cubicBezTo>
                  <a:pt x="26712" y="40555"/>
                  <a:pt x="26941" y="40374"/>
                  <a:pt x="27294" y="40033"/>
                </a:cubicBezTo>
                <a:cubicBezTo>
                  <a:pt x="27319" y="40008"/>
                  <a:pt x="27319" y="39958"/>
                  <a:pt x="27344" y="39933"/>
                </a:cubicBezTo>
                <a:cubicBezTo>
                  <a:pt x="27294" y="39657"/>
                  <a:pt x="27319" y="39431"/>
                  <a:pt x="27695" y="39356"/>
                </a:cubicBezTo>
                <a:cubicBezTo>
                  <a:pt x="28174" y="39241"/>
                  <a:pt x="28664" y="39158"/>
                  <a:pt x="29158" y="39158"/>
                </a:cubicBezTo>
                <a:cubicBezTo>
                  <a:pt x="29413" y="39158"/>
                  <a:pt x="29669" y="39180"/>
                  <a:pt x="29925" y="39231"/>
                </a:cubicBezTo>
                <a:cubicBezTo>
                  <a:pt x="30178" y="39057"/>
                  <a:pt x="30440" y="38983"/>
                  <a:pt x="30706" y="38983"/>
                </a:cubicBezTo>
                <a:cubicBezTo>
                  <a:pt x="30862" y="38983"/>
                  <a:pt x="31020" y="39009"/>
                  <a:pt x="31178" y="39055"/>
                </a:cubicBezTo>
                <a:cubicBezTo>
                  <a:pt x="31379" y="39116"/>
                  <a:pt x="31585" y="39131"/>
                  <a:pt x="31793" y="39131"/>
                </a:cubicBezTo>
                <a:cubicBezTo>
                  <a:pt x="32015" y="39131"/>
                  <a:pt x="32239" y="39113"/>
                  <a:pt x="32460" y="39113"/>
                </a:cubicBezTo>
                <a:cubicBezTo>
                  <a:pt x="32806" y="39113"/>
                  <a:pt x="33145" y="39157"/>
                  <a:pt x="33459" y="39381"/>
                </a:cubicBezTo>
                <a:cubicBezTo>
                  <a:pt x="33475" y="39397"/>
                  <a:pt x="33500" y="39403"/>
                  <a:pt x="33530" y="39403"/>
                </a:cubicBezTo>
                <a:cubicBezTo>
                  <a:pt x="33598" y="39403"/>
                  <a:pt x="33691" y="39373"/>
                  <a:pt x="33760" y="39356"/>
                </a:cubicBezTo>
                <a:cubicBezTo>
                  <a:pt x="33866" y="39316"/>
                  <a:pt x="33969" y="39299"/>
                  <a:pt x="34071" y="39299"/>
                </a:cubicBezTo>
                <a:cubicBezTo>
                  <a:pt x="34284" y="39299"/>
                  <a:pt x="34492" y="39372"/>
                  <a:pt x="34712" y="39456"/>
                </a:cubicBezTo>
                <a:cubicBezTo>
                  <a:pt x="35489" y="39807"/>
                  <a:pt x="36266" y="40008"/>
                  <a:pt x="37118" y="40108"/>
                </a:cubicBezTo>
                <a:cubicBezTo>
                  <a:pt x="37141" y="40110"/>
                  <a:pt x="37164" y="40110"/>
                  <a:pt x="37188" y="40110"/>
                </a:cubicBezTo>
                <a:cubicBezTo>
                  <a:pt x="37394" y="40110"/>
                  <a:pt x="37606" y="40056"/>
                  <a:pt x="37818" y="40056"/>
                </a:cubicBezTo>
                <a:cubicBezTo>
                  <a:pt x="37971" y="40056"/>
                  <a:pt x="38123" y="40084"/>
                  <a:pt x="38271" y="40183"/>
                </a:cubicBezTo>
                <a:cubicBezTo>
                  <a:pt x="38434" y="40292"/>
                  <a:pt x="38605" y="40334"/>
                  <a:pt x="38779" y="40334"/>
                </a:cubicBezTo>
                <a:cubicBezTo>
                  <a:pt x="38925" y="40334"/>
                  <a:pt x="39074" y="40304"/>
                  <a:pt x="39224" y="40258"/>
                </a:cubicBezTo>
                <a:cubicBezTo>
                  <a:pt x="40000" y="40058"/>
                  <a:pt x="40777" y="39908"/>
                  <a:pt x="41554" y="39732"/>
                </a:cubicBezTo>
                <a:cubicBezTo>
                  <a:pt x="41655" y="39381"/>
                  <a:pt x="41404" y="39106"/>
                  <a:pt x="41429" y="38780"/>
                </a:cubicBezTo>
                <a:cubicBezTo>
                  <a:pt x="41479" y="38730"/>
                  <a:pt x="41529" y="38680"/>
                  <a:pt x="41579" y="38680"/>
                </a:cubicBezTo>
                <a:cubicBezTo>
                  <a:pt x="41586" y="38679"/>
                  <a:pt x="41593" y="38678"/>
                  <a:pt x="41600" y="38678"/>
                </a:cubicBezTo>
                <a:cubicBezTo>
                  <a:pt x="41789" y="38678"/>
                  <a:pt x="41922" y="38943"/>
                  <a:pt x="42103" y="38943"/>
                </a:cubicBezTo>
                <a:cubicBezTo>
                  <a:pt x="42150" y="38943"/>
                  <a:pt x="42201" y="38925"/>
                  <a:pt x="42256" y="38880"/>
                </a:cubicBezTo>
                <a:cubicBezTo>
                  <a:pt x="42582" y="38579"/>
                  <a:pt x="42181" y="38304"/>
                  <a:pt x="42131" y="38003"/>
                </a:cubicBezTo>
                <a:cubicBezTo>
                  <a:pt x="42151" y="38001"/>
                  <a:pt x="42171" y="38000"/>
                  <a:pt x="42191" y="38000"/>
                </a:cubicBezTo>
                <a:cubicBezTo>
                  <a:pt x="42686" y="38000"/>
                  <a:pt x="42868" y="38580"/>
                  <a:pt x="43307" y="38580"/>
                </a:cubicBezTo>
                <a:cubicBezTo>
                  <a:pt x="43316" y="38580"/>
                  <a:pt x="43325" y="38580"/>
                  <a:pt x="43334" y="38579"/>
                </a:cubicBezTo>
                <a:cubicBezTo>
                  <a:pt x="43384" y="38554"/>
                  <a:pt x="43459" y="38504"/>
                  <a:pt x="43459" y="38454"/>
                </a:cubicBezTo>
                <a:cubicBezTo>
                  <a:pt x="43610" y="37953"/>
                  <a:pt x="43660" y="37527"/>
                  <a:pt x="44261" y="37176"/>
                </a:cubicBezTo>
                <a:cubicBezTo>
                  <a:pt x="45063" y="36674"/>
                  <a:pt x="44863" y="35872"/>
                  <a:pt x="43985" y="35421"/>
                </a:cubicBezTo>
                <a:cubicBezTo>
                  <a:pt x="43854" y="35493"/>
                  <a:pt x="43740" y="35523"/>
                  <a:pt x="43642" y="35523"/>
                </a:cubicBezTo>
                <a:cubicBezTo>
                  <a:pt x="43327" y="35523"/>
                  <a:pt x="43177" y="35212"/>
                  <a:pt x="43158" y="34945"/>
                </a:cubicBezTo>
                <a:cubicBezTo>
                  <a:pt x="43083" y="34469"/>
                  <a:pt x="42983" y="33993"/>
                  <a:pt x="43209" y="33517"/>
                </a:cubicBezTo>
                <a:cubicBezTo>
                  <a:pt x="43459" y="32990"/>
                  <a:pt x="43685" y="32439"/>
                  <a:pt x="43935" y="31887"/>
                </a:cubicBezTo>
                <a:cubicBezTo>
                  <a:pt x="42833" y="31161"/>
                  <a:pt x="41855" y="30309"/>
                  <a:pt x="40903" y="29431"/>
                </a:cubicBezTo>
                <a:cubicBezTo>
                  <a:pt x="39825" y="28404"/>
                  <a:pt x="39098" y="27151"/>
                  <a:pt x="39474" y="25572"/>
                </a:cubicBezTo>
                <a:cubicBezTo>
                  <a:pt x="39900" y="23791"/>
                  <a:pt x="41297" y="22728"/>
                  <a:pt x="42938" y="22728"/>
                </a:cubicBezTo>
                <a:cubicBezTo>
                  <a:pt x="43422" y="22728"/>
                  <a:pt x="43928" y="22821"/>
                  <a:pt x="44437" y="23015"/>
                </a:cubicBezTo>
                <a:cubicBezTo>
                  <a:pt x="44888" y="23191"/>
                  <a:pt x="45289" y="23416"/>
                  <a:pt x="45715" y="23617"/>
                </a:cubicBezTo>
                <a:cubicBezTo>
                  <a:pt x="45884" y="23681"/>
                  <a:pt x="46009" y="23717"/>
                  <a:pt x="46103" y="23717"/>
                </a:cubicBezTo>
                <a:cubicBezTo>
                  <a:pt x="46300" y="23717"/>
                  <a:pt x="46357" y="23557"/>
                  <a:pt x="46391" y="23166"/>
                </a:cubicBezTo>
                <a:cubicBezTo>
                  <a:pt x="46391" y="22865"/>
                  <a:pt x="46316" y="22514"/>
                  <a:pt x="46542" y="22288"/>
                </a:cubicBezTo>
                <a:cubicBezTo>
                  <a:pt x="47244" y="21687"/>
                  <a:pt x="47219" y="21035"/>
                  <a:pt x="46792" y="20283"/>
                </a:cubicBezTo>
                <a:cubicBezTo>
                  <a:pt x="46642" y="20058"/>
                  <a:pt x="46642" y="19757"/>
                  <a:pt x="46617" y="19481"/>
                </a:cubicBezTo>
                <a:cubicBezTo>
                  <a:pt x="46492" y="18454"/>
                  <a:pt x="46166" y="17501"/>
                  <a:pt x="45815" y="16499"/>
                </a:cubicBezTo>
                <a:cubicBezTo>
                  <a:pt x="45239" y="14820"/>
                  <a:pt x="44938" y="13040"/>
                  <a:pt x="44587" y="11286"/>
                </a:cubicBezTo>
                <a:cubicBezTo>
                  <a:pt x="44336" y="10434"/>
                  <a:pt x="44086" y="9632"/>
                  <a:pt x="43459" y="8980"/>
                </a:cubicBezTo>
                <a:cubicBezTo>
                  <a:pt x="43158" y="8704"/>
                  <a:pt x="43209" y="8228"/>
                  <a:pt x="42933" y="7927"/>
                </a:cubicBezTo>
                <a:cubicBezTo>
                  <a:pt x="42557" y="7501"/>
                  <a:pt x="42056" y="7326"/>
                  <a:pt x="41604" y="7025"/>
                </a:cubicBezTo>
                <a:cubicBezTo>
                  <a:pt x="40904" y="6558"/>
                  <a:pt x="40137" y="6243"/>
                  <a:pt x="39286" y="6243"/>
                </a:cubicBezTo>
                <a:cubicBezTo>
                  <a:pt x="39224" y="6243"/>
                  <a:pt x="39161" y="6245"/>
                  <a:pt x="39098" y="6248"/>
                </a:cubicBezTo>
                <a:cubicBezTo>
                  <a:pt x="39069" y="6249"/>
                  <a:pt x="39040" y="6250"/>
                  <a:pt x="39011" y="6250"/>
                </a:cubicBezTo>
                <a:cubicBezTo>
                  <a:pt x="38249" y="6250"/>
                  <a:pt x="37619" y="5935"/>
                  <a:pt x="36943" y="5597"/>
                </a:cubicBezTo>
                <a:cubicBezTo>
                  <a:pt x="35439" y="4895"/>
                  <a:pt x="34136" y="3817"/>
                  <a:pt x="32607" y="3216"/>
                </a:cubicBezTo>
                <a:cubicBezTo>
                  <a:pt x="32056" y="3040"/>
                  <a:pt x="31479" y="2965"/>
                  <a:pt x="31003" y="2639"/>
                </a:cubicBezTo>
                <a:cubicBezTo>
                  <a:pt x="30226" y="2138"/>
                  <a:pt x="29374" y="1887"/>
                  <a:pt x="28497" y="1662"/>
                </a:cubicBezTo>
                <a:cubicBezTo>
                  <a:pt x="28171" y="1562"/>
                  <a:pt x="27845" y="1511"/>
                  <a:pt x="27544" y="1361"/>
                </a:cubicBezTo>
                <a:cubicBezTo>
                  <a:pt x="26040" y="684"/>
                  <a:pt x="24411" y="459"/>
                  <a:pt x="22782" y="283"/>
                </a:cubicBezTo>
                <a:cubicBezTo>
                  <a:pt x="21432" y="127"/>
                  <a:pt x="20067" y="1"/>
                  <a:pt x="1869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42"/>
          <p:cNvSpPr/>
          <p:nvPr/>
        </p:nvSpPr>
        <p:spPr>
          <a:xfrm>
            <a:off x="10826267" y="4075368"/>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4424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44"/>
        <p:cNvGrpSpPr/>
        <p:nvPr/>
      </p:nvGrpSpPr>
      <p:grpSpPr>
        <a:xfrm>
          <a:off x="0" y="0"/>
          <a:ext cx="0" cy="0"/>
          <a:chOff x="0" y="0"/>
          <a:chExt cx="0" cy="0"/>
        </a:xfrm>
      </p:grpSpPr>
      <p:sp>
        <p:nvSpPr>
          <p:cNvPr id="1045" name="Google Shape;1045;p43"/>
          <p:cNvSpPr/>
          <p:nvPr/>
        </p:nvSpPr>
        <p:spPr>
          <a:xfrm>
            <a:off x="8150785" y="0"/>
            <a:ext cx="853833" cy="294200"/>
          </a:xfrm>
          <a:custGeom>
            <a:avLst/>
            <a:gdLst/>
            <a:ahLst/>
            <a:cxnLst/>
            <a:rect l="l" t="t" r="r" b="b"/>
            <a:pathLst>
              <a:path w="25615" h="8826" extrusionOk="0">
                <a:moveTo>
                  <a:pt x="19700" y="853"/>
                </a:moveTo>
                <a:cubicBezTo>
                  <a:pt x="19700" y="878"/>
                  <a:pt x="19725" y="903"/>
                  <a:pt x="19750" y="928"/>
                </a:cubicBezTo>
                <a:cubicBezTo>
                  <a:pt x="19725" y="953"/>
                  <a:pt x="19700" y="953"/>
                  <a:pt x="19675" y="978"/>
                </a:cubicBezTo>
                <a:cubicBezTo>
                  <a:pt x="19675" y="953"/>
                  <a:pt x="19650" y="928"/>
                  <a:pt x="19650" y="903"/>
                </a:cubicBezTo>
                <a:cubicBezTo>
                  <a:pt x="19650" y="903"/>
                  <a:pt x="19675" y="878"/>
                  <a:pt x="19700" y="853"/>
                </a:cubicBezTo>
                <a:close/>
                <a:moveTo>
                  <a:pt x="12883" y="1103"/>
                </a:moveTo>
                <a:lnTo>
                  <a:pt x="12883" y="1103"/>
                </a:lnTo>
                <a:cubicBezTo>
                  <a:pt x="12858" y="1153"/>
                  <a:pt x="12833" y="1178"/>
                  <a:pt x="12808" y="1229"/>
                </a:cubicBezTo>
                <a:cubicBezTo>
                  <a:pt x="12457" y="1705"/>
                  <a:pt x="12081" y="2156"/>
                  <a:pt x="11354" y="2482"/>
                </a:cubicBezTo>
                <a:cubicBezTo>
                  <a:pt x="11655" y="1680"/>
                  <a:pt x="12006" y="1229"/>
                  <a:pt x="12733" y="1153"/>
                </a:cubicBezTo>
                <a:cubicBezTo>
                  <a:pt x="12783" y="1153"/>
                  <a:pt x="12833" y="1128"/>
                  <a:pt x="12883" y="1103"/>
                </a:cubicBezTo>
                <a:close/>
                <a:moveTo>
                  <a:pt x="14487" y="2808"/>
                </a:moveTo>
                <a:cubicBezTo>
                  <a:pt x="14663" y="2808"/>
                  <a:pt x="14763" y="2933"/>
                  <a:pt x="14713" y="3058"/>
                </a:cubicBezTo>
                <a:cubicBezTo>
                  <a:pt x="14637" y="3309"/>
                  <a:pt x="14487" y="3509"/>
                  <a:pt x="14186" y="3534"/>
                </a:cubicBezTo>
                <a:cubicBezTo>
                  <a:pt x="14173" y="3536"/>
                  <a:pt x="14161" y="3537"/>
                  <a:pt x="14149" y="3537"/>
                </a:cubicBezTo>
                <a:cubicBezTo>
                  <a:pt x="14004" y="3537"/>
                  <a:pt x="13963" y="3400"/>
                  <a:pt x="13986" y="3284"/>
                </a:cubicBezTo>
                <a:cubicBezTo>
                  <a:pt x="14011" y="3008"/>
                  <a:pt x="14211" y="2833"/>
                  <a:pt x="14487" y="2808"/>
                </a:cubicBezTo>
                <a:close/>
                <a:moveTo>
                  <a:pt x="2758" y="1"/>
                </a:moveTo>
                <a:cubicBezTo>
                  <a:pt x="2708" y="76"/>
                  <a:pt x="2683" y="176"/>
                  <a:pt x="2607" y="251"/>
                </a:cubicBezTo>
                <a:cubicBezTo>
                  <a:pt x="2031" y="953"/>
                  <a:pt x="1530" y="1680"/>
                  <a:pt x="753" y="2206"/>
                </a:cubicBezTo>
                <a:cubicBezTo>
                  <a:pt x="226" y="2557"/>
                  <a:pt x="1" y="3133"/>
                  <a:pt x="176" y="3785"/>
                </a:cubicBezTo>
                <a:cubicBezTo>
                  <a:pt x="352" y="4412"/>
                  <a:pt x="903" y="4386"/>
                  <a:pt x="1379" y="4462"/>
                </a:cubicBezTo>
                <a:cubicBezTo>
                  <a:pt x="1404" y="4462"/>
                  <a:pt x="1429" y="4487"/>
                  <a:pt x="1454" y="4512"/>
                </a:cubicBezTo>
                <a:cubicBezTo>
                  <a:pt x="1404" y="4938"/>
                  <a:pt x="1104" y="5239"/>
                  <a:pt x="878" y="5539"/>
                </a:cubicBezTo>
                <a:cubicBezTo>
                  <a:pt x="226" y="6341"/>
                  <a:pt x="452" y="7143"/>
                  <a:pt x="778" y="7945"/>
                </a:cubicBezTo>
                <a:cubicBezTo>
                  <a:pt x="928" y="8321"/>
                  <a:pt x="1179" y="8597"/>
                  <a:pt x="1555" y="8672"/>
                </a:cubicBezTo>
                <a:cubicBezTo>
                  <a:pt x="1962" y="8758"/>
                  <a:pt x="2361" y="8825"/>
                  <a:pt x="2754" y="8825"/>
                </a:cubicBezTo>
                <a:cubicBezTo>
                  <a:pt x="3279" y="8825"/>
                  <a:pt x="3795" y="8705"/>
                  <a:pt x="4312" y="8346"/>
                </a:cubicBezTo>
                <a:cubicBezTo>
                  <a:pt x="5590" y="7519"/>
                  <a:pt x="6642" y="6467"/>
                  <a:pt x="7695" y="5389"/>
                </a:cubicBezTo>
                <a:cubicBezTo>
                  <a:pt x="8748" y="4336"/>
                  <a:pt x="9926" y="3459"/>
                  <a:pt x="11179" y="2657"/>
                </a:cubicBezTo>
                <a:cubicBezTo>
                  <a:pt x="11254" y="2757"/>
                  <a:pt x="11329" y="2782"/>
                  <a:pt x="11329" y="2833"/>
                </a:cubicBezTo>
                <a:cubicBezTo>
                  <a:pt x="11555" y="4061"/>
                  <a:pt x="11655" y="4136"/>
                  <a:pt x="12858" y="4161"/>
                </a:cubicBezTo>
                <a:cubicBezTo>
                  <a:pt x="12958" y="4161"/>
                  <a:pt x="13059" y="4186"/>
                  <a:pt x="13159" y="4186"/>
                </a:cubicBezTo>
                <a:cubicBezTo>
                  <a:pt x="13159" y="4132"/>
                  <a:pt x="13185" y="4091"/>
                  <a:pt x="13218" y="4091"/>
                </a:cubicBezTo>
                <a:cubicBezTo>
                  <a:pt x="13231" y="4091"/>
                  <a:pt x="13245" y="4097"/>
                  <a:pt x="13259" y="4111"/>
                </a:cubicBezTo>
                <a:cubicBezTo>
                  <a:pt x="13309" y="4136"/>
                  <a:pt x="13259" y="4186"/>
                  <a:pt x="13184" y="4211"/>
                </a:cubicBezTo>
                <a:cubicBezTo>
                  <a:pt x="13109" y="4336"/>
                  <a:pt x="13059" y="4462"/>
                  <a:pt x="12958" y="4537"/>
                </a:cubicBezTo>
                <a:cubicBezTo>
                  <a:pt x="12181" y="5264"/>
                  <a:pt x="11881" y="6291"/>
                  <a:pt x="11279" y="7118"/>
                </a:cubicBezTo>
                <a:cubicBezTo>
                  <a:pt x="11079" y="7369"/>
                  <a:pt x="11104" y="7720"/>
                  <a:pt x="11404" y="7920"/>
                </a:cubicBezTo>
                <a:cubicBezTo>
                  <a:pt x="11509" y="8002"/>
                  <a:pt x="11625" y="8040"/>
                  <a:pt x="11741" y="8040"/>
                </a:cubicBezTo>
                <a:cubicBezTo>
                  <a:pt x="11875" y="8040"/>
                  <a:pt x="12010" y="7989"/>
                  <a:pt x="12131" y="7895"/>
                </a:cubicBezTo>
                <a:cubicBezTo>
                  <a:pt x="12257" y="7795"/>
                  <a:pt x="12357" y="7720"/>
                  <a:pt x="12432" y="7595"/>
                </a:cubicBezTo>
                <a:cubicBezTo>
                  <a:pt x="13785" y="5940"/>
                  <a:pt x="15515" y="4662"/>
                  <a:pt x="16993" y="3133"/>
                </a:cubicBezTo>
                <a:cubicBezTo>
                  <a:pt x="17720" y="2381"/>
                  <a:pt x="18572" y="1755"/>
                  <a:pt x="19500" y="1128"/>
                </a:cubicBezTo>
                <a:lnTo>
                  <a:pt x="19500" y="1128"/>
                </a:lnTo>
                <a:cubicBezTo>
                  <a:pt x="19675" y="1605"/>
                  <a:pt x="19424" y="1880"/>
                  <a:pt x="19224" y="2106"/>
                </a:cubicBezTo>
                <a:cubicBezTo>
                  <a:pt x="18622" y="2858"/>
                  <a:pt x="18297" y="3735"/>
                  <a:pt x="17820" y="4512"/>
                </a:cubicBezTo>
                <a:cubicBezTo>
                  <a:pt x="17269" y="5389"/>
                  <a:pt x="17169" y="6316"/>
                  <a:pt x="17545" y="7294"/>
                </a:cubicBezTo>
                <a:cubicBezTo>
                  <a:pt x="17718" y="7766"/>
                  <a:pt x="18010" y="8021"/>
                  <a:pt x="18358" y="8021"/>
                </a:cubicBezTo>
                <a:cubicBezTo>
                  <a:pt x="18564" y="8021"/>
                  <a:pt x="18790" y="7931"/>
                  <a:pt x="19023" y="7745"/>
                </a:cubicBezTo>
                <a:cubicBezTo>
                  <a:pt x="19475" y="7419"/>
                  <a:pt x="19901" y="7018"/>
                  <a:pt x="20226" y="6567"/>
                </a:cubicBezTo>
                <a:cubicBezTo>
                  <a:pt x="21354" y="5038"/>
                  <a:pt x="22683" y="3660"/>
                  <a:pt x="23911" y="2206"/>
                </a:cubicBezTo>
                <a:cubicBezTo>
                  <a:pt x="24487" y="1504"/>
                  <a:pt x="25164" y="828"/>
                  <a:pt x="25615" y="1"/>
                </a:cubicBezTo>
                <a:lnTo>
                  <a:pt x="24612" y="1"/>
                </a:lnTo>
                <a:cubicBezTo>
                  <a:pt x="24337" y="402"/>
                  <a:pt x="23986" y="727"/>
                  <a:pt x="23510" y="1028"/>
                </a:cubicBezTo>
                <a:cubicBezTo>
                  <a:pt x="23384" y="577"/>
                  <a:pt x="23886" y="351"/>
                  <a:pt x="23810" y="1"/>
                </a:cubicBezTo>
                <a:lnTo>
                  <a:pt x="7369" y="1"/>
                </a:lnTo>
                <a:cubicBezTo>
                  <a:pt x="6317" y="1078"/>
                  <a:pt x="5038" y="1880"/>
                  <a:pt x="3911" y="2883"/>
                </a:cubicBezTo>
                <a:cubicBezTo>
                  <a:pt x="3831" y="2946"/>
                  <a:pt x="3732" y="3010"/>
                  <a:pt x="3632" y="3010"/>
                </a:cubicBezTo>
                <a:cubicBezTo>
                  <a:pt x="3573" y="3010"/>
                  <a:pt x="3515" y="2988"/>
                  <a:pt x="3459" y="2933"/>
                </a:cubicBezTo>
                <a:cubicBezTo>
                  <a:pt x="3284" y="2707"/>
                  <a:pt x="3485" y="2557"/>
                  <a:pt x="3610" y="2432"/>
                </a:cubicBezTo>
                <a:cubicBezTo>
                  <a:pt x="4287" y="1880"/>
                  <a:pt x="4963" y="1329"/>
                  <a:pt x="5615" y="777"/>
                </a:cubicBezTo>
                <a:cubicBezTo>
                  <a:pt x="5891" y="552"/>
                  <a:pt x="6241" y="376"/>
                  <a:pt x="63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43"/>
          <p:cNvSpPr/>
          <p:nvPr/>
        </p:nvSpPr>
        <p:spPr>
          <a:xfrm>
            <a:off x="235600" y="5700234"/>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7" name="Google Shape;1047;p43"/>
          <p:cNvGrpSpPr/>
          <p:nvPr/>
        </p:nvGrpSpPr>
        <p:grpSpPr>
          <a:xfrm rot="5400000">
            <a:off x="11688800" y="2250801"/>
            <a:ext cx="764467" cy="257433"/>
            <a:chOff x="2049650" y="0"/>
            <a:chExt cx="573350" cy="193075"/>
          </a:xfrm>
        </p:grpSpPr>
        <p:sp>
          <p:nvSpPr>
            <p:cNvPr id="1048" name="Google Shape;1048;p43"/>
            <p:cNvSpPr/>
            <p:nvPr/>
          </p:nvSpPr>
          <p:spPr>
            <a:xfrm>
              <a:off x="2298400" y="0"/>
              <a:ext cx="85250" cy="71850"/>
            </a:xfrm>
            <a:custGeom>
              <a:avLst/>
              <a:gdLst/>
              <a:ahLst/>
              <a:cxnLst/>
              <a:rect l="l" t="t" r="r" b="b"/>
              <a:pathLst>
                <a:path w="3410" h="2874" extrusionOk="0">
                  <a:moveTo>
                    <a:pt x="677" y="1"/>
                  </a:moveTo>
                  <a:cubicBezTo>
                    <a:pt x="552" y="226"/>
                    <a:pt x="427" y="477"/>
                    <a:pt x="327" y="702"/>
                  </a:cubicBezTo>
                  <a:cubicBezTo>
                    <a:pt x="1" y="1554"/>
                    <a:pt x="327" y="2507"/>
                    <a:pt x="1003" y="2757"/>
                  </a:cubicBezTo>
                  <a:cubicBezTo>
                    <a:pt x="1207" y="2835"/>
                    <a:pt x="1413" y="2873"/>
                    <a:pt x="1612" y="2873"/>
                  </a:cubicBezTo>
                  <a:cubicBezTo>
                    <a:pt x="2247" y="2873"/>
                    <a:pt x="2823" y="2491"/>
                    <a:pt x="3109" y="1805"/>
                  </a:cubicBezTo>
                  <a:cubicBezTo>
                    <a:pt x="3409" y="1204"/>
                    <a:pt x="3359" y="602"/>
                    <a:pt x="3083"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3"/>
            <p:cNvSpPr/>
            <p:nvPr/>
          </p:nvSpPr>
          <p:spPr>
            <a:xfrm>
              <a:off x="2146150" y="0"/>
              <a:ext cx="75850" cy="64050"/>
            </a:xfrm>
            <a:custGeom>
              <a:avLst/>
              <a:gdLst/>
              <a:ahLst/>
              <a:cxnLst/>
              <a:rect l="l" t="t" r="r" b="b"/>
              <a:pathLst>
                <a:path w="3034" h="2562" extrusionOk="0">
                  <a:moveTo>
                    <a:pt x="552" y="1"/>
                  </a:moveTo>
                  <a:cubicBezTo>
                    <a:pt x="452" y="176"/>
                    <a:pt x="351" y="351"/>
                    <a:pt x="276" y="527"/>
                  </a:cubicBezTo>
                  <a:cubicBezTo>
                    <a:pt x="1" y="1229"/>
                    <a:pt x="376" y="1755"/>
                    <a:pt x="777" y="2231"/>
                  </a:cubicBezTo>
                  <a:cubicBezTo>
                    <a:pt x="985" y="2453"/>
                    <a:pt x="1262" y="2561"/>
                    <a:pt x="1552" y="2561"/>
                  </a:cubicBezTo>
                  <a:cubicBezTo>
                    <a:pt x="1753" y="2561"/>
                    <a:pt x="1961" y="2509"/>
                    <a:pt x="2156" y="2407"/>
                  </a:cubicBezTo>
                  <a:cubicBezTo>
                    <a:pt x="2757" y="2106"/>
                    <a:pt x="3033" y="1655"/>
                    <a:pt x="2958" y="953"/>
                  </a:cubicBezTo>
                  <a:cubicBezTo>
                    <a:pt x="2933" y="627"/>
                    <a:pt x="2808" y="326"/>
                    <a:pt x="275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3"/>
            <p:cNvSpPr/>
            <p:nvPr/>
          </p:nvSpPr>
          <p:spPr>
            <a:xfrm>
              <a:off x="2049650" y="113650"/>
              <a:ext cx="75225" cy="79425"/>
            </a:xfrm>
            <a:custGeom>
              <a:avLst/>
              <a:gdLst/>
              <a:ahLst/>
              <a:cxnLst/>
              <a:rect l="l" t="t" r="r" b="b"/>
              <a:pathLst>
                <a:path w="3009" h="3177" extrusionOk="0">
                  <a:moveTo>
                    <a:pt x="1970" y="0"/>
                  </a:moveTo>
                  <a:cubicBezTo>
                    <a:pt x="1435" y="0"/>
                    <a:pt x="833" y="253"/>
                    <a:pt x="502" y="643"/>
                  </a:cubicBezTo>
                  <a:cubicBezTo>
                    <a:pt x="51" y="1194"/>
                    <a:pt x="1" y="1770"/>
                    <a:pt x="302" y="2397"/>
                  </a:cubicBezTo>
                  <a:cubicBezTo>
                    <a:pt x="533" y="2905"/>
                    <a:pt x="915" y="3177"/>
                    <a:pt x="1339" y="3177"/>
                  </a:cubicBezTo>
                  <a:cubicBezTo>
                    <a:pt x="1604" y="3177"/>
                    <a:pt x="1886" y="3070"/>
                    <a:pt x="2156" y="2848"/>
                  </a:cubicBezTo>
                  <a:cubicBezTo>
                    <a:pt x="2708" y="2372"/>
                    <a:pt x="2933" y="1720"/>
                    <a:pt x="3008" y="1069"/>
                  </a:cubicBezTo>
                  <a:cubicBezTo>
                    <a:pt x="2983" y="567"/>
                    <a:pt x="2833" y="216"/>
                    <a:pt x="2407" y="66"/>
                  </a:cubicBezTo>
                  <a:cubicBezTo>
                    <a:pt x="2272" y="21"/>
                    <a:pt x="2124" y="0"/>
                    <a:pt x="1970"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3"/>
            <p:cNvSpPr/>
            <p:nvPr/>
          </p:nvSpPr>
          <p:spPr>
            <a:xfrm>
              <a:off x="2209425" y="106500"/>
              <a:ext cx="66450" cy="73375"/>
            </a:xfrm>
            <a:custGeom>
              <a:avLst/>
              <a:gdLst/>
              <a:ahLst/>
              <a:cxnLst/>
              <a:rect l="l" t="t" r="r" b="b"/>
              <a:pathLst>
                <a:path w="2658" h="2935" extrusionOk="0">
                  <a:moveTo>
                    <a:pt x="1419" y="1"/>
                  </a:moveTo>
                  <a:cubicBezTo>
                    <a:pt x="753" y="1"/>
                    <a:pt x="51" y="690"/>
                    <a:pt x="26" y="1380"/>
                  </a:cubicBezTo>
                  <a:cubicBezTo>
                    <a:pt x="1" y="2182"/>
                    <a:pt x="602" y="2934"/>
                    <a:pt x="1254" y="2934"/>
                  </a:cubicBezTo>
                  <a:cubicBezTo>
                    <a:pt x="1268" y="2934"/>
                    <a:pt x="1283" y="2934"/>
                    <a:pt x="1297" y="2934"/>
                  </a:cubicBezTo>
                  <a:cubicBezTo>
                    <a:pt x="2054" y="2934"/>
                    <a:pt x="2658" y="2291"/>
                    <a:pt x="2658" y="1455"/>
                  </a:cubicBezTo>
                  <a:cubicBezTo>
                    <a:pt x="2658" y="653"/>
                    <a:pt x="2131" y="1"/>
                    <a:pt x="1454" y="1"/>
                  </a:cubicBezTo>
                  <a:cubicBezTo>
                    <a:pt x="1443" y="1"/>
                    <a:pt x="1431" y="1"/>
                    <a:pt x="1419"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3"/>
            <p:cNvSpPr/>
            <p:nvPr/>
          </p:nvSpPr>
          <p:spPr>
            <a:xfrm>
              <a:off x="2439375" y="99600"/>
              <a:ext cx="66450" cy="71750"/>
            </a:xfrm>
            <a:custGeom>
              <a:avLst/>
              <a:gdLst/>
              <a:ahLst/>
              <a:cxnLst/>
              <a:rect l="l" t="t" r="r" b="b"/>
              <a:pathLst>
                <a:path w="2658" h="2870" extrusionOk="0">
                  <a:moveTo>
                    <a:pt x="1408" y="0"/>
                  </a:moveTo>
                  <a:cubicBezTo>
                    <a:pt x="1390" y="0"/>
                    <a:pt x="1372" y="1"/>
                    <a:pt x="1354" y="1"/>
                  </a:cubicBezTo>
                  <a:cubicBezTo>
                    <a:pt x="627" y="1"/>
                    <a:pt x="1" y="753"/>
                    <a:pt x="76" y="1505"/>
                  </a:cubicBezTo>
                  <a:cubicBezTo>
                    <a:pt x="146" y="2274"/>
                    <a:pt x="757" y="2869"/>
                    <a:pt x="1446" y="2869"/>
                  </a:cubicBezTo>
                  <a:cubicBezTo>
                    <a:pt x="1499" y="2869"/>
                    <a:pt x="1552" y="2866"/>
                    <a:pt x="1605" y="2859"/>
                  </a:cubicBezTo>
                  <a:cubicBezTo>
                    <a:pt x="1856" y="2834"/>
                    <a:pt x="2056" y="2733"/>
                    <a:pt x="2181" y="2508"/>
                  </a:cubicBezTo>
                  <a:cubicBezTo>
                    <a:pt x="2507" y="1981"/>
                    <a:pt x="2658" y="1405"/>
                    <a:pt x="2482" y="803"/>
                  </a:cubicBezTo>
                  <a:cubicBezTo>
                    <a:pt x="2337" y="320"/>
                    <a:pt x="1889" y="0"/>
                    <a:pt x="1408"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3"/>
            <p:cNvSpPr/>
            <p:nvPr/>
          </p:nvSpPr>
          <p:spPr>
            <a:xfrm>
              <a:off x="2559050" y="65775"/>
              <a:ext cx="63950" cy="70225"/>
            </a:xfrm>
            <a:custGeom>
              <a:avLst/>
              <a:gdLst/>
              <a:ahLst/>
              <a:cxnLst/>
              <a:rect l="l" t="t" r="r" b="b"/>
              <a:pathLst>
                <a:path w="2558" h="2809" extrusionOk="0">
                  <a:moveTo>
                    <a:pt x="1215" y="0"/>
                  </a:moveTo>
                  <a:cubicBezTo>
                    <a:pt x="1203" y="0"/>
                    <a:pt x="1191" y="1"/>
                    <a:pt x="1179" y="1"/>
                  </a:cubicBezTo>
                  <a:cubicBezTo>
                    <a:pt x="577" y="26"/>
                    <a:pt x="26" y="728"/>
                    <a:pt x="1" y="1505"/>
                  </a:cubicBezTo>
                  <a:cubicBezTo>
                    <a:pt x="1" y="2217"/>
                    <a:pt x="627" y="2809"/>
                    <a:pt x="1406" y="2809"/>
                  </a:cubicBezTo>
                  <a:cubicBezTo>
                    <a:pt x="1422" y="2809"/>
                    <a:pt x="1438" y="2809"/>
                    <a:pt x="1455" y="2808"/>
                  </a:cubicBezTo>
                  <a:cubicBezTo>
                    <a:pt x="2156" y="2783"/>
                    <a:pt x="2557" y="2307"/>
                    <a:pt x="2532" y="1555"/>
                  </a:cubicBezTo>
                  <a:cubicBezTo>
                    <a:pt x="2508" y="693"/>
                    <a:pt x="1902" y="0"/>
                    <a:pt x="1215" y="0"/>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4" name="Google Shape;1054;p43"/>
          <p:cNvSpPr/>
          <p:nvPr/>
        </p:nvSpPr>
        <p:spPr>
          <a:xfrm>
            <a:off x="4154767" y="36767"/>
            <a:ext cx="5067" cy="4200"/>
          </a:xfrm>
          <a:custGeom>
            <a:avLst/>
            <a:gdLst/>
            <a:ahLst/>
            <a:cxnLst/>
            <a:rect l="l" t="t" r="r" b="b"/>
            <a:pathLst>
              <a:path w="152" h="126" extrusionOk="0">
                <a:moveTo>
                  <a:pt x="151" y="0"/>
                </a:moveTo>
                <a:cubicBezTo>
                  <a:pt x="101" y="25"/>
                  <a:pt x="51" y="50"/>
                  <a:pt x="1" y="50"/>
                </a:cubicBezTo>
                <a:cubicBezTo>
                  <a:pt x="1" y="50"/>
                  <a:pt x="76" y="126"/>
                  <a:pt x="76" y="126"/>
                </a:cubicBezTo>
                <a:cubicBezTo>
                  <a:pt x="101" y="75"/>
                  <a:pt x="126" y="50"/>
                  <a:pt x="151"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43"/>
          <p:cNvSpPr/>
          <p:nvPr/>
        </p:nvSpPr>
        <p:spPr>
          <a:xfrm>
            <a:off x="4385367" y="28400"/>
            <a:ext cx="3367" cy="4200"/>
          </a:xfrm>
          <a:custGeom>
            <a:avLst/>
            <a:gdLst/>
            <a:ahLst/>
            <a:cxnLst/>
            <a:rect l="l" t="t" r="r" b="b"/>
            <a:pathLst>
              <a:path w="101" h="126" extrusionOk="0">
                <a:moveTo>
                  <a:pt x="50" y="1"/>
                </a:moveTo>
                <a:cubicBezTo>
                  <a:pt x="25" y="26"/>
                  <a:pt x="0" y="51"/>
                  <a:pt x="0" y="51"/>
                </a:cubicBezTo>
                <a:cubicBezTo>
                  <a:pt x="0" y="76"/>
                  <a:pt x="25" y="101"/>
                  <a:pt x="25" y="126"/>
                </a:cubicBezTo>
                <a:cubicBezTo>
                  <a:pt x="50" y="101"/>
                  <a:pt x="75" y="101"/>
                  <a:pt x="100" y="76"/>
                </a:cubicBezTo>
                <a:cubicBezTo>
                  <a:pt x="75" y="51"/>
                  <a:pt x="50" y="26"/>
                  <a:pt x="5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43"/>
          <p:cNvSpPr/>
          <p:nvPr/>
        </p:nvSpPr>
        <p:spPr>
          <a:xfrm>
            <a:off x="4168966" y="136333"/>
            <a:ext cx="5067" cy="4067"/>
          </a:xfrm>
          <a:custGeom>
            <a:avLst/>
            <a:gdLst/>
            <a:ahLst/>
            <a:cxnLst/>
            <a:rect l="l" t="t" r="r" b="b"/>
            <a:pathLst>
              <a:path w="152" h="122" extrusionOk="0">
                <a:moveTo>
                  <a:pt x="60" y="1"/>
                </a:moveTo>
                <a:cubicBezTo>
                  <a:pt x="27" y="1"/>
                  <a:pt x="1" y="42"/>
                  <a:pt x="1" y="96"/>
                </a:cubicBezTo>
                <a:lnTo>
                  <a:pt x="26" y="121"/>
                </a:lnTo>
                <a:cubicBezTo>
                  <a:pt x="101" y="96"/>
                  <a:pt x="151" y="46"/>
                  <a:pt x="101" y="21"/>
                </a:cubicBezTo>
                <a:cubicBezTo>
                  <a:pt x="87" y="7"/>
                  <a:pt x="73" y="1"/>
                  <a:pt x="60" y="1"/>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43"/>
          <p:cNvSpPr/>
          <p:nvPr/>
        </p:nvSpPr>
        <p:spPr>
          <a:xfrm>
            <a:off x="504801" y="4059801"/>
            <a:ext cx="1218900" cy="1559033"/>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rgbClr val="FBE9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8" name="Google Shape;1058;p43"/>
          <p:cNvGrpSpPr/>
          <p:nvPr/>
        </p:nvGrpSpPr>
        <p:grpSpPr>
          <a:xfrm>
            <a:off x="1" y="720001"/>
            <a:ext cx="1376833" cy="2052700"/>
            <a:chOff x="1189975" y="2907700"/>
            <a:chExt cx="1032625" cy="1539525"/>
          </a:xfrm>
        </p:grpSpPr>
        <p:sp>
          <p:nvSpPr>
            <p:cNvPr id="1059" name="Google Shape;1059;p43"/>
            <p:cNvSpPr/>
            <p:nvPr/>
          </p:nvSpPr>
          <p:spPr>
            <a:xfrm>
              <a:off x="1189975" y="2907700"/>
              <a:ext cx="1032625" cy="1539525"/>
            </a:xfrm>
            <a:custGeom>
              <a:avLst/>
              <a:gdLst/>
              <a:ahLst/>
              <a:cxnLst/>
              <a:rect l="l" t="t" r="r" b="b"/>
              <a:pathLst>
                <a:path w="41305" h="61581" extrusionOk="0">
                  <a:moveTo>
                    <a:pt x="16847" y="14320"/>
                  </a:moveTo>
                  <a:cubicBezTo>
                    <a:pt x="16983" y="14320"/>
                    <a:pt x="17124" y="14337"/>
                    <a:pt x="17269" y="14371"/>
                  </a:cubicBezTo>
                  <a:cubicBezTo>
                    <a:pt x="17417" y="14356"/>
                    <a:pt x="17561" y="14349"/>
                    <a:pt x="17700" y="14349"/>
                  </a:cubicBezTo>
                  <a:cubicBezTo>
                    <a:pt x="19005" y="14349"/>
                    <a:pt x="19968" y="14964"/>
                    <a:pt x="20828" y="15824"/>
                  </a:cubicBezTo>
                  <a:cubicBezTo>
                    <a:pt x="21580" y="16601"/>
                    <a:pt x="21755" y="17554"/>
                    <a:pt x="21580" y="18606"/>
                  </a:cubicBezTo>
                  <a:cubicBezTo>
                    <a:pt x="21455" y="19258"/>
                    <a:pt x="21079" y="19734"/>
                    <a:pt x="20452" y="20035"/>
                  </a:cubicBezTo>
                  <a:cubicBezTo>
                    <a:pt x="19525" y="20511"/>
                    <a:pt x="18497" y="20686"/>
                    <a:pt x="17495" y="20887"/>
                  </a:cubicBezTo>
                  <a:cubicBezTo>
                    <a:pt x="17463" y="20891"/>
                    <a:pt x="17431" y="20894"/>
                    <a:pt x="17401" y="20894"/>
                  </a:cubicBezTo>
                  <a:cubicBezTo>
                    <a:pt x="17264" y="20894"/>
                    <a:pt x="17141" y="20853"/>
                    <a:pt x="17019" y="20812"/>
                  </a:cubicBezTo>
                  <a:cubicBezTo>
                    <a:pt x="15615" y="20285"/>
                    <a:pt x="14663" y="18907"/>
                    <a:pt x="14638" y="17428"/>
                  </a:cubicBezTo>
                  <a:cubicBezTo>
                    <a:pt x="14638" y="17153"/>
                    <a:pt x="14663" y="16877"/>
                    <a:pt x="14638" y="16626"/>
                  </a:cubicBezTo>
                  <a:cubicBezTo>
                    <a:pt x="14613" y="16200"/>
                    <a:pt x="14713" y="15849"/>
                    <a:pt x="15089" y="15574"/>
                  </a:cubicBezTo>
                  <a:cubicBezTo>
                    <a:pt x="15214" y="15473"/>
                    <a:pt x="15364" y="15373"/>
                    <a:pt x="15440" y="15223"/>
                  </a:cubicBezTo>
                  <a:cubicBezTo>
                    <a:pt x="15803" y="14616"/>
                    <a:pt x="16282" y="14320"/>
                    <a:pt x="16847" y="14320"/>
                  </a:cubicBezTo>
                  <a:close/>
                  <a:moveTo>
                    <a:pt x="28648" y="29534"/>
                  </a:moveTo>
                  <a:cubicBezTo>
                    <a:pt x="28723" y="29559"/>
                    <a:pt x="28999" y="29534"/>
                    <a:pt x="29249" y="29584"/>
                  </a:cubicBezTo>
                  <a:cubicBezTo>
                    <a:pt x="30377" y="29859"/>
                    <a:pt x="30803" y="31112"/>
                    <a:pt x="30101" y="32015"/>
                  </a:cubicBezTo>
                  <a:cubicBezTo>
                    <a:pt x="29826" y="32366"/>
                    <a:pt x="29500" y="32641"/>
                    <a:pt x="29099" y="32867"/>
                  </a:cubicBezTo>
                  <a:cubicBezTo>
                    <a:pt x="28802" y="33022"/>
                    <a:pt x="28505" y="33096"/>
                    <a:pt x="28225" y="33096"/>
                  </a:cubicBezTo>
                  <a:cubicBezTo>
                    <a:pt x="27466" y="33096"/>
                    <a:pt x="26833" y="32555"/>
                    <a:pt x="26668" y="31639"/>
                  </a:cubicBezTo>
                  <a:cubicBezTo>
                    <a:pt x="26417" y="30260"/>
                    <a:pt x="27044" y="29559"/>
                    <a:pt x="28648" y="29534"/>
                  </a:cubicBezTo>
                  <a:close/>
                  <a:moveTo>
                    <a:pt x="30639" y="36396"/>
                  </a:moveTo>
                  <a:cubicBezTo>
                    <a:pt x="31421" y="36396"/>
                    <a:pt x="32102" y="37140"/>
                    <a:pt x="32006" y="37930"/>
                  </a:cubicBezTo>
                  <a:cubicBezTo>
                    <a:pt x="31881" y="39057"/>
                    <a:pt x="31029" y="39684"/>
                    <a:pt x="29976" y="39759"/>
                  </a:cubicBezTo>
                  <a:cubicBezTo>
                    <a:pt x="29149" y="39759"/>
                    <a:pt x="28447" y="39057"/>
                    <a:pt x="28447" y="38255"/>
                  </a:cubicBezTo>
                  <a:cubicBezTo>
                    <a:pt x="28472" y="36952"/>
                    <a:pt x="29500" y="36501"/>
                    <a:pt x="30527" y="36401"/>
                  </a:cubicBezTo>
                  <a:cubicBezTo>
                    <a:pt x="30565" y="36397"/>
                    <a:pt x="30602" y="36396"/>
                    <a:pt x="30639" y="36396"/>
                  </a:cubicBezTo>
                  <a:close/>
                  <a:moveTo>
                    <a:pt x="28378" y="44589"/>
                  </a:moveTo>
                  <a:cubicBezTo>
                    <a:pt x="29216" y="44589"/>
                    <a:pt x="29675" y="45090"/>
                    <a:pt x="29675" y="46050"/>
                  </a:cubicBezTo>
                  <a:cubicBezTo>
                    <a:pt x="29725" y="46426"/>
                    <a:pt x="29600" y="46802"/>
                    <a:pt x="29400" y="47153"/>
                  </a:cubicBezTo>
                  <a:cubicBezTo>
                    <a:pt x="29035" y="47839"/>
                    <a:pt x="28488" y="48213"/>
                    <a:pt x="27866" y="48213"/>
                  </a:cubicBezTo>
                  <a:cubicBezTo>
                    <a:pt x="27761" y="48213"/>
                    <a:pt x="27654" y="48202"/>
                    <a:pt x="27545" y="48180"/>
                  </a:cubicBezTo>
                  <a:cubicBezTo>
                    <a:pt x="26868" y="48030"/>
                    <a:pt x="26342" y="47378"/>
                    <a:pt x="26267" y="46551"/>
                  </a:cubicBezTo>
                  <a:cubicBezTo>
                    <a:pt x="26192" y="45749"/>
                    <a:pt x="26618" y="45098"/>
                    <a:pt x="27420" y="44797"/>
                  </a:cubicBezTo>
                  <a:cubicBezTo>
                    <a:pt x="27670" y="44697"/>
                    <a:pt x="27946" y="44621"/>
                    <a:pt x="28197" y="44596"/>
                  </a:cubicBezTo>
                  <a:cubicBezTo>
                    <a:pt x="28259" y="44591"/>
                    <a:pt x="28319" y="44589"/>
                    <a:pt x="28378" y="44589"/>
                  </a:cubicBezTo>
                  <a:close/>
                  <a:moveTo>
                    <a:pt x="6634" y="0"/>
                  </a:moveTo>
                  <a:cubicBezTo>
                    <a:pt x="6121" y="0"/>
                    <a:pt x="5605" y="55"/>
                    <a:pt x="5089" y="210"/>
                  </a:cubicBezTo>
                  <a:cubicBezTo>
                    <a:pt x="5015" y="238"/>
                    <a:pt x="4945" y="248"/>
                    <a:pt x="4875" y="248"/>
                  </a:cubicBezTo>
                  <a:cubicBezTo>
                    <a:pt x="4756" y="248"/>
                    <a:pt x="4639" y="217"/>
                    <a:pt x="4512" y="185"/>
                  </a:cubicBezTo>
                  <a:cubicBezTo>
                    <a:pt x="4366" y="142"/>
                    <a:pt x="4220" y="126"/>
                    <a:pt x="4074" y="126"/>
                  </a:cubicBezTo>
                  <a:cubicBezTo>
                    <a:pt x="3794" y="126"/>
                    <a:pt x="3514" y="186"/>
                    <a:pt x="3234" y="235"/>
                  </a:cubicBezTo>
                  <a:cubicBezTo>
                    <a:pt x="2258" y="394"/>
                    <a:pt x="1303" y="697"/>
                    <a:pt x="312" y="697"/>
                  </a:cubicBezTo>
                  <a:cubicBezTo>
                    <a:pt x="209" y="697"/>
                    <a:pt x="105" y="693"/>
                    <a:pt x="1" y="686"/>
                  </a:cubicBezTo>
                  <a:lnTo>
                    <a:pt x="1" y="27955"/>
                  </a:lnTo>
                  <a:cubicBezTo>
                    <a:pt x="74" y="27998"/>
                    <a:pt x="147" y="28025"/>
                    <a:pt x="219" y="28025"/>
                  </a:cubicBezTo>
                  <a:cubicBezTo>
                    <a:pt x="272" y="28025"/>
                    <a:pt x="324" y="28011"/>
                    <a:pt x="377" y="27980"/>
                  </a:cubicBezTo>
                  <a:cubicBezTo>
                    <a:pt x="1430" y="27228"/>
                    <a:pt x="2758" y="26952"/>
                    <a:pt x="3710" y="26050"/>
                  </a:cubicBezTo>
                  <a:cubicBezTo>
                    <a:pt x="3911" y="25849"/>
                    <a:pt x="4186" y="25799"/>
                    <a:pt x="4462" y="25774"/>
                  </a:cubicBezTo>
                  <a:cubicBezTo>
                    <a:pt x="5546" y="25661"/>
                    <a:pt x="6569" y="25101"/>
                    <a:pt x="7677" y="25101"/>
                  </a:cubicBezTo>
                  <a:cubicBezTo>
                    <a:pt x="7799" y="25101"/>
                    <a:pt x="7922" y="25108"/>
                    <a:pt x="8046" y="25122"/>
                  </a:cubicBezTo>
                  <a:cubicBezTo>
                    <a:pt x="8060" y="25126"/>
                    <a:pt x="8074" y="25128"/>
                    <a:pt x="8088" y="25128"/>
                  </a:cubicBezTo>
                  <a:cubicBezTo>
                    <a:pt x="8174" y="25128"/>
                    <a:pt x="8257" y="25069"/>
                    <a:pt x="8322" y="25047"/>
                  </a:cubicBezTo>
                  <a:cubicBezTo>
                    <a:pt x="9163" y="24896"/>
                    <a:pt x="10026" y="24756"/>
                    <a:pt x="10867" y="24756"/>
                  </a:cubicBezTo>
                  <a:cubicBezTo>
                    <a:pt x="11279" y="24756"/>
                    <a:pt x="11686" y="24789"/>
                    <a:pt x="12081" y="24872"/>
                  </a:cubicBezTo>
                  <a:cubicBezTo>
                    <a:pt x="13384" y="25122"/>
                    <a:pt x="14763" y="25248"/>
                    <a:pt x="16016" y="25774"/>
                  </a:cubicBezTo>
                  <a:cubicBezTo>
                    <a:pt x="16417" y="25774"/>
                    <a:pt x="16818" y="25749"/>
                    <a:pt x="17194" y="25749"/>
                  </a:cubicBezTo>
                  <a:cubicBezTo>
                    <a:pt x="17230" y="25748"/>
                    <a:pt x="17265" y="25748"/>
                    <a:pt x="17299" y="25748"/>
                  </a:cubicBezTo>
                  <a:cubicBezTo>
                    <a:pt x="18445" y="25748"/>
                    <a:pt x="18825" y="26161"/>
                    <a:pt x="18873" y="27353"/>
                  </a:cubicBezTo>
                  <a:cubicBezTo>
                    <a:pt x="18873" y="27453"/>
                    <a:pt x="18873" y="27554"/>
                    <a:pt x="18873" y="27654"/>
                  </a:cubicBezTo>
                  <a:cubicBezTo>
                    <a:pt x="19400" y="27779"/>
                    <a:pt x="19750" y="28105"/>
                    <a:pt x="20051" y="28506"/>
                  </a:cubicBezTo>
                  <a:cubicBezTo>
                    <a:pt x="20302" y="28882"/>
                    <a:pt x="21079" y="29057"/>
                    <a:pt x="20953" y="29458"/>
                  </a:cubicBezTo>
                  <a:cubicBezTo>
                    <a:pt x="20653" y="30285"/>
                    <a:pt x="21705" y="30010"/>
                    <a:pt x="21655" y="30436"/>
                  </a:cubicBezTo>
                  <a:cubicBezTo>
                    <a:pt x="21580" y="31012"/>
                    <a:pt x="21981" y="31413"/>
                    <a:pt x="22056" y="31940"/>
                  </a:cubicBezTo>
                  <a:cubicBezTo>
                    <a:pt x="22332" y="31965"/>
                    <a:pt x="22583" y="31940"/>
                    <a:pt x="22858" y="31990"/>
                  </a:cubicBezTo>
                  <a:cubicBezTo>
                    <a:pt x="23836" y="32190"/>
                    <a:pt x="24337" y="32792"/>
                    <a:pt x="24437" y="33794"/>
                  </a:cubicBezTo>
                  <a:cubicBezTo>
                    <a:pt x="24462" y="34120"/>
                    <a:pt x="24437" y="34446"/>
                    <a:pt x="24462" y="34772"/>
                  </a:cubicBezTo>
                  <a:cubicBezTo>
                    <a:pt x="24487" y="35072"/>
                    <a:pt x="24788" y="35273"/>
                    <a:pt x="24763" y="35599"/>
                  </a:cubicBezTo>
                  <a:cubicBezTo>
                    <a:pt x="24703" y="35645"/>
                    <a:pt x="24656" y="35664"/>
                    <a:pt x="24617" y="35664"/>
                  </a:cubicBezTo>
                  <a:cubicBezTo>
                    <a:pt x="24507" y="35664"/>
                    <a:pt x="24461" y="35522"/>
                    <a:pt x="24387" y="35448"/>
                  </a:cubicBezTo>
                  <a:cubicBezTo>
                    <a:pt x="24282" y="35291"/>
                    <a:pt x="24177" y="35216"/>
                    <a:pt x="24065" y="35216"/>
                  </a:cubicBezTo>
                  <a:cubicBezTo>
                    <a:pt x="23963" y="35216"/>
                    <a:pt x="23855" y="35279"/>
                    <a:pt x="23735" y="35398"/>
                  </a:cubicBezTo>
                  <a:cubicBezTo>
                    <a:pt x="23610" y="35549"/>
                    <a:pt x="23435" y="35649"/>
                    <a:pt x="23259" y="35749"/>
                  </a:cubicBezTo>
                  <a:cubicBezTo>
                    <a:pt x="23485" y="36426"/>
                    <a:pt x="23585" y="37128"/>
                    <a:pt x="24161" y="37629"/>
                  </a:cubicBezTo>
                  <a:cubicBezTo>
                    <a:pt x="24437" y="37854"/>
                    <a:pt x="24362" y="38180"/>
                    <a:pt x="24237" y="38456"/>
                  </a:cubicBezTo>
                  <a:cubicBezTo>
                    <a:pt x="23986" y="39007"/>
                    <a:pt x="24111" y="39509"/>
                    <a:pt x="24412" y="39985"/>
                  </a:cubicBezTo>
                  <a:cubicBezTo>
                    <a:pt x="24813" y="40636"/>
                    <a:pt x="24913" y="41338"/>
                    <a:pt x="24888" y="42090"/>
                  </a:cubicBezTo>
                  <a:cubicBezTo>
                    <a:pt x="24813" y="44546"/>
                    <a:pt x="24813" y="46977"/>
                    <a:pt x="24638" y="49433"/>
                  </a:cubicBezTo>
                  <a:cubicBezTo>
                    <a:pt x="24938" y="49659"/>
                    <a:pt x="24763" y="49960"/>
                    <a:pt x="24738" y="50235"/>
                  </a:cubicBezTo>
                  <a:cubicBezTo>
                    <a:pt x="24638" y="50787"/>
                    <a:pt x="24588" y="51313"/>
                    <a:pt x="24537" y="51839"/>
                  </a:cubicBezTo>
                  <a:cubicBezTo>
                    <a:pt x="24462" y="52717"/>
                    <a:pt x="24913" y="53393"/>
                    <a:pt x="25039" y="54170"/>
                  </a:cubicBezTo>
                  <a:cubicBezTo>
                    <a:pt x="25064" y="54396"/>
                    <a:pt x="25239" y="54571"/>
                    <a:pt x="25189" y="54822"/>
                  </a:cubicBezTo>
                  <a:cubicBezTo>
                    <a:pt x="25465" y="55599"/>
                    <a:pt x="25715" y="56376"/>
                    <a:pt x="26242" y="57052"/>
                  </a:cubicBezTo>
                  <a:cubicBezTo>
                    <a:pt x="26492" y="57378"/>
                    <a:pt x="26768" y="57804"/>
                    <a:pt x="26843" y="58281"/>
                  </a:cubicBezTo>
                  <a:cubicBezTo>
                    <a:pt x="27144" y="59985"/>
                    <a:pt x="28372" y="60837"/>
                    <a:pt x="29801" y="61489"/>
                  </a:cubicBezTo>
                  <a:cubicBezTo>
                    <a:pt x="29951" y="61547"/>
                    <a:pt x="30090" y="61580"/>
                    <a:pt x="30220" y="61580"/>
                  </a:cubicBezTo>
                  <a:cubicBezTo>
                    <a:pt x="30480" y="61580"/>
                    <a:pt x="30703" y="61447"/>
                    <a:pt x="30903" y="61113"/>
                  </a:cubicBezTo>
                  <a:cubicBezTo>
                    <a:pt x="31087" y="60771"/>
                    <a:pt x="31526" y="60595"/>
                    <a:pt x="31950" y="60595"/>
                  </a:cubicBezTo>
                  <a:cubicBezTo>
                    <a:pt x="32333" y="60595"/>
                    <a:pt x="32703" y="60740"/>
                    <a:pt x="32858" y="61037"/>
                  </a:cubicBezTo>
                  <a:cubicBezTo>
                    <a:pt x="33037" y="61379"/>
                    <a:pt x="33226" y="61478"/>
                    <a:pt x="33447" y="61478"/>
                  </a:cubicBezTo>
                  <a:cubicBezTo>
                    <a:pt x="33566" y="61478"/>
                    <a:pt x="33695" y="61449"/>
                    <a:pt x="33836" y="61413"/>
                  </a:cubicBezTo>
                  <a:cubicBezTo>
                    <a:pt x="34136" y="61363"/>
                    <a:pt x="34412" y="61263"/>
                    <a:pt x="34713" y="61263"/>
                  </a:cubicBezTo>
                  <a:cubicBezTo>
                    <a:pt x="34736" y="61264"/>
                    <a:pt x="34759" y="61264"/>
                    <a:pt x="34782" y="61264"/>
                  </a:cubicBezTo>
                  <a:cubicBezTo>
                    <a:pt x="35397" y="61264"/>
                    <a:pt x="35825" y="60942"/>
                    <a:pt x="36066" y="60411"/>
                  </a:cubicBezTo>
                  <a:cubicBezTo>
                    <a:pt x="36618" y="59108"/>
                    <a:pt x="37846" y="58230"/>
                    <a:pt x="38147" y="56802"/>
                  </a:cubicBezTo>
                  <a:cubicBezTo>
                    <a:pt x="38197" y="56601"/>
                    <a:pt x="38447" y="56551"/>
                    <a:pt x="38623" y="56501"/>
                  </a:cubicBezTo>
                  <a:cubicBezTo>
                    <a:pt x="39350" y="56301"/>
                    <a:pt x="39675" y="55774"/>
                    <a:pt x="39675" y="55073"/>
                  </a:cubicBezTo>
                  <a:cubicBezTo>
                    <a:pt x="39700" y="54095"/>
                    <a:pt x="40001" y="53193"/>
                    <a:pt x="40227" y="52265"/>
                  </a:cubicBezTo>
                  <a:cubicBezTo>
                    <a:pt x="40578" y="50962"/>
                    <a:pt x="41029" y="49659"/>
                    <a:pt x="41054" y="48356"/>
                  </a:cubicBezTo>
                  <a:cubicBezTo>
                    <a:pt x="41129" y="46050"/>
                    <a:pt x="41304" y="43744"/>
                    <a:pt x="41129" y="41413"/>
                  </a:cubicBezTo>
                  <a:cubicBezTo>
                    <a:pt x="41054" y="40235"/>
                    <a:pt x="40477" y="39183"/>
                    <a:pt x="40477" y="38005"/>
                  </a:cubicBezTo>
                  <a:cubicBezTo>
                    <a:pt x="40477" y="37879"/>
                    <a:pt x="40352" y="37754"/>
                    <a:pt x="40277" y="37654"/>
                  </a:cubicBezTo>
                  <a:cubicBezTo>
                    <a:pt x="39951" y="37353"/>
                    <a:pt x="39876" y="36977"/>
                    <a:pt x="39876" y="36576"/>
                  </a:cubicBezTo>
                  <a:cubicBezTo>
                    <a:pt x="39851" y="36075"/>
                    <a:pt x="39801" y="35549"/>
                    <a:pt x="39550" y="35123"/>
                  </a:cubicBezTo>
                  <a:cubicBezTo>
                    <a:pt x="39074" y="34346"/>
                    <a:pt x="38873" y="33468"/>
                    <a:pt x="38648" y="32616"/>
                  </a:cubicBezTo>
                  <a:cubicBezTo>
                    <a:pt x="38422" y="31889"/>
                    <a:pt x="37946" y="31163"/>
                    <a:pt x="38472" y="30386"/>
                  </a:cubicBezTo>
                  <a:cubicBezTo>
                    <a:pt x="38522" y="30285"/>
                    <a:pt x="38472" y="30110"/>
                    <a:pt x="38472" y="29985"/>
                  </a:cubicBezTo>
                  <a:cubicBezTo>
                    <a:pt x="38472" y="29258"/>
                    <a:pt x="38497" y="28506"/>
                    <a:pt x="38447" y="27779"/>
                  </a:cubicBezTo>
                  <a:cubicBezTo>
                    <a:pt x="38372" y="26651"/>
                    <a:pt x="38347" y="25473"/>
                    <a:pt x="37846" y="24446"/>
                  </a:cubicBezTo>
                  <a:cubicBezTo>
                    <a:pt x="37269" y="23268"/>
                    <a:pt x="36943" y="22040"/>
                    <a:pt x="36668" y="20762"/>
                  </a:cubicBezTo>
                  <a:cubicBezTo>
                    <a:pt x="36542" y="20210"/>
                    <a:pt x="36417" y="19634"/>
                    <a:pt x="35866" y="19333"/>
                  </a:cubicBezTo>
                  <a:cubicBezTo>
                    <a:pt x="35821" y="19327"/>
                    <a:pt x="35776" y="19324"/>
                    <a:pt x="35732" y="19324"/>
                  </a:cubicBezTo>
                  <a:cubicBezTo>
                    <a:pt x="35406" y="19324"/>
                    <a:pt x="35100" y="19473"/>
                    <a:pt x="34813" y="19584"/>
                  </a:cubicBezTo>
                  <a:cubicBezTo>
                    <a:pt x="33009" y="20210"/>
                    <a:pt x="31204" y="20736"/>
                    <a:pt x="29274" y="20762"/>
                  </a:cubicBezTo>
                  <a:cubicBezTo>
                    <a:pt x="29074" y="20762"/>
                    <a:pt x="28898" y="20837"/>
                    <a:pt x="28698" y="20887"/>
                  </a:cubicBezTo>
                  <a:cubicBezTo>
                    <a:pt x="28533" y="20916"/>
                    <a:pt x="28368" y="20931"/>
                    <a:pt x="28205" y="20931"/>
                  </a:cubicBezTo>
                  <a:cubicBezTo>
                    <a:pt x="27252" y="20931"/>
                    <a:pt x="26358" y="20443"/>
                    <a:pt x="25866" y="19609"/>
                  </a:cubicBezTo>
                  <a:cubicBezTo>
                    <a:pt x="25816" y="19533"/>
                    <a:pt x="25740" y="19433"/>
                    <a:pt x="25740" y="19333"/>
                  </a:cubicBezTo>
                  <a:cubicBezTo>
                    <a:pt x="25866" y="18155"/>
                    <a:pt x="25841" y="16977"/>
                    <a:pt x="26843" y="16050"/>
                  </a:cubicBezTo>
                  <a:cubicBezTo>
                    <a:pt x="27971" y="14997"/>
                    <a:pt x="29224" y="14145"/>
                    <a:pt x="30653" y="13543"/>
                  </a:cubicBezTo>
                  <a:cubicBezTo>
                    <a:pt x="31204" y="13343"/>
                    <a:pt x="31755" y="13092"/>
                    <a:pt x="32307" y="12867"/>
                  </a:cubicBezTo>
                  <a:cubicBezTo>
                    <a:pt x="32081" y="11739"/>
                    <a:pt x="31279" y="11012"/>
                    <a:pt x="30502" y="10310"/>
                  </a:cubicBezTo>
                  <a:cubicBezTo>
                    <a:pt x="28999" y="8982"/>
                    <a:pt x="27570" y="7579"/>
                    <a:pt x="26041" y="6300"/>
                  </a:cubicBezTo>
                  <a:cubicBezTo>
                    <a:pt x="25465" y="5849"/>
                    <a:pt x="24989" y="5298"/>
                    <a:pt x="24237" y="5147"/>
                  </a:cubicBezTo>
                  <a:cubicBezTo>
                    <a:pt x="23861" y="5072"/>
                    <a:pt x="23585" y="4771"/>
                    <a:pt x="23334" y="4496"/>
                  </a:cubicBezTo>
                  <a:cubicBezTo>
                    <a:pt x="22683" y="3769"/>
                    <a:pt x="21781" y="3368"/>
                    <a:pt x="20878" y="3092"/>
                  </a:cubicBezTo>
                  <a:cubicBezTo>
                    <a:pt x="20151" y="2892"/>
                    <a:pt x="19475" y="2641"/>
                    <a:pt x="18848" y="2290"/>
                  </a:cubicBezTo>
                  <a:cubicBezTo>
                    <a:pt x="18071" y="1889"/>
                    <a:pt x="17294" y="1413"/>
                    <a:pt x="16467" y="1288"/>
                  </a:cubicBezTo>
                  <a:cubicBezTo>
                    <a:pt x="13685" y="837"/>
                    <a:pt x="10878" y="461"/>
                    <a:pt x="8071" y="110"/>
                  </a:cubicBezTo>
                  <a:cubicBezTo>
                    <a:pt x="7597" y="49"/>
                    <a:pt x="7117" y="0"/>
                    <a:pt x="66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3"/>
            <p:cNvSpPr/>
            <p:nvPr/>
          </p:nvSpPr>
          <p:spPr>
            <a:xfrm>
              <a:off x="1792863" y="3207538"/>
              <a:ext cx="307932" cy="245257"/>
            </a:xfrm>
            <a:custGeom>
              <a:avLst/>
              <a:gdLst/>
              <a:ahLst/>
              <a:cxnLst/>
              <a:rect l="l" t="t" r="r" b="b"/>
              <a:pathLst>
                <a:path w="10126" h="8065" extrusionOk="0">
                  <a:moveTo>
                    <a:pt x="6567" y="1"/>
                  </a:moveTo>
                  <a:cubicBezTo>
                    <a:pt x="6015" y="226"/>
                    <a:pt x="5464" y="477"/>
                    <a:pt x="4913" y="677"/>
                  </a:cubicBezTo>
                  <a:cubicBezTo>
                    <a:pt x="3484" y="1279"/>
                    <a:pt x="2231" y="2131"/>
                    <a:pt x="1103" y="3184"/>
                  </a:cubicBezTo>
                  <a:cubicBezTo>
                    <a:pt x="101" y="4111"/>
                    <a:pt x="126" y="5289"/>
                    <a:pt x="0" y="6467"/>
                  </a:cubicBezTo>
                  <a:cubicBezTo>
                    <a:pt x="0" y="6567"/>
                    <a:pt x="76" y="6667"/>
                    <a:pt x="126" y="6743"/>
                  </a:cubicBezTo>
                  <a:cubicBezTo>
                    <a:pt x="618" y="7577"/>
                    <a:pt x="1512" y="8065"/>
                    <a:pt x="2465" y="8065"/>
                  </a:cubicBezTo>
                  <a:cubicBezTo>
                    <a:pt x="2628" y="8065"/>
                    <a:pt x="2793" y="8050"/>
                    <a:pt x="2958" y="8021"/>
                  </a:cubicBezTo>
                  <a:cubicBezTo>
                    <a:pt x="3158" y="7971"/>
                    <a:pt x="3334" y="7896"/>
                    <a:pt x="3534" y="7896"/>
                  </a:cubicBezTo>
                  <a:cubicBezTo>
                    <a:pt x="5464" y="7870"/>
                    <a:pt x="7269" y="7344"/>
                    <a:pt x="9073" y="6718"/>
                  </a:cubicBezTo>
                  <a:cubicBezTo>
                    <a:pt x="9360" y="6607"/>
                    <a:pt x="9666" y="6458"/>
                    <a:pt x="9992" y="6458"/>
                  </a:cubicBezTo>
                  <a:cubicBezTo>
                    <a:pt x="10036" y="6458"/>
                    <a:pt x="10081" y="6461"/>
                    <a:pt x="10126" y="6467"/>
                  </a:cubicBezTo>
                  <a:cubicBezTo>
                    <a:pt x="9474" y="4612"/>
                    <a:pt x="8547" y="2908"/>
                    <a:pt x="7544" y="1254"/>
                  </a:cubicBezTo>
                  <a:cubicBezTo>
                    <a:pt x="7269" y="778"/>
                    <a:pt x="6968" y="352"/>
                    <a:pt x="6567"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3"/>
            <p:cNvSpPr/>
            <p:nvPr/>
          </p:nvSpPr>
          <p:spPr>
            <a:xfrm>
              <a:off x="1660387" y="3694775"/>
              <a:ext cx="164504" cy="123478"/>
            </a:xfrm>
            <a:custGeom>
              <a:avLst/>
              <a:gdLst/>
              <a:ahLst/>
              <a:cxnLst/>
              <a:rect l="l" t="t" r="r" b="b"/>
              <a:pathLst>
                <a:path w="5365" h="4027" extrusionOk="0">
                  <a:moveTo>
                    <a:pt x="2632" y="1"/>
                  </a:moveTo>
                  <a:cubicBezTo>
                    <a:pt x="2131" y="1"/>
                    <a:pt x="1705" y="201"/>
                    <a:pt x="1354" y="477"/>
                  </a:cubicBezTo>
                  <a:cubicBezTo>
                    <a:pt x="452" y="1204"/>
                    <a:pt x="1" y="2331"/>
                    <a:pt x="1053" y="3409"/>
                  </a:cubicBezTo>
                  <a:cubicBezTo>
                    <a:pt x="1505" y="3841"/>
                    <a:pt x="2018" y="4027"/>
                    <a:pt x="2581" y="4027"/>
                  </a:cubicBezTo>
                  <a:cubicBezTo>
                    <a:pt x="2736" y="4027"/>
                    <a:pt x="2895" y="4013"/>
                    <a:pt x="3058" y="3986"/>
                  </a:cubicBezTo>
                  <a:cubicBezTo>
                    <a:pt x="3334" y="3960"/>
                    <a:pt x="3585" y="3885"/>
                    <a:pt x="3835" y="3810"/>
                  </a:cubicBezTo>
                  <a:cubicBezTo>
                    <a:pt x="4011" y="3710"/>
                    <a:pt x="4186" y="3610"/>
                    <a:pt x="4311" y="3459"/>
                  </a:cubicBezTo>
                  <a:cubicBezTo>
                    <a:pt x="4431" y="3340"/>
                    <a:pt x="4539" y="3277"/>
                    <a:pt x="4641" y="3277"/>
                  </a:cubicBezTo>
                  <a:cubicBezTo>
                    <a:pt x="4753" y="3277"/>
                    <a:pt x="4858" y="3352"/>
                    <a:pt x="4963" y="3509"/>
                  </a:cubicBezTo>
                  <a:cubicBezTo>
                    <a:pt x="5037" y="3583"/>
                    <a:pt x="5083" y="3725"/>
                    <a:pt x="5193" y="3725"/>
                  </a:cubicBezTo>
                  <a:cubicBezTo>
                    <a:pt x="5232" y="3725"/>
                    <a:pt x="5279" y="3706"/>
                    <a:pt x="5339" y="3660"/>
                  </a:cubicBezTo>
                  <a:cubicBezTo>
                    <a:pt x="5364" y="3334"/>
                    <a:pt x="5063" y="3133"/>
                    <a:pt x="5038" y="2833"/>
                  </a:cubicBezTo>
                  <a:cubicBezTo>
                    <a:pt x="5013" y="2507"/>
                    <a:pt x="5038" y="2181"/>
                    <a:pt x="5013" y="1855"/>
                  </a:cubicBezTo>
                  <a:cubicBezTo>
                    <a:pt x="4913" y="853"/>
                    <a:pt x="4412" y="251"/>
                    <a:pt x="3434" y="51"/>
                  </a:cubicBezTo>
                  <a:cubicBezTo>
                    <a:pt x="3159" y="1"/>
                    <a:pt x="2908" y="26"/>
                    <a:pt x="263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3"/>
            <p:cNvSpPr/>
            <p:nvPr/>
          </p:nvSpPr>
          <p:spPr>
            <a:xfrm>
              <a:off x="1348500" y="3564250"/>
              <a:ext cx="112825" cy="89375"/>
            </a:xfrm>
            <a:custGeom>
              <a:avLst/>
              <a:gdLst/>
              <a:ahLst/>
              <a:cxnLst/>
              <a:rect l="l" t="t" r="r" b="b"/>
              <a:pathLst>
                <a:path w="4513" h="3575" extrusionOk="0">
                  <a:moveTo>
                    <a:pt x="2221" y="1"/>
                  </a:moveTo>
                  <a:cubicBezTo>
                    <a:pt x="1859" y="1"/>
                    <a:pt x="1491" y="94"/>
                    <a:pt x="1129" y="264"/>
                  </a:cubicBezTo>
                  <a:cubicBezTo>
                    <a:pt x="377" y="640"/>
                    <a:pt x="101" y="1367"/>
                    <a:pt x="51" y="2169"/>
                  </a:cubicBezTo>
                  <a:cubicBezTo>
                    <a:pt x="1" y="2695"/>
                    <a:pt x="226" y="3046"/>
                    <a:pt x="678" y="3322"/>
                  </a:cubicBezTo>
                  <a:cubicBezTo>
                    <a:pt x="977" y="3495"/>
                    <a:pt x="1375" y="3574"/>
                    <a:pt x="1800" y="3574"/>
                  </a:cubicBezTo>
                  <a:cubicBezTo>
                    <a:pt x="2727" y="3574"/>
                    <a:pt x="3782" y="3196"/>
                    <a:pt x="4211" y="2595"/>
                  </a:cubicBezTo>
                  <a:cubicBezTo>
                    <a:pt x="4362" y="2369"/>
                    <a:pt x="4487" y="2119"/>
                    <a:pt x="4487" y="2069"/>
                  </a:cubicBezTo>
                  <a:cubicBezTo>
                    <a:pt x="4512" y="1141"/>
                    <a:pt x="3961" y="790"/>
                    <a:pt x="3485" y="439"/>
                  </a:cubicBezTo>
                  <a:cubicBezTo>
                    <a:pt x="3086" y="137"/>
                    <a:pt x="2658" y="1"/>
                    <a:pt x="222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3"/>
            <p:cNvSpPr/>
            <p:nvPr/>
          </p:nvSpPr>
          <p:spPr>
            <a:xfrm>
              <a:off x="1349750" y="3816550"/>
              <a:ext cx="110825" cy="92225"/>
            </a:xfrm>
            <a:custGeom>
              <a:avLst/>
              <a:gdLst/>
              <a:ahLst/>
              <a:cxnLst/>
              <a:rect l="l" t="t" r="r" b="b"/>
              <a:pathLst>
                <a:path w="4433" h="3689" extrusionOk="0">
                  <a:moveTo>
                    <a:pt x="2708" y="1"/>
                  </a:moveTo>
                  <a:cubicBezTo>
                    <a:pt x="2598" y="1"/>
                    <a:pt x="2481" y="8"/>
                    <a:pt x="2357" y="22"/>
                  </a:cubicBezTo>
                  <a:cubicBezTo>
                    <a:pt x="2307" y="22"/>
                    <a:pt x="2179" y="11"/>
                    <a:pt x="2032" y="11"/>
                  </a:cubicBezTo>
                  <a:cubicBezTo>
                    <a:pt x="1959" y="11"/>
                    <a:pt x="1881" y="13"/>
                    <a:pt x="1805" y="22"/>
                  </a:cubicBezTo>
                  <a:cubicBezTo>
                    <a:pt x="853" y="172"/>
                    <a:pt x="1" y="1149"/>
                    <a:pt x="151" y="1926"/>
                  </a:cubicBezTo>
                  <a:cubicBezTo>
                    <a:pt x="401" y="3049"/>
                    <a:pt x="1012" y="3688"/>
                    <a:pt x="1899" y="3688"/>
                  </a:cubicBezTo>
                  <a:cubicBezTo>
                    <a:pt x="2082" y="3688"/>
                    <a:pt x="2277" y="3661"/>
                    <a:pt x="2482" y="3606"/>
                  </a:cubicBezTo>
                  <a:cubicBezTo>
                    <a:pt x="3209" y="3430"/>
                    <a:pt x="3735" y="2929"/>
                    <a:pt x="4036" y="2177"/>
                  </a:cubicBezTo>
                  <a:cubicBezTo>
                    <a:pt x="4432" y="1175"/>
                    <a:pt x="4157" y="1"/>
                    <a:pt x="2708"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3"/>
            <p:cNvSpPr/>
            <p:nvPr/>
          </p:nvSpPr>
          <p:spPr>
            <a:xfrm>
              <a:off x="1555588" y="3545135"/>
              <a:ext cx="112824" cy="106880"/>
            </a:xfrm>
            <a:custGeom>
              <a:avLst/>
              <a:gdLst/>
              <a:ahLst/>
              <a:cxnLst/>
              <a:rect l="l" t="t" r="r" b="b"/>
              <a:pathLst>
                <a:path w="3986" h="3776" extrusionOk="0">
                  <a:moveTo>
                    <a:pt x="2411" y="1"/>
                  </a:moveTo>
                  <a:cubicBezTo>
                    <a:pt x="2377" y="1"/>
                    <a:pt x="2342" y="1"/>
                    <a:pt x="2306" y="2"/>
                  </a:cubicBezTo>
                  <a:cubicBezTo>
                    <a:pt x="1930" y="2"/>
                    <a:pt x="1529" y="27"/>
                    <a:pt x="1128" y="27"/>
                  </a:cubicBezTo>
                  <a:cubicBezTo>
                    <a:pt x="802" y="453"/>
                    <a:pt x="451" y="854"/>
                    <a:pt x="276" y="1355"/>
                  </a:cubicBezTo>
                  <a:cubicBezTo>
                    <a:pt x="0" y="2157"/>
                    <a:pt x="201" y="3035"/>
                    <a:pt x="802" y="3436"/>
                  </a:cubicBezTo>
                  <a:cubicBezTo>
                    <a:pt x="1152" y="3661"/>
                    <a:pt x="1547" y="3775"/>
                    <a:pt x="1931" y="3775"/>
                  </a:cubicBezTo>
                  <a:cubicBezTo>
                    <a:pt x="2400" y="3775"/>
                    <a:pt x="2852" y="3605"/>
                    <a:pt x="3183" y="3260"/>
                  </a:cubicBezTo>
                  <a:cubicBezTo>
                    <a:pt x="3559" y="2884"/>
                    <a:pt x="3885" y="2458"/>
                    <a:pt x="3985" y="1907"/>
                  </a:cubicBezTo>
                  <a:cubicBezTo>
                    <a:pt x="3985" y="1807"/>
                    <a:pt x="3985" y="1706"/>
                    <a:pt x="3985" y="1606"/>
                  </a:cubicBezTo>
                  <a:cubicBezTo>
                    <a:pt x="3937" y="414"/>
                    <a:pt x="3557" y="1"/>
                    <a:pt x="241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3"/>
            <p:cNvSpPr/>
            <p:nvPr/>
          </p:nvSpPr>
          <p:spPr>
            <a:xfrm>
              <a:off x="1534600" y="3866750"/>
              <a:ext cx="97150" cy="93775"/>
            </a:xfrm>
            <a:custGeom>
              <a:avLst/>
              <a:gdLst/>
              <a:ahLst/>
              <a:cxnLst/>
              <a:rect l="l" t="t" r="r" b="b"/>
              <a:pathLst>
                <a:path w="3886" h="3751" extrusionOk="0">
                  <a:moveTo>
                    <a:pt x="2061" y="1"/>
                  </a:moveTo>
                  <a:cubicBezTo>
                    <a:pt x="1768" y="1"/>
                    <a:pt x="1473" y="80"/>
                    <a:pt x="1178" y="269"/>
                  </a:cubicBezTo>
                  <a:cubicBezTo>
                    <a:pt x="502" y="695"/>
                    <a:pt x="0" y="1247"/>
                    <a:pt x="26" y="2224"/>
                  </a:cubicBezTo>
                  <a:cubicBezTo>
                    <a:pt x="51" y="2926"/>
                    <a:pt x="301" y="3302"/>
                    <a:pt x="1003" y="3628"/>
                  </a:cubicBezTo>
                  <a:cubicBezTo>
                    <a:pt x="1187" y="3712"/>
                    <a:pt x="1385" y="3751"/>
                    <a:pt x="1588" y="3751"/>
                  </a:cubicBezTo>
                  <a:cubicBezTo>
                    <a:pt x="2651" y="3751"/>
                    <a:pt x="3843" y="2684"/>
                    <a:pt x="3885" y="1548"/>
                  </a:cubicBezTo>
                  <a:cubicBezTo>
                    <a:pt x="3885" y="1021"/>
                    <a:pt x="3685" y="595"/>
                    <a:pt x="3259" y="370"/>
                  </a:cubicBezTo>
                  <a:cubicBezTo>
                    <a:pt x="2866" y="152"/>
                    <a:pt x="2465" y="1"/>
                    <a:pt x="206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3"/>
            <p:cNvSpPr/>
            <p:nvPr/>
          </p:nvSpPr>
          <p:spPr>
            <a:xfrm>
              <a:off x="1499500" y="3711825"/>
              <a:ext cx="95900" cy="90250"/>
            </a:xfrm>
            <a:custGeom>
              <a:avLst/>
              <a:gdLst/>
              <a:ahLst/>
              <a:cxnLst/>
              <a:rect l="l" t="t" r="r" b="b"/>
              <a:pathLst>
                <a:path w="3836" h="3610" extrusionOk="0">
                  <a:moveTo>
                    <a:pt x="1956" y="0"/>
                  </a:moveTo>
                  <a:cubicBezTo>
                    <a:pt x="828" y="0"/>
                    <a:pt x="1" y="902"/>
                    <a:pt x="26" y="2105"/>
                  </a:cubicBezTo>
                  <a:cubicBezTo>
                    <a:pt x="26" y="2932"/>
                    <a:pt x="753" y="3609"/>
                    <a:pt x="1655" y="3609"/>
                  </a:cubicBezTo>
                  <a:cubicBezTo>
                    <a:pt x="2783" y="3609"/>
                    <a:pt x="3785" y="2657"/>
                    <a:pt x="3811" y="1554"/>
                  </a:cubicBezTo>
                  <a:cubicBezTo>
                    <a:pt x="3836" y="702"/>
                    <a:pt x="2983" y="0"/>
                    <a:pt x="1956"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3"/>
            <p:cNvSpPr/>
            <p:nvPr/>
          </p:nvSpPr>
          <p:spPr>
            <a:xfrm>
              <a:off x="1708550" y="3932400"/>
              <a:ext cx="94250" cy="90400"/>
            </a:xfrm>
            <a:custGeom>
              <a:avLst/>
              <a:gdLst/>
              <a:ahLst/>
              <a:cxnLst/>
              <a:rect l="l" t="t" r="r" b="b"/>
              <a:pathLst>
                <a:path w="3770" h="3616" extrusionOk="0">
                  <a:moveTo>
                    <a:pt x="2017" y="1"/>
                  </a:moveTo>
                  <a:cubicBezTo>
                    <a:pt x="1124" y="1"/>
                    <a:pt x="0" y="754"/>
                    <a:pt x="85" y="2029"/>
                  </a:cubicBezTo>
                  <a:cubicBezTo>
                    <a:pt x="85" y="3065"/>
                    <a:pt x="510" y="3616"/>
                    <a:pt x="1283" y="3616"/>
                  </a:cubicBezTo>
                  <a:cubicBezTo>
                    <a:pt x="1520" y="3616"/>
                    <a:pt x="1790" y="3564"/>
                    <a:pt x="2090" y="3458"/>
                  </a:cubicBezTo>
                  <a:cubicBezTo>
                    <a:pt x="2441" y="3333"/>
                    <a:pt x="2767" y="3157"/>
                    <a:pt x="3043" y="2907"/>
                  </a:cubicBezTo>
                  <a:cubicBezTo>
                    <a:pt x="3494" y="2480"/>
                    <a:pt x="3769" y="1979"/>
                    <a:pt x="3644" y="1302"/>
                  </a:cubicBezTo>
                  <a:cubicBezTo>
                    <a:pt x="3519" y="626"/>
                    <a:pt x="3068" y="300"/>
                    <a:pt x="2466" y="74"/>
                  </a:cubicBezTo>
                  <a:cubicBezTo>
                    <a:pt x="2329" y="25"/>
                    <a:pt x="2177" y="1"/>
                    <a:pt x="201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3"/>
            <p:cNvSpPr/>
            <p:nvPr/>
          </p:nvSpPr>
          <p:spPr>
            <a:xfrm>
              <a:off x="1584725" y="4022600"/>
              <a:ext cx="71450" cy="70825"/>
            </a:xfrm>
            <a:custGeom>
              <a:avLst/>
              <a:gdLst/>
              <a:ahLst/>
              <a:cxnLst/>
              <a:rect l="l" t="t" r="r" b="b"/>
              <a:pathLst>
                <a:path w="2858" h="2833" extrusionOk="0">
                  <a:moveTo>
                    <a:pt x="1379" y="0"/>
                  </a:moveTo>
                  <a:cubicBezTo>
                    <a:pt x="502" y="0"/>
                    <a:pt x="0" y="527"/>
                    <a:pt x="26" y="1479"/>
                  </a:cubicBezTo>
                  <a:cubicBezTo>
                    <a:pt x="26" y="2256"/>
                    <a:pt x="502" y="2807"/>
                    <a:pt x="1178" y="2832"/>
                  </a:cubicBezTo>
                  <a:cubicBezTo>
                    <a:pt x="1955" y="2832"/>
                    <a:pt x="2858" y="1955"/>
                    <a:pt x="2808" y="1228"/>
                  </a:cubicBezTo>
                  <a:cubicBezTo>
                    <a:pt x="2757" y="502"/>
                    <a:pt x="2206" y="25"/>
                    <a:pt x="1379" y="0"/>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3"/>
            <p:cNvSpPr/>
            <p:nvPr/>
          </p:nvSpPr>
          <p:spPr>
            <a:xfrm>
              <a:off x="1546759" y="3257838"/>
              <a:ext cx="195638" cy="180056"/>
            </a:xfrm>
            <a:custGeom>
              <a:avLst/>
              <a:gdLst/>
              <a:ahLst/>
              <a:cxnLst/>
              <a:rect l="l" t="t" r="r" b="b"/>
              <a:pathLst>
                <a:path w="7144" h="6575" extrusionOk="0">
                  <a:moveTo>
                    <a:pt x="2235" y="1"/>
                  </a:moveTo>
                  <a:cubicBezTo>
                    <a:pt x="1670" y="1"/>
                    <a:pt x="1191" y="297"/>
                    <a:pt x="828" y="904"/>
                  </a:cubicBezTo>
                  <a:cubicBezTo>
                    <a:pt x="752" y="1054"/>
                    <a:pt x="602" y="1154"/>
                    <a:pt x="477" y="1255"/>
                  </a:cubicBezTo>
                  <a:cubicBezTo>
                    <a:pt x="101" y="1530"/>
                    <a:pt x="1" y="1881"/>
                    <a:pt x="26" y="2307"/>
                  </a:cubicBezTo>
                  <a:cubicBezTo>
                    <a:pt x="51" y="2558"/>
                    <a:pt x="26" y="2834"/>
                    <a:pt x="26" y="3109"/>
                  </a:cubicBezTo>
                  <a:cubicBezTo>
                    <a:pt x="51" y="4588"/>
                    <a:pt x="1003" y="5966"/>
                    <a:pt x="2407" y="6493"/>
                  </a:cubicBezTo>
                  <a:cubicBezTo>
                    <a:pt x="2529" y="6534"/>
                    <a:pt x="2652" y="6575"/>
                    <a:pt x="2789" y="6575"/>
                  </a:cubicBezTo>
                  <a:cubicBezTo>
                    <a:pt x="2819" y="6575"/>
                    <a:pt x="2851" y="6572"/>
                    <a:pt x="2883" y="6568"/>
                  </a:cubicBezTo>
                  <a:cubicBezTo>
                    <a:pt x="3885" y="6367"/>
                    <a:pt x="4913" y="6192"/>
                    <a:pt x="5840" y="5716"/>
                  </a:cubicBezTo>
                  <a:cubicBezTo>
                    <a:pt x="6467" y="5415"/>
                    <a:pt x="6843" y="4939"/>
                    <a:pt x="6968" y="4287"/>
                  </a:cubicBezTo>
                  <a:cubicBezTo>
                    <a:pt x="7143" y="3235"/>
                    <a:pt x="6968" y="2282"/>
                    <a:pt x="6216" y="1505"/>
                  </a:cubicBezTo>
                  <a:cubicBezTo>
                    <a:pt x="5356" y="645"/>
                    <a:pt x="4393" y="30"/>
                    <a:pt x="3088" y="30"/>
                  </a:cubicBezTo>
                  <a:cubicBezTo>
                    <a:pt x="2949" y="30"/>
                    <a:pt x="2805" y="37"/>
                    <a:pt x="2657" y="52"/>
                  </a:cubicBezTo>
                  <a:cubicBezTo>
                    <a:pt x="2512" y="18"/>
                    <a:pt x="2371" y="1"/>
                    <a:pt x="2235" y="1"/>
                  </a:cubicBezTo>
                  <a:close/>
                </a:path>
              </a:pathLst>
            </a:custGeom>
            <a:solidFill>
              <a:srgbClr val="FF49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3"/>
            <p:cNvSpPr/>
            <p:nvPr/>
          </p:nvSpPr>
          <p:spPr>
            <a:xfrm>
              <a:off x="1838175" y="3636096"/>
              <a:ext cx="134122" cy="108930"/>
            </a:xfrm>
            <a:custGeom>
              <a:avLst/>
              <a:gdLst/>
              <a:ahLst/>
              <a:cxnLst/>
              <a:rect l="l" t="t" r="r" b="b"/>
              <a:pathLst>
                <a:path w="4387" h="3563" extrusionOk="0">
                  <a:moveTo>
                    <a:pt x="2231" y="1"/>
                  </a:moveTo>
                  <a:cubicBezTo>
                    <a:pt x="627" y="26"/>
                    <a:pt x="0" y="727"/>
                    <a:pt x="251" y="2106"/>
                  </a:cubicBezTo>
                  <a:cubicBezTo>
                    <a:pt x="416" y="3022"/>
                    <a:pt x="1049" y="3563"/>
                    <a:pt x="1808" y="3563"/>
                  </a:cubicBezTo>
                  <a:cubicBezTo>
                    <a:pt x="2088" y="3563"/>
                    <a:pt x="2385" y="3489"/>
                    <a:pt x="2682" y="3334"/>
                  </a:cubicBezTo>
                  <a:cubicBezTo>
                    <a:pt x="3083" y="3108"/>
                    <a:pt x="3409" y="2833"/>
                    <a:pt x="3684" y="2482"/>
                  </a:cubicBezTo>
                  <a:cubicBezTo>
                    <a:pt x="4386" y="1579"/>
                    <a:pt x="3960" y="326"/>
                    <a:pt x="2832" y="51"/>
                  </a:cubicBezTo>
                  <a:cubicBezTo>
                    <a:pt x="2582" y="1"/>
                    <a:pt x="2306" y="26"/>
                    <a:pt x="2231"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3"/>
            <p:cNvSpPr/>
            <p:nvPr/>
          </p:nvSpPr>
          <p:spPr>
            <a:xfrm>
              <a:off x="1833525" y="4010889"/>
              <a:ext cx="110822" cy="113644"/>
            </a:xfrm>
            <a:custGeom>
              <a:avLst/>
              <a:gdLst/>
              <a:ahLst/>
              <a:cxnLst/>
              <a:rect l="l" t="t" r="r" b="b"/>
              <a:pathLst>
                <a:path w="3535" h="3625" extrusionOk="0">
                  <a:moveTo>
                    <a:pt x="2187" y="1"/>
                  </a:moveTo>
                  <a:cubicBezTo>
                    <a:pt x="2128" y="1"/>
                    <a:pt x="2068" y="3"/>
                    <a:pt x="2006" y="8"/>
                  </a:cubicBezTo>
                  <a:cubicBezTo>
                    <a:pt x="1755" y="33"/>
                    <a:pt x="1479" y="109"/>
                    <a:pt x="1229" y="209"/>
                  </a:cubicBezTo>
                  <a:cubicBezTo>
                    <a:pt x="427" y="510"/>
                    <a:pt x="1" y="1161"/>
                    <a:pt x="76" y="1963"/>
                  </a:cubicBezTo>
                  <a:cubicBezTo>
                    <a:pt x="151" y="2790"/>
                    <a:pt x="677" y="3442"/>
                    <a:pt x="1354" y="3592"/>
                  </a:cubicBezTo>
                  <a:cubicBezTo>
                    <a:pt x="1463" y="3614"/>
                    <a:pt x="1570" y="3625"/>
                    <a:pt x="1675" y="3625"/>
                  </a:cubicBezTo>
                  <a:cubicBezTo>
                    <a:pt x="2297" y="3625"/>
                    <a:pt x="2844" y="3251"/>
                    <a:pt x="3209" y="2565"/>
                  </a:cubicBezTo>
                  <a:cubicBezTo>
                    <a:pt x="3409" y="2214"/>
                    <a:pt x="3534" y="1838"/>
                    <a:pt x="3484" y="1462"/>
                  </a:cubicBezTo>
                  <a:cubicBezTo>
                    <a:pt x="3484" y="502"/>
                    <a:pt x="3025" y="1"/>
                    <a:pt x="2187"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3"/>
            <p:cNvSpPr/>
            <p:nvPr/>
          </p:nvSpPr>
          <p:spPr>
            <a:xfrm>
              <a:off x="1879775" y="3797896"/>
              <a:ext cx="134129" cy="123487"/>
            </a:xfrm>
            <a:custGeom>
              <a:avLst/>
              <a:gdLst/>
              <a:ahLst/>
              <a:cxnLst/>
              <a:rect l="l" t="t" r="r" b="b"/>
              <a:pathLst>
                <a:path w="3655" h="3365" extrusionOk="0">
                  <a:moveTo>
                    <a:pt x="2192" y="1"/>
                  </a:moveTo>
                  <a:cubicBezTo>
                    <a:pt x="2155" y="1"/>
                    <a:pt x="2118" y="2"/>
                    <a:pt x="2080" y="6"/>
                  </a:cubicBezTo>
                  <a:cubicBezTo>
                    <a:pt x="1053" y="106"/>
                    <a:pt x="25" y="557"/>
                    <a:pt x="0" y="1860"/>
                  </a:cubicBezTo>
                  <a:cubicBezTo>
                    <a:pt x="0" y="2662"/>
                    <a:pt x="702" y="3364"/>
                    <a:pt x="1529" y="3364"/>
                  </a:cubicBezTo>
                  <a:cubicBezTo>
                    <a:pt x="2582" y="3289"/>
                    <a:pt x="3434" y="2662"/>
                    <a:pt x="3559" y="1535"/>
                  </a:cubicBezTo>
                  <a:cubicBezTo>
                    <a:pt x="3655" y="745"/>
                    <a:pt x="2974" y="1"/>
                    <a:pt x="2192" y="1"/>
                  </a:cubicBezTo>
                  <a:close/>
                </a:path>
              </a:pathLst>
            </a:custGeom>
            <a:solidFill>
              <a:srgbClr val="A7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43"/>
          <p:cNvGrpSpPr/>
          <p:nvPr/>
        </p:nvGrpSpPr>
        <p:grpSpPr>
          <a:xfrm>
            <a:off x="1" y="349967"/>
            <a:ext cx="776100" cy="842467"/>
            <a:chOff x="1189975" y="353200"/>
            <a:chExt cx="582075" cy="631850"/>
          </a:xfrm>
        </p:grpSpPr>
        <p:sp>
          <p:nvSpPr>
            <p:cNvPr id="1074" name="Google Shape;1074;p43"/>
            <p:cNvSpPr/>
            <p:nvPr/>
          </p:nvSpPr>
          <p:spPr>
            <a:xfrm>
              <a:off x="1189975" y="353200"/>
              <a:ext cx="508175" cy="631850"/>
            </a:xfrm>
            <a:custGeom>
              <a:avLst/>
              <a:gdLst/>
              <a:ahLst/>
              <a:cxnLst/>
              <a:rect l="l" t="t" r="r" b="b"/>
              <a:pathLst>
                <a:path w="20327" h="25274" extrusionOk="0">
                  <a:moveTo>
                    <a:pt x="6642" y="1"/>
                  </a:moveTo>
                  <a:cubicBezTo>
                    <a:pt x="6240" y="1"/>
                    <a:pt x="5903" y="201"/>
                    <a:pt x="5715" y="610"/>
                  </a:cubicBezTo>
                  <a:cubicBezTo>
                    <a:pt x="5339" y="1437"/>
                    <a:pt x="4888" y="2214"/>
                    <a:pt x="4562" y="3041"/>
                  </a:cubicBezTo>
                  <a:cubicBezTo>
                    <a:pt x="3785" y="4921"/>
                    <a:pt x="3184" y="6876"/>
                    <a:pt x="2332" y="8730"/>
                  </a:cubicBezTo>
                  <a:cubicBezTo>
                    <a:pt x="1680" y="10209"/>
                    <a:pt x="953" y="11688"/>
                    <a:pt x="452" y="13242"/>
                  </a:cubicBezTo>
                  <a:cubicBezTo>
                    <a:pt x="352" y="13492"/>
                    <a:pt x="302" y="13743"/>
                    <a:pt x="1" y="13843"/>
                  </a:cubicBezTo>
                  <a:lnTo>
                    <a:pt x="1" y="25272"/>
                  </a:lnTo>
                  <a:cubicBezTo>
                    <a:pt x="16" y="25273"/>
                    <a:pt x="30" y="25273"/>
                    <a:pt x="44" y="25273"/>
                  </a:cubicBezTo>
                  <a:cubicBezTo>
                    <a:pt x="358" y="25273"/>
                    <a:pt x="431" y="25011"/>
                    <a:pt x="527" y="24771"/>
                  </a:cubicBezTo>
                  <a:cubicBezTo>
                    <a:pt x="1630" y="22239"/>
                    <a:pt x="3084" y="19883"/>
                    <a:pt x="4412" y="17452"/>
                  </a:cubicBezTo>
                  <a:cubicBezTo>
                    <a:pt x="4813" y="16750"/>
                    <a:pt x="5389" y="16174"/>
                    <a:pt x="5715" y="15497"/>
                  </a:cubicBezTo>
                  <a:cubicBezTo>
                    <a:pt x="6267" y="14395"/>
                    <a:pt x="7069" y="13517"/>
                    <a:pt x="7745" y="12540"/>
                  </a:cubicBezTo>
                  <a:cubicBezTo>
                    <a:pt x="7830" y="12414"/>
                    <a:pt x="7878" y="12216"/>
                    <a:pt x="8056" y="12216"/>
                  </a:cubicBezTo>
                  <a:cubicBezTo>
                    <a:pt x="8089" y="12216"/>
                    <a:pt x="8128" y="12223"/>
                    <a:pt x="8171" y="12239"/>
                  </a:cubicBezTo>
                  <a:cubicBezTo>
                    <a:pt x="8171" y="12465"/>
                    <a:pt x="8222" y="12690"/>
                    <a:pt x="8171" y="12916"/>
                  </a:cubicBezTo>
                  <a:cubicBezTo>
                    <a:pt x="7570" y="15222"/>
                    <a:pt x="6668" y="17402"/>
                    <a:pt x="5615" y="19507"/>
                  </a:cubicBezTo>
                  <a:cubicBezTo>
                    <a:pt x="5214" y="20259"/>
                    <a:pt x="4963" y="21036"/>
                    <a:pt x="4838" y="21863"/>
                  </a:cubicBezTo>
                  <a:cubicBezTo>
                    <a:pt x="4713" y="22791"/>
                    <a:pt x="4988" y="23317"/>
                    <a:pt x="5790" y="23643"/>
                  </a:cubicBezTo>
                  <a:cubicBezTo>
                    <a:pt x="6176" y="23812"/>
                    <a:pt x="6547" y="23903"/>
                    <a:pt x="6891" y="23903"/>
                  </a:cubicBezTo>
                  <a:cubicBezTo>
                    <a:pt x="7620" y="23903"/>
                    <a:pt x="8231" y="23493"/>
                    <a:pt x="8623" y="22540"/>
                  </a:cubicBezTo>
                  <a:cubicBezTo>
                    <a:pt x="9174" y="21162"/>
                    <a:pt x="9951" y="19933"/>
                    <a:pt x="10678" y="18680"/>
                  </a:cubicBezTo>
                  <a:cubicBezTo>
                    <a:pt x="11104" y="17928"/>
                    <a:pt x="11555" y="17202"/>
                    <a:pt x="11981" y="16450"/>
                  </a:cubicBezTo>
                  <a:cubicBezTo>
                    <a:pt x="12608" y="15322"/>
                    <a:pt x="13234" y="14169"/>
                    <a:pt x="14111" y="13217"/>
                  </a:cubicBezTo>
                  <a:cubicBezTo>
                    <a:pt x="14512" y="12816"/>
                    <a:pt x="14913" y="12390"/>
                    <a:pt x="15089" y="11838"/>
                  </a:cubicBezTo>
                  <a:cubicBezTo>
                    <a:pt x="15239" y="11337"/>
                    <a:pt x="15540" y="10936"/>
                    <a:pt x="15916" y="10610"/>
                  </a:cubicBezTo>
                  <a:cubicBezTo>
                    <a:pt x="16492" y="10084"/>
                    <a:pt x="16943" y="9482"/>
                    <a:pt x="17395" y="8856"/>
                  </a:cubicBezTo>
                  <a:cubicBezTo>
                    <a:pt x="17595" y="8605"/>
                    <a:pt x="17846" y="8380"/>
                    <a:pt x="18096" y="8179"/>
                  </a:cubicBezTo>
                  <a:cubicBezTo>
                    <a:pt x="18773" y="7578"/>
                    <a:pt x="19400" y="6926"/>
                    <a:pt x="20026" y="6274"/>
                  </a:cubicBezTo>
                  <a:cubicBezTo>
                    <a:pt x="20277" y="6024"/>
                    <a:pt x="20327" y="5673"/>
                    <a:pt x="20176" y="5347"/>
                  </a:cubicBezTo>
                  <a:cubicBezTo>
                    <a:pt x="20048" y="5072"/>
                    <a:pt x="19825" y="4998"/>
                    <a:pt x="19587" y="4998"/>
                  </a:cubicBezTo>
                  <a:cubicBezTo>
                    <a:pt x="19500" y="4998"/>
                    <a:pt x="19412" y="5008"/>
                    <a:pt x="19324" y="5021"/>
                  </a:cubicBezTo>
                  <a:cubicBezTo>
                    <a:pt x="18973" y="5071"/>
                    <a:pt x="18673" y="5197"/>
                    <a:pt x="18397" y="5372"/>
                  </a:cubicBezTo>
                  <a:cubicBezTo>
                    <a:pt x="17169" y="6224"/>
                    <a:pt x="15790" y="6851"/>
                    <a:pt x="14663" y="7853"/>
                  </a:cubicBezTo>
                  <a:cubicBezTo>
                    <a:pt x="14613" y="7903"/>
                    <a:pt x="14562" y="7979"/>
                    <a:pt x="14562" y="7979"/>
                  </a:cubicBezTo>
                  <a:cubicBezTo>
                    <a:pt x="14437" y="7878"/>
                    <a:pt x="14512" y="7828"/>
                    <a:pt x="14587" y="7778"/>
                  </a:cubicBezTo>
                  <a:cubicBezTo>
                    <a:pt x="14613" y="7452"/>
                    <a:pt x="14613" y="7126"/>
                    <a:pt x="14688" y="6801"/>
                  </a:cubicBezTo>
                  <a:cubicBezTo>
                    <a:pt x="14888" y="5848"/>
                    <a:pt x="14838" y="4871"/>
                    <a:pt x="14838" y="3893"/>
                  </a:cubicBezTo>
                  <a:cubicBezTo>
                    <a:pt x="14838" y="3342"/>
                    <a:pt x="14638" y="2841"/>
                    <a:pt x="14111" y="2565"/>
                  </a:cubicBezTo>
                  <a:cubicBezTo>
                    <a:pt x="13268" y="2102"/>
                    <a:pt x="12520" y="1807"/>
                    <a:pt x="11804" y="1807"/>
                  </a:cubicBezTo>
                  <a:cubicBezTo>
                    <a:pt x="11009" y="1807"/>
                    <a:pt x="10254" y="2170"/>
                    <a:pt x="9450" y="3066"/>
                  </a:cubicBezTo>
                  <a:cubicBezTo>
                    <a:pt x="9274" y="3242"/>
                    <a:pt x="9074" y="3442"/>
                    <a:pt x="8898" y="3643"/>
                  </a:cubicBezTo>
                  <a:cubicBezTo>
                    <a:pt x="8422" y="4244"/>
                    <a:pt x="7770" y="4595"/>
                    <a:pt x="6993" y="4971"/>
                  </a:cubicBezTo>
                  <a:cubicBezTo>
                    <a:pt x="7194" y="3693"/>
                    <a:pt x="7394" y="2515"/>
                    <a:pt x="7745" y="1362"/>
                  </a:cubicBezTo>
                  <a:cubicBezTo>
                    <a:pt x="7971" y="660"/>
                    <a:pt x="7795" y="359"/>
                    <a:pt x="7244" y="134"/>
                  </a:cubicBezTo>
                  <a:cubicBezTo>
                    <a:pt x="7035" y="46"/>
                    <a:pt x="6832" y="1"/>
                    <a:pt x="6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3"/>
            <p:cNvSpPr/>
            <p:nvPr/>
          </p:nvSpPr>
          <p:spPr>
            <a:xfrm>
              <a:off x="1580350" y="564400"/>
              <a:ext cx="191700" cy="150475"/>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43"/>
          <p:cNvSpPr/>
          <p:nvPr/>
        </p:nvSpPr>
        <p:spPr>
          <a:xfrm>
            <a:off x="10521685" y="294184"/>
            <a:ext cx="1171300" cy="1216133"/>
          </a:xfrm>
          <a:custGeom>
            <a:avLst/>
            <a:gdLst/>
            <a:ahLst/>
            <a:cxnLst/>
            <a:rect l="l" t="t" r="r" b="b"/>
            <a:pathLst>
              <a:path w="35139" h="36484" extrusionOk="0">
                <a:moveTo>
                  <a:pt x="7691" y="0"/>
                </a:moveTo>
                <a:cubicBezTo>
                  <a:pt x="7545" y="0"/>
                  <a:pt x="7405" y="38"/>
                  <a:pt x="7294" y="120"/>
                </a:cubicBezTo>
                <a:cubicBezTo>
                  <a:pt x="6693" y="546"/>
                  <a:pt x="5941" y="647"/>
                  <a:pt x="5339" y="1073"/>
                </a:cubicBezTo>
                <a:cubicBezTo>
                  <a:pt x="4713" y="1524"/>
                  <a:pt x="4011" y="1674"/>
                  <a:pt x="3284" y="1674"/>
                </a:cubicBezTo>
                <a:cubicBezTo>
                  <a:pt x="2983" y="2276"/>
                  <a:pt x="2332" y="2351"/>
                  <a:pt x="1805" y="2627"/>
                </a:cubicBezTo>
                <a:cubicBezTo>
                  <a:pt x="803" y="3128"/>
                  <a:pt x="1" y="4506"/>
                  <a:pt x="176" y="5584"/>
                </a:cubicBezTo>
                <a:cubicBezTo>
                  <a:pt x="352" y="6612"/>
                  <a:pt x="402" y="7639"/>
                  <a:pt x="753" y="8617"/>
                </a:cubicBezTo>
                <a:cubicBezTo>
                  <a:pt x="1430" y="10521"/>
                  <a:pt x="1831" y="12526"/>
                  <a:pt x="2758" y="14356"/>
                </a:cubicBezTo>
                <a:cubicBezTo>
                  <a:pt x="3409" y="15684"/>
                  <a:pt x="3986" y="17013"/>
                  <a:pt x="4537" y="18391"/>
                </a:cubicBezTo>
                <a:cubicBezTo>
                  <a:pt x="5665" y="21123"/>
                  <a:pt x="6943" y="23805"/>
                  <a:pt x="8447" y="26361"/>
                </a:cubicBezTo>
                <a:cubicBezTo>
                  <a:pt x="8726" y="26826"/>
                  <a:pt x="9091" y="27118"/>
                  <a:pt x="9623" y="27118"/>
                </a:cubicBezTo>
                <a:cubicBezTo>
                  <a:pt x="9664" y="27118"/>
                  <a:pt x="9707" y="27117"/>
                  <a:pt x="9750" y="27113"/>
                </a:cubicBezTo>
                <a:cubicBezTo>
                  <a:pt x="9841" y="27113"/>
                  <a:pt x="9935" y="27101"/>
                  <a:pt x="10027" y="27101"/>
                </a:cubicBezTo>
                <a:cubicBezTo>
                  <a:pt x="10164" y="27101"/>
                  <a:pt x="10297" y="27128"/>
                  <a:pt x="10402" y="27263"/>
                </a:cubicBezTo>
                <a:cubicBezTo>
                  <a:pt x="10569" y="27456"/>
                  <a:pt x="10749" y="27524"/>
                  <a:pt x="10935" y="27524"/>
                </a:cubicBezTo>
                <a:cubicBezTo>
                  <a:pt x="11113" y="27524"/>
                  <a:pt x="11296" y="27462"/>
                  <a:pt x="11480" y="27389"/>
                </a:cubicBezTo>
                <a:cubicBezTo>
                  <a:pt x="11856" y="27213"/>
                  <a:pt x="12232" y="27088"/>
                  <a:pt x="12608" y="26963"/>
                </a:cubicBezTo>
                <a:cubicBezTo>
                  <a:pt x="12767" y="26899"/>
                  <a:pt x="12947" y="26825"/>
                  <a:pt x="13115" y="26825"/>
                </a:cubicBezTo>
                <a:cubicBezTo>
                  <a:pt x="13211" y="26825"/>
                  <a:pt x="13303" y="26849"/>
                  <a:pt x="13384" y="26912"/>
                </a:cubicBezTo>
                <a:cubicBezTo>
                  <a:pt x="13654" y="27139"/>
                  <a:pt x="13924" y="27226"/>
                  <a:pt x="14189" y="27226"/>
                </a:cubicBezTo>
                <a:cubicBezTo>
                  <a:pt x="14541" y="27226"/>
                  <a:pt x="14886" y="27073"/>
                  <a:pt x="15214" y="26887"/>
                </a:cubicBezTo>
                <a:cubicBezTo>
                  <a:pt x="15446" y="26762"/>
                  <a:pt x="15656" y="26703"/>
                  <a:pt x="15853" y="26703"/>
                </a:cubicBezTo>
                <a:cubicBezTo>
                  <a:pt x="16168" y="26703"/>
                  <a:pt x="16450" y="26851"/>
                  <a:pt x="16743" y="27113"/>
                </a:cubicBezTo>
                <a:cubicBezTo>
                  <a:pt x="17645" y="27890"/>
                  <a:pt x="18773" y="28366"/>
                  <a:pt x="19675" y="29168"/>
                </a:cubicBezTo>
                <a:cubicBezTo>
                  <a:pt x="19883" y="29356"/>
                  <a:pt x="20178" y="29456"/>
                  <a:pt x="20459" y="29456"/>
                </a:cubicBezTo>
                <a:cubicBezTo>
                  <a:pt x="20516" y="29456"/>
                  <a:pt x="20573" y="29452"/>
                  <a:pt x="20628" y="29444"/>
                </a:cubicBezTo>
                <a:cubicBezTo>
                  <a:pt x="20684" y="29437"/>
                  <a:pt x="20737" y="29434"/>
                  <a:pt x="20789" y="29434"/>
                </a:cubicBezTo>
                <a:cubicBezTo>
                  <a:pt x="21331" y="29434"/>
                  <a:pt x="21606" y="29786"/>
                  <a:pt x="21881" y="30221"/>
                </a:cubicBezTo>
                <a:cubicBezTo>
                  <a:pt x="22633" y="31449"/>
                  <a:pt x="23510" y="32577"/>
                  <a:pt x="24588" y="33554"/>
                </a:cubicBezTo>
                <a:cubicBezTo>
                  <a:pt x="25214" y="34131"/>
                  <a:pt x="25941" y="34532"/>
                  <a:pt x="26818" y="34532"/>
                </a:cubicBezTo>
                <a:cubicBezTo>
                  <a:pt x="27545" y="34532"/>
                  <a:pt x="28222" y="34532"/>
                  <a:pt x="28598" y="35309"/>
                </a:cubicBezTo>
                <a:cubicBezTo>
                  <a:pt x="28648" y="35384"/>
                  <a:pt x="28773" y="35459"/>
                  <a:pt x="28848" y="35459"/>
                </a:cubicBezTo>
                <a:cubicBezTo>
                  <a:pt x="28864" y="35458"/>
                  <a:pt x="28879" y="35458"/>
                  <a:pt x="28895" y="35458"/>
                </a:cubicBezTo>
                <a:cubicBezTo>
                  <a:pt x="29541" y="35458"/>
                  <a:pt x="29887" y="35969"/>
                  <a:pt x="30352" y="36336"/>
                </a:cubicBezTo>
                <a:cubicBezTo>
                  <a:pt x="30616" y="36443"/>
                  <a:pt x="30878" y="36484"/>
                  <a:pt x="31137" y="36484"/>
                </a:cubicBezTo>
                <a:cubicBezTo>
                  <a:pt x="31910" y="36484"/>
                  <a:pt x="32665" y="36123"/>
                  <a:pt x="33435" y="36085"/>
                </a:cubicBezTo>
                <a:cubicBezTo>
                  <a:pt x="33786" y="36060"/>
                  <a:pt x="34036" y="35659"/>
                  <a:pt x="34212" y="35359"/>
                </a:cubicBezTo>
                <a:cubicBezTo>
                  <a:pt x="34713" y="34507"/>
                  <a:pt x="35139" y="33604"/>
                  <a:pt x="35064" y="32577"/>
                </a:cubicBezTo>
                <a:cubicBezTo>
                  <a:pt x="35064" y="32401"/>
                  <a:pt x="35089" y="32251"/>
                  <a:pt x="35089" y="32075"/>
                </a:cubicBezTo>
                <a:cubicBezTo>
                  <a:pt x="34738" y="29770"/>
                  <a:pt x="34412" y="27464"/>
                  <a:pt x="34036" y="25183"/>
                </a:cubicBezTo>
                <a:cubicBezTo>
                  <a:pt x="33485" y="21975"/>
                  <a:pt x="32858" y="18792"/>
                  <a:pt x="32056" y="15634"/>
                </a:cubicBezTo>
                <a:cubicBezTo>
                  <a:pt x="31630" y="14030"/>
                  <a:pt x="30803" y="12777"/>
                  <a:pt x="29625" y="11724"/>
                </a:cubicBezTo>
                <a:cubicBezTo>
                  <a:pt x="29097" y="11243"/>
                  <a:pt x="28316" y="11004"/>
                  <a:pt x="27544" y="11004"/>
                </a:cubicBezTo>
                <a:cubicBezTo>
                  <a:pt x="26669" y="11004"/>
                  <a:pt x="25806" y="11312"/>
                  <a:pt x="25339" y="11925"/>
                </a:cubicBezTo>
                <a:cubicBezTo>
                  <a:pt x="24863" y="12552"/>
                  <a:pt x="24187" y="12852"/>
                  <a:pt x="23685" y="13454"/>
                </a:cubicBezTo>
                <a:cubicBezTo>
                  <a:pt x="23359" y="12978"/>
                  <a:pt x="23184" y="12552"/>
                  <a:pt x="23009" y="12125"/>
                </a:cubicBezTo>
                <a:cubicBezTo>
                  <a:pt x="22232" y="9945"/>
                  <a:pt x="21054" y="7990"/>
                  <a:pt x="19801" y="6060"/>
                </a:cubicBezTo>
                <a:cubicBezTo>
                  <a:pt x="19625" y="5810"/>
                  <a:pt x="19400" y="5659"/>
                  <a:pt x="19149" y="5609"/>
                </a:cubicBezTo>
                <a:cubicBezTo>
                  <a:pt x="18478" y="5479"/>
                  <a:pt x="17789" y="5293"/>
                  <a:pt x="17113" y="5293"/>
                </a:cubicBezTo>
                <a:cubicBezTo>
                  <a:pt x="17006" y="5293"/>
                  <a:pt x="16899" y="5298"/>
                  <a:pt x="16793" y="5308"/>
                </a:cubicBezTo>
                <a:cubicBezTo>
                  <a:pt x="15790" y="5434"/>
                  <a:pt x="14788" y="5734"/>
                  <a:pt x="13986" y="6461"/>
                </a:cubicBezTo>
                <a:cubicBezTo>
                  <a:pt x="13854" y="6583"/>
                  <a:pt x="13742" y="6639"/>
                  <a:pt x="13646" y="6639"/>
                </a:cubicBezTo>
                <a:cubicBezTo>
                  <a:pt x="13506" y="6639"/>
                  <a:pt x="13399" y="6519"/>
                  <a:pt x="13309" y="6311"/>
                </a:cubicBezTo>
                <a:cubicBezTo>
                  <a:pt x="13059" y="5684"/>
                  <a:pt x="12808" y="5083"/>
                  <a:pt x="12557" y="4456"/>
                </a:cubicBezTo>
                <a:cubicBezTo>
                  <a:pt x="12156" y="4256"/>
                  <a:pt x="12056" y="3855"/>
                  <a:pt x="11881" y="3504"/>
                </a:cubicBezTo>
                <a:cubicBezTo>
                  <a:pt x="11029" y="1875"/>
                  <a:pt x="9750" y="747"/>
                  <a:pt x="8046" y="70"/>
                </a:cubicBezTo>
                <a:cubicBezTo>
                  <a:pt x="7933" y="25"/>
                  <a:pt x="7811" y="0"/>
                  <a:pt x="7691"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43"/>
          <p:cNvSpPr/>
          <p:nvPr/>
        </p:nvSpPr>
        <p:spPr>
          <a:xfrm>
            <a:off x="11244717" y="1804167"/>
            <a:ext cx="284067" cy="324267"/>
          </a:xfrm>
          <a:custGeom>
            <a:avLst/>
            <a:gdLst/>
            <a:ahLst/>
            <a:cxnLst/>
            <a:rect l="l" t="t" r="r" b="b"/>
            <a:pathLst>
              <a:path w="8522" h="9728" extrusionOk="0">
                <a:moveTo>
                  <a:pt x="3856" y="4617"/>
                </a:moveTo>
                <a:cubicBezTo>
                  <a:pt x="3896" y="4617"/>
                  <a:pt x="3938" y="4625"/>
                  <a:pt x="3985" y="4643"/>
                </a:cubicBezTo>
                <a:cubicBezTo>
                  <a:pt x="4161" y="4718"/>
                  <a:pt x="4161" y="4894"/>
                  <a:pt x="4186" y="5019"/>
                </a:cubicBezTo>
                <a:cubicBezTo>
                  <a:pt x="4161" y="5345"/>
                  <a:pt x="4035" y="5570"/>
                  <a:pt x="3810" y="5746"/>
                </a:cubicBezTo>
                <a:cubicBezTo>
                  <a:pt x="3715" y="5821"/>
                  <a:pt x="3606" y="5897"/>
                  <a:pt x="3483" y="5897"/>
                </a:cubicBezTo>
                <a:cubicBezTo>
                  <a:pt x="3443" y="5897"/>
                  <a:pt x="3401" y="5889"/>
                  <a:pt x="3359" y="5871"/>
                </a:cubicBezTo>
                <a:cubicBezTo>
                  <a:pt x="3108" y="5721"/>
                  <a:pt x="3233" y="5520"/>
                  <a:pt x="3283" y="5345"/>
                </a:cubicBezTo>
                <a:cubicBezTo>
                  <a:pt x="3359" y="5169"/>
                  <a:pt x="3459" y="4969"/>
                  <a:pt x="3559" y="4818"/>
                </a:cubicBezTo>
                <a:cubicBezTo>
                  <a:pt x="3636" y="4703"/>
                  <a:pt x="3727" y="4617"/>
                  <a:pt x="3856" y="4617"/>
                </a:cubicBezTo>
                <a:close/>
                <a:moveTo>
                  <a:pt x="3539" y="1"/>
                </a:moveTo>
                <a:cubicBezTo>
                  <a:pt x="3463" y="1"/>
                  <a:pt x="3386" y="3"/>
                  <a:pt x="3308" y="6"/>
                </a:cubicBezTo>
                <a:cubicBezTo>
                  <a:pt x="2582" y="31"/>
                  <a:pt x="1980" y="307"/>
                  <a:pt x="1604" y="909"/>
                </a:cubicBezTo>
                <a:cubicBezTo>
                  <a:pt x="777" y="2362"/>
                  <a:pt x="0" y="3841"/>
                  <a:pt x="75" y="5570"/>
                </a:cubicBezTo>
                <a:cubicBezTo>
                  <a:pt x="75" y="5846"/>
                  <a:pt x="75" y="6097"/>
                  <a:pt x="75" y="6372"/>
                </a:cubicBezTo>
                <a:cubicBezTo>
                  <a:pt x="197" y="7980"/>
                  <a:pt x="1077" y="9660"/>
                  <a:pt x="3060" y="9660"/>
                </a:cubicBezTo>
                <a:cubicBezTo>
                  <a:pt x="3117" y="9660"/>
                  <a:pt x="3175" y="9658"/>
                  <a:pt x="3233" y="9656"/>
                </a:cubicBezTo>
                <a:cubicBezTo>
                  <a:pt x="3334" y="9656"/>
                  <a:pt x="3434" y="9681"/>
                  <a:pt x="3534" y="9706"/>
                </a:cubicBezTo>
                <a:cubicBezTo>
                  <a:pt x="3680" y="9721"/>
                  <a:pt x="3824" y="9728"/>
                  <a:pt x="3965" y="9728"/>
                </a:cubicBezTo>
                <a:cubicBezTo>
                  <a:pt x="5010" y="9728"/>
                  <a:pt x="5916" y="9320"/>
                  <a:pt x="6667" y="8503"/>
                </a:cubicBezTo>
                <a:cubicBezTo>
                  <a:pt x="7469" y="7625"/>
                  <a:pt x="7820" y="6573"/>
                  <a:pt x="8121" y="5470"/>
                </a:cubicBezTo>
                <a:cubicBezTo>
                  <a:pt x="8522" y="3841"/>
                  <a:pt x="7920" y="2462"/>
                  <a:pt x="6993" y="1184"/>
                </a:cubicBezTo>
                <a:cubicBezTo>
                  <a:pt x="6842" y="959"/>
                  <a:pt x="6567" y="758"/>
                  <a:pt x="6291" y="658"/>
                </a:cubicBezTo>
                <a:cubicBezTo>
                  <a:pt x="5408" y="286"/>
                  <a:pt x="4504" y="1"/>
                  <a:pt x="3539" y="1"/>
                </a:cubicBezTo>
                <a:close/>
              </a:path>
            </a:pathLst>
          </a:custGeom>
          <a:solidFill>
            <a:srgbClr val="FF49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43"/>
          <p:cNvSpPr/>
          <p:nvPr/>
        </p:nvSpPr>
        <p:spPr>
          <a:xfrm rot="-3599956">
            <a:off x="11460945" y="4629307"/>
            <a:ext cx="1076043" cy="1149941"/>
          </a:xfrm>
          <a:custGeom>
            <a:avLst/>
            <a:gdLst/>
            <a:ahLst/>
            <a:cxnLst/>
            <a:rect l="l" t="t" r="r" b="b"/>
            <a:pathLst>
              <a:path w="32282" h="34499" extrusionOk="0">
                <a:moveTo>
                  <a:pt x="26188" y="27453"/>
                </a:moveTo>
                <a:lnTo>
                  <a:pt x="26188" y="27453"/>
                </a:lnTo>
                <a:cubicBezTo>
                  <a:pt x="26189" y="27462"/>
                  <a:pt x="26190" y="27472"/>
                  <a:pt x="26191" y="27481"/>
                </a:cubicBezTo>
                <a:lnTo>
                  <a:pt x="26216" y="27456"/>
                </a:lnTo>
                <a:cubicBezTo>
                  <a:pt x="26207" y="27455"/>
                  <a:pt x="26198" y="27454"/>
                  <a:pt x="26188" y="27453"/>
                </a:cubicBezTo>
                <a:close/>
                <a:moveTo>
                  <a:pt x="28627" y="0"/>
                </a:moveTo>
                <a:cubicBezTo>
                  <a:pt x="28346" y="0"/>
                  <a:pt x="28060" y="29"/>
                  <a:pt x="27770" y="88"/>
                </a:cubicBezTo>
                <a:cubicBezTo>
                  <a:pt x="27043" y="213"/>
                  <a:pt x="26367" y="439"/>
                  <a:pt x="25665" y="639"/>
                </a:cubicBezTo>
                <a:cubicBezTo>
                  <a:pt x="24036" y="1140"/>
                  <a:pt x="22457" y="1742"/>
                  <a:pt x="20828" y="2268"/>
                </a:cubicBezTo>
                <a:cubicBezTo>
                  <a:pt x="19550" y="2669"/>
                  <a:pt x="18246" y="3095"/>
                  <a:pt x="16993" y="3597"/>
                </a:cubicBezTo>
                <a:cubicBezTo>
                  <a:pt x="15063" y="4348"/>
                  <a:pt x="13184" y="5201"/>
                  <a:pt x="11304" y="6028"/>
                </a:cubicBezTo>
                <a:cubicBezTo>
                  <a:pt x="10377" y="6404"/>
                  <a:pt x="9575" y="6955"/>
                  <a:pt x="8923" y="7732"/>
                </a:cubicBezTo>
                <a:cubicBezTo>
                  <a:pt x="8121" y="8709"/>
                  <a:pt x="7545" y="9687"/>
                  <a:pt x="7720" y="11015"/>
                </a:cubicBezTo>
                <a:cubicBezTo>
                  <a:pt x="7845" y="11942"/>
                  <a:pt x="8271" y="12694"/>
                  <a:pt x="9048" y="13145"/>
                </a:cubicBezTo>
                <a:cubicBezTo>
                  <a:pt x="9700" y="13521"/>
                  <a:pt x="10151" y="14048"/>
                  <a:pt x="10727" y="14499"/>
                </a:cubicBezTo>
                <a:cubicBezTo>
                  <a:pt x="10552" y="14850"/>
                  <a:pt x="10251" y="15000"/>
                  <a:pt x="9976" y="15150"/>
                </a:cubicBezTo>
                <a:cubicBezTo>
                  <a:pt x="8397" y="15978"/>
                  <a:pt x="7018" y="17105"/>
                  <a:pt x="5615" y="18183"/>
                </a:cubicBezTo>
                <a:cubicBezTo>
                  <a:pt x="5063" y="18584"/>
                  <a:pt x="4712" y="19236"/>
                  <a:pt x="4136" y="19637"/>
                </a:cubicBezTo>
                <a:cubicBezTo>
                  <a:pt x="3885" y="19787"/>
                  <a:pt x="3810" y="20063"/>
                  <a:pt x="3785" y="20338"/>
                </a:cubicBezTo>
                <a:cubicBezTo>
                  <a:pt x="3610" y="22168"/>
                  <a:pt x="4061" y="23822"/>
                  <a:pt x="5389" y="25176"/>
                </a:cubicBezTo>
                <a:cubicBezTo>
                  <a:pt x="5865" y="25652"/>
                  <a:pt x="5890" y="25727"/>
                  <a:pt x="5339" y="26003"/>
                </a:cubicBezTo>
                <a:cubicBezTo>
                  <a:pt x="4412" y="26504"/>
                  <a:pt x="3660" y="27206"/>
                  <a:pt x="2833" y="27807"/>
                </a:cubicBezTo>
                <a:cubicBezTo>
                  <a:pt x="1630" y="28659"/>
                  <a:pt x="953" y="29862"/>
                  <a:pt x="452" y="31191"/>
                </a:cubicBezTo>
                <a:cubicBezTo>
                  <a:pt x="151" y="31993"/>
                  <a:pt x="1" y="32770"/>
                  <a:pt x="753" y="33471"/>
                </a:cubicBezTo>
                <a:cubicBezTo>
                  <a:pt x="1028" y="33747"/>
                  <a:pt x="1154" y="34148"/>
                  <a:pt x="1354" y="34499"/>
                </a:cubicBezTo>
                <a:lnTo>
                  <a:pt x="16191" y="34499"/>
                </a:lnTo>
                <a:cubicBezTo>
                  <a:pt x="16768" y="33722"/>
                  <a:pt x="17670" y="33321"/>
                  <a:pt x="18472" y="32795"/>
                </a:cubicBezTo>
                <a:cubicBezTo>
                  <a:pt x="20677" y="31416"/>
                  <a:pt x="22808" y="29912"/>
                  <a:pt x="24913" y="28359"/>
                </a:cubicBezTo>
                <a:cubicBezTo>
                  <a:pt x="24988" y="28308"/>
                  <a:pt x="25114" y="28308"/>
                  <a:pt x="25214" y="28283"/>
                </a:cubicBezTo>
                <a:lnTo>
                  <a:pt x="25189" y="28283"/>
                </a:lnTo>
                <a:cubicBezTo>
                  <a:pt x="25214" y="28158"/>
                  <a:pt x="25264" y="28083"/>
                  <a:pt x="25414" y="28083"/>
                </a:cubicBezTo>
                <a:lnTo>
                  <a:pt x="25389" y="28083"/>
                </a:lnTo>
                <a:cubicBezTo>
                  <a:pt x="25389" y="27807"/>
                  <a:pt x="25540" y="27682"/>
                  <a:pt x="25815" y="27682"/>
                </a:cubicBezTo>
                <a:lnTo>
                  <a:pt x="25790" y="27682"/>
                </a:lnTo>
                <a:cubicBezTo>
                  <a:pt x="25854" y="27512"/>
                  <a:pt x="25971" y="27450"/>
                  <a:pt x="26127" y="27450"/>
                </a:cubicBezTo>
                <a:cubicBezTo>
                  <a:pt x="26147" y="27450"/>
                  <a:pt x="26167" y="27451"/>
                  <a:pt x="26188" y="27453"/>
                </a:cubicBezTo>
                <a:lnTo>
                  <a:pt x="26188" y="27453"/>
                </a:lnTo>
                <a:cubicBezTo>
                  <a:pt x="26176" y="27271"/>
                  <a:pt x="26274" y="27176"/>
                  <a:pt x="26417" y="27080"/>
                </a:cubicBezTo>
                <a:cubicBezTo>
                  <a:pt x="26442" y="27030"/>
                  <a:pt x="26492" y="26955"/>
                  <a:pt x="26517" y="26905"/>
                </a:cubicBezTo>
                <a:cubicBezTo>
                  <a:pt x="26617" y="26554"/>
                  <a:pt x="26692" y="26203"/>
                  <a:pt x="26567" y="25827"/>
                </a:cubicBezTo>
                <a:cubicBezTo>
                  <a:pt x="26517" y="25627"/>
                  <a:pt x="26417" y="25451"/>
                  <a:pt x="26592" y="25276"/>
                </a:cubicBezTo>
                <a:cubicBezTo>
                  <a:pt x="26943" y="24950"/>
                  <a:pt x="26843" y="24624"/>
                  <a:pt x="26617" y="24298"/>
                </a:cubicBezTo>
                <a:cubicBezTo>
                  <a:pt x="26392" y="23973"/>
                  <a:pt x="26191" y="23622"/>
                  <a:pt x="25991" y="23271"/>
                </a:cubicBezTo>
                <a:cubicBezTo>
                  <a:pt x="25765" y="22920"/>
                  <a:pt x="25640" y="22544"/>
                  <a:pt x="25865" y="22143"/>
                </a:cubicBezTo>
                <a:cubicBezTo>
                  <a:pt x="26091" y="21767"/>
                  <a:pt x="25916" y="21441"/>
                  <a:pt x="25740" y="21115"/>
                </a:cubicBezTo>
                <a:cubicBezTo>
                  <a:pt x="25615" y="20840"/>
                  <a:pt x="25439" y="20589"/>
                  <a:pt x="25264" y="20364"/>
                </a:cubicBezTo>
                <a:cubicBezTo>
                  <a:pt x="25038" y="20038"/>
                  <a:pt x="25013" y="19737"/>
                  <a:pt x="25214" y="19436"/>
                </a:cubicBezTo>
                <a:cubicBezTo>
                  <a:pt x="25840" y="18534"/>
                  <a:pt x="26016" y="17456"/>
                  <a:pt x="26592" y="16554"/>
                </a:cubicBezTo>
                <a:cubicBezTo>
                  <a:pt x="26968" y="15952"/>
                  <a:pt x="27119" y="15351"/>
                  <a:pt x="27018" y="14649"/>
                </a:cubicBezTo>
                <a:cubicBezTo>
                  <a:pt x="26943" y="14273"/>
                  <a:pt x="27068" y="13973"/>
                  <a:pt x="27394" y="13697"/>
                </a:cubicBezTo>
                <a:cubicBezTo>
                  <a:pt x="28472" y="12770"/>
                  <a:pt x="29449" y="11717"/>
                  <a:pt x="30276" y="10539"/>
                </a:cubicBezTo>
                <a:cubicBezTo>
                  <a:pt x="30878" y="9637"/>
                  <a:pt x="31204" y="8709"/>
                  <a:pt x="31053" y="7632"/>
                </a:cubicBezTo>
                <a:cubicBezTo>
                  <a:pt x="31003" y="7306"/>
                  <a:pt x="30878" y="6830"/>
                  <a:pt x="31053" y="6654"/>
                </a:cubicBezTo>
                <a:cubicBezTo>
                  <a:pt x="31630" y="6078"/>
                  <a:pt x="31580" y="5226"/>
                  <a:pt x="31981" y="4599"/>
                </a:cubicBezTo>
                <a:cubicBezTo>
                  <a:pt x="32256" y="4173"/>
                  <a:pt x="32282" y="3697"/>
                  <a:pt x="32181" y="3246"/>
                </a:cubicBezTo>
                <a:cubicBezTo>
                  <a:pt x="32031" y="2544"/>
                  <a:pt x="31780" y="1842"/>
                  <a:pt x="31555" y="1165"/>
                </a:cubicBezTo>
                <a:cubicBezTo>
                  <a:pt x="31505" y="1015"/>
                  <a:pt x="31329" y="915"/>
                  <a:pt x="31204" y="815"/>
                </a:cubicBezTo>
                <a:cubicBezTo>
                  <a:pt x="30400" y="298"/>
                  <a:pt x="29537" y="0"/>
                  <a:pt x="28627" y="0"/>
                </a:cubicBezTo>
                <a:close/>
              </a:path>
            </a:pathLst>
          </a:custGeom>
          <a:solidFill>
            <a:srgbClr val="66BA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43"/>
          <p:cNvSpPr/>
          <p:nvPr/>
        </p:nvSpPr>
        <p:spPr>
          <a:xfrm>
            <a:off x="235601" y="6477701"/>
            <a:ext cx="1141233" cy="386100"/>
          </a:xfrm>
          <a:custGeom>
            <a:avLst/>
            <a:gdLst/>
            <a:ahLst/>
            <a:cxnLst/>
            <a:rect l="l" t="t" r="r" b="b"/>
            <a:pathLst>
              <a:path w="34237" h="11583" extrusionOk="0">
                <a:moveTo>
                  <a:pt x="7626" y="3397"/>
                </a:moveTo>
                <a:cubicBezTo>
                  <a:pt x="7652" y="3397"/>
                  <a:pt x="7682" y="3416"/>
                  <a:pt x="7720" y="3463"/>
                </a:cubicBezTo>
                <a:cubicBezTo>
                  <a:pt x="7720" y="3488"/>
                  <a:pt x="7644" y="3563"/>
                  <a:pt x="7594" y="3588"/>
                </a:cubicBezTo>
                <a:cubicBezTo>
                  <a:pt x="7557" y="3644"/>
                  <a:pt x="7519" y="3715"/>
                  <a:pt x="7471" y="3715"/>
                </a:cubicBezTo>
                <a:cubicBezTo>
                  <a:pt x="7455" y="3715"/>
                  <a:pt x="7438" y="3707"/>
                  <a:pt x="7419" y="3688"/>
                </a:cubicBezTo>
                <a:cubicBezTo>
                  <a:pt x="7344" y="3613"/>
                  <a:pt x="7444" y="3563"/>
                  <a:pt x="7519" y="3513"/>
                </a:cubicBezTo>
                <a:cubicBezTo>
                  <a:pt x="7551" y="3450"/>
                  <a:pt x="7582" y="3397"/>
                  <a:pt x="7626" y="3397"/>
                </a:cubicBezTo>
                <a:close/>
                <a:moveTo>
                  <a:pt x="14762" y="5818"/>
                </a:moveTo>
                <a:cubicBezTo>
                  <a:pt x="14888" y="5818"/>
                  <a:pt x="14938" y="5919"/>
                  <a:pt x="14963" y="6019"/>
                </a:cubicBezTo>
                <a:cubicBezTo>
                  <a:pt x="14988" y="6370"/>
                  <a:pt x="14712" y="6420"/>
                  <a:pt x="14461" y="6520"/>
                </a:cubicBezTo>
                <a:cubicBezTo>
                  <a:pt x="14435" y="6534"/>
                  <a:pt x="14408" y="6540"/>
                  <a:pt x="14382" y="6540"/>
                </a:cubicBezTo>
                <a:cubicBezTo>
                  <a:pt x="14313" y="6540"/>
                  <a:pt x="14254" y="6493"/>
                  <a:pt x="14236" y="6420"/>
                </a:cubicBezTo>
                <a:cubicBezTo>
                  <a:pt x="14161" y="6220"/>
                  <a:pt x="14512" y="5818"/>
                  <a:pt x="14762" y="5818"/>
                </a:cubicBezTo>
                <a:close/>
                <a:moveTo>
                  <a:pt x="6967" y="6231"/>
                </a:moveTo>
                <a:cubicBezTo>
                  <a:pt x="7035" y="6231"/>
                  <a:pt x="7072" y="6317"/>
                  <a:pt x="7093" y="6420"/>
                </a:cubicBezTo>
                <a:cubicBezTo>
                  <a:pt x="7043" y="6671"/>
                  <a:pt x="6867" y="6846"/>
                  <a:pt x="6617" y="6921"/>
                </a:cubicBezTo>
                <a:cubicBezTo>
                  <a:pt x="6600" y="6925"/>
                  <a:pt x="6585" y="6926"/>
                  <a:pt x="6570" y="6926"/>
                </a:cubicBezTo>
                <a:cubicBezTo>
                  <a:pt x="6473" y="6926"/>
                  <a:pt x="6416" y="6858"/>
                  <a:pt x="6416" y="6771"/>
                </a:cubicBezTo>
                <a:cubicBezTo>
                  <a:pt x="6466" y="6470"/>
                  <a:pt x="6667" y="6320"/>
                  <a:pt x="6918" y="6245"/>
                </a:cubicBezTo>
                <a:cubicBezTo>
                  <a:pt x="6936" y="6236"/>
                  <a:pt x="6952" y="6231"/>
                  <a:pt x="6967" y="6231"/>
                </a:cubicBezTo>
                <a:close/>
                <a:moveTo>
                  <a:pt x="10706" y="1"/>
                </a:moveTo>
                <a:cubicBezTo>
                  <a:pt x="10680" y="1"/>
                  <a:pt x="10654" y="2"/>
                  <a:pt x="10627" y="4"/>
                </a:cubicBezTo>
                <a:cubicBezTo>
                  <a:pt x="10451" y="4"/>
                  <a:pt x="10301" y="54"/>
                  <a:pt x="10126" y="129"/>
                </a:cubicBezTo>
                <a:cubicBezTo>
                  <a:pt x="9048" y="480"/>
                  <a:pt x="8045" y="1006"/>
                  <a:pt x="7143" y="1708"/>
                </a:cubicBezTo>
                <a:cubicBezTo>
                  <a:pt x="5564" y="2936"/>
                  <a:pt x="3985" y="4164"/>
                  <a:pt x="2456" y="5443"/>
                </a:cubicBezTo>
                <a:cubicBezTo>
                  <a:pt x="1504" y="6220"/>
                  <a:pt x="652" y="7122"/>
                  <a:pt x="126" y="8275"/>
                </a:cubicBezTo>
                <a:cubicBezTo>
                  <a:pt x="25" y="8500"/>
                  <a:pt x="0" y="8726"/>
                  <a:pt x="201" y="8901"/>
                </a:cubicBezTo>
                <a:cubicBezTo>
                  <a:pt x="286" y="8969"/>
                  <a:pt x="365" y="8997"/>
                  <a:pt x="439" y="8997"/>
                </a:cubicBezTo>
                <a:cubicBezTo>
                  <a:pt x="584" y="8997"/>
                  <a:pt x="711" y="8892"/>
                  <a:pt x="827" y="8776"/>
                </a:cubicBezTo>
                <a:cubicBezTo>
                  <a:pt x="1178" y="8375"/>
                  <a:pt x="1479" y="7949"/>
                  <a:pt x="1880" y="7598"/>
                </a:cubicBezTo>
                <a:cubicBezTo>
                  <a:pt x="3309" y="6345"/>
                  <a:pt x="4888" y="5292"/>
                  <a:pt x="6441" y="4164"/>
                </a:cubicBezTo>
                <a:cubicBezTo>
                  <a:pt x="6584" y="4075"/>
                  <a:pt x="6726" y="3923"/>
                  <a:pt x="6895" y="3923"/>
                </a:cubicBezTo>
                <a:cubicBezTo>
                  <a:pt x="6965" y="3923"/>
                  <a:pt x="7038" y="3949"/>
                  <a:pt x="7118" y="4014"/>
                </a:cubicBezTo>
                <a:cubicBezTo>
                  <a:pt x="7143" y="4214"/>
                  <a:pt x="7043" y="4340"/>
                  <a:pt x="6918" y="4465"/>
                </a:cubicBezTo>
                <a:cubicBezTo>
                  <a:pt x="5690" y="5869"/>
                  <a:pt x="4712" y="7473"/>
                  <a:pt x="3334" y="8751"/>
                </a:cubicBezTo>
                <a:cubicBezTo>
                  <a:pt x="2657" y="9402"/>
                  <a:pt x="2206" y="10230"/>
                  <a:pt x="1679" y="11006"/>
                </a:cubicBezTo>
                <a:cubicBezTo>
                  <a:pt x="1579" y="11182"/>
                  <a:pt x="1529" y="11382"/>
                  <a:pt x="1554" y="11583"/>
                </a:cubicBezTo>
                <a:lnTo>
                  <a:pt x="3359" y="11583"/>
                </a:lnTo>
                <a:cubicBezTo>
                  <a:pt x="3810" y="10706"/>
                  <a:pt x="4537" y="10079"/>
                  <a:pt x="5263" y="9428"/>
                </a:cubicBezTo>
                <a:cubicBezTo>
                  <a:pt x="7093" y="7849"/>
                  <a:pt x="9148" y="6520"/>
                  <a:pt x="11078" y="5067"/>
                </a:cubicBezTo>
                <a:cubicBezTo>
                  <a:pt x="12256" y="4189"/>
                  <a:pt x="13584" y="3688"/>
                  <a:pt x="14863" y="3087"/>
                </a:cubicBezTo>
                <a:cubicBezTo>
                  <a:pt x="14949" y="3058"/>
                  <a:pt x="15035" y="3012"/>
                  <a:pt x="15132" y="3012"/>
                </a:cubicBezTo>
                <a:cubicBezTo>
                  <a:pt x="15202" y="3012"/>
                  <a:pt x="15279" y="3037"/>
                  <a:pt x="15364" y="3112"/>
                </a:cubicBezTo>
                <a:cubicBezTo>
                  <a:pt x="15088" y="3663"/>
                  <a:pt x="14737" y="4164"/>
                  <a:pt x="14286" y="4615"/>
                </a:cubicBezTo>
                <a:cubicBezTo>
                  <a:pt x="12958" y="5919"/>
                  <a:pt x="11629" y="7222"/>
                  <a:pt x="10326" y="8575"/>
                </a:cubicBezTo>
                <a:cubicBezTo>
                  <a:pt x="9374" y="9553"/>
                  <a:pt x="8471" y="10580"/>
                  <a:pt x="7569" y="11583"/>
                </a:cubicBezTo>
                <a:lnTo>
                  <a:pt x="11178" y="11583"/>
                </a:lnTo>
                <a:cubicBezTo>
                  <a:pt x="11730" y="11132"/>
                  <a:pt x="12306" y="10706"/>
                  <a:pt x="12958" y="10355"/>
                </a:cubicBezTo>
                <a:cubicBezTo>
                  <a:pt x="13534" y="9728"/>
                  <a:pt x="13559" y="9703"/>
                  <a:pt x="14336" y="9478"/>
                </a:cubicBezTo>
                <a:lnTo>
                  <a:pt x="14336" y="9478"/>
                </a:lnTo>
                <a:cubicBezTo>
                  <a:pt x="14161" y="10104"/>
                  <a:pt x="13685" y="10355"/>
                  <a:pt x="13183" y="10605"/>
                </a:cubicBezTo>
                <a:cubicBezTo>
                  <a:pt x="12908" y="11006"/>
                  <a:pt x="12356" y="11107"/>
                  <a:pt x="12181" y="11583"/>
                </a:cubicBezTo>
                <a:lnTo>
                  <a:pt x="28622" y="11583"/>
                </a:lnTo>
                <a:cubicBezTo>
                  <a:pt x="28873" y="10981"/>
                  <a:pt x="29299" y="10430"/>
                  <a:pt x="29223" y="9703"/>
                </a:cubicBezTo>
                <a:cubicBezTo>
                  <a:pt x="29173" y="9077"/>
                  <a:pt x="28923" y="8801"/>
                  <a:pt x="28296" y="8776"/>
                </a:cubicBezTo>
                <a:cubicBezTo>
                  <a:pt x="27544" y="8776"/>
                  <a:pt x="26968" y="9102"/>
                  <a:pt x="26517" y="9703"/>
                </a:cubicBezTo>
                <a:cubicBezTo>
                  <a:pt x="26291" y="10029"/>
                  <a:pt x="26166" y="10430"/>
                  <a:pt x="25665" y="10580"/>
                </a:cubicBezTo>
                <a:cubicBezTo>
                  <a:pt x="25589" y="10004"/>
                  <a:pt x="25339" y="9553"/>
                  <a:pt x="25088" y="9102"/>
                </a:cubicBezTo>
                <a:cubicBezTo>
                  <a:pt x="24562" y="8099"/>
                  <a:pt x="24787" y="7372"/>
                  <a:pt x="25790" y="6871"/>
                </a:cubicBezTo>
                <a:cubicBezTo>
                  <a:pt x="26742" y="6395"/>
                  <a:pt x="27670" y="5869"/>
                  <a:pt x="28547" y="5242"/>
                </a:cubicBezTo>
                <a:cubicBezTo>
                  <a:pt x="29223" y="4766"/>
                  <a:pt x="30051" y="4390"/>
                  <a:pt x="30802" y="4014"/>
                </a:cubicBezTo>
                <a:cubicBezTo>
                  <a:pt x="31404" y="3713"/>
                  <a:pt x="31980" y="3387"/>
                  <a:pt x="32507" y="2986"/>
                </a:cubicBezTo>
                <a:cubicBezTo>
                  <a:pt x="32858" y="2736"/>
                  <a:pt x="33183" y="2460"/>
                  <a:pt x="33609" y="2310"/>
                </a:cubicBezTo>
                <a:cubicBezTo>
                  <a:pt x="33910" y="2209"/>
                  <a:pt x="34161" y="2034"/>
                  <a:pt x="34236" y="1708"/>
                </a:cubicBezTo>
                <a:cubicBezTo>
                  <a:pt x="34111" y="1107"/>
                  <a:pt x="33660" y="656"/>
                  <a:pt x="33359" y="129"/>
                </a:cubicBezTo>
                <a:cubicBezTo>
                  <a:pt x="32306" y="255"/>
                  <a:pt x="31554" y="1057"/>
                  <a:pt x="30527" y="1307"/>
                </a:cubicBezTo>
                <a:cubicBezTo>
                  <a:pt x="28948" y="1733"/>
                  <a:pt x="27494" y="2485"/>
                  <a:pt x="26066" y="3287"/>
                </a:cubicBezTo>
                <a:cubicBezTo>
                  <a:pt x="25915" y="3362"/>
                  <a:pt x="25765" y="3463"/>
                  <a:pt x="25614" y="3538"/>
                </a:cubicBezTo>
                <a:cubicBezTo>
                  <a:pt x="25467" y="3597"/>
                  <a:pt x="25345" y="3628"/>
                  <a:pt x="25245" y="3628"/>
                </a:cubicBezTo>
                <a:cubicBezTo>
                  <a:pt x="25004" y="3628"/>
                  <a:pt x="24883" y="3451"/>
                  <a:pt x="24812" y="3062"/>
                </a:cubicBezTo>
                <a:cubicBezTo>
                  <a:pt x="24660" y="2146"/>
                  <a:pt x="23969" y="1549"/>
                  <a:pt x="23162" y="1549"/>
                </a:cubicBezTo>
                <a:cubicBezTo>
                  <a:pt x="22909" y="1549"/>
                  <a:pt x="22644" y="1608"/>
                  <a:pt x="22381" y="1733"/>
                </a:cubicBezTo>
                <a:cubicBezTo>
                  <a:pt x="20477" y="2610"/>
                  <a:pt x="18572" y="3463"/>
                  <a:pt x="16792" y="4641"/>
                </a:cubicBezTo>
                <a:cubicBezTo>
                  <a:pt x="16642" y="4741"/>
                  <a:pt x="16441" y="4816"/>
                  <a:pt x="16241" y="4816"/>
                </a:cubicBezTo>
                <a:cubicBezTo>
                  <a:pt x="16208" y="4865"/>
                  <a:pt x="16175" y="4926"/>
                  <a:pt x="16128" y="4926"/>
                </a:cubicBezTo>
                <a:cubicBezTo>
                  <a:pt x="16103" y="4926"/>
                  <a:pt x="16075" y="4909"/>
                  <a:pt x="16040" y="4866"/>
                </a:cubicBezTo>
                <a:cubicBezTo>
                  <a:pt x="16040" y="4866"/>
                  <a:pt x="16116" y="4791"/>
                  <a:pt x="16141" y="4741"/>
                </a:cubicBezTo>
                <a:cubicBezTo>
                  <a:pt x="16467" y="4315"/>
                  <a:pt x="16792" y="3889"/>
                  <a:pt x="17118" y="3463"/>
                </a:cubicBezTo>
                <a:cubicBezTo>
                  <a:pt x="17394" y="3112"/>
                  <a:pt x="17720" y="2736"/>
                  <a:pt x="17870" y="2285"/>
                </a:cubicBezTo>
                <a:cubicBezTo>
                  <a:pt x="18135" y="1534"/>
                  <a:pt x="17836" y="1055"/>
                  <a:pt x="17126" y="1055"/>
                </a:cubicBezTo>
                <a:cubicBezTo>
                  <a:pt x="17030" y="1055"/>
                  <a:pt x="16927" y="1064"/>
                  <a:pt x="16817" y="1082"/>
                </a:cubicBezTo>
                <a:cubicBezTo>
                  <a:pt x="15564" y="1257"/>
                  <a:pt x="14386" y="1733"/>
                  <a:pt x="13284" y="2385"/>
                </a:cubicBezTo>
                <a:cubicBezTo>
                  <a:pt x="11805" y="3237"/>
                  <a:pt x="10401" y="4164"/>
                  <a:pt x="8822" y="4816"/>
                </a:cubicBezTo>
                <a:cubicBezTo>
                  <a:pt x="8789" y="4865"/>
                  <a:pt x="8746" y="4926"/>
                  <a:pt x="8698" y="4926"/>
                </a:cubicBezTo>
                <a:cubicBezTo>
                  <a:pt x="8673" y="4926"/>
                  <a:pt x="8648" y="4909"/>
                  <a:pt x="8622" y="4866"/>
                </a:cubicBezTo>
                <a:cubicBezTo>
                  <a:pt x="8622" y="4841"/>
                  <a:pt x="8697" y="4766"/>
                  <a:pt x="8722" y="4741"/>
                </a:cubicBezTo>
                <a:cubicBezTo>
                  <a:pt x="9073" y="3964"/>
                  <a:pt x="9624" y="3337"/>
                  <a:pt x="10251" y="2761"/>
                </a:cubicBezTo>
                <a:cubicBezTo>
                  <a:pt x="10777" y="2285"/>
                  <a:pt x="11128" y="1683"/>
                  <a:pt x="11379" y="1032"/>
                </a:cubicBezTo>
                <a:cubicBezTo>
                  <a:pt x="11618" y="505"/>
                  <a:pt x="11263" y="1"/>
                  <a:pt x="107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0" name="Google Shape;1080;p43"/>
          <p:cNvGrpSpPr/>
          <p:nvPr/>
        </p:nvGrpSpPr>
        <p:grpSpPr>
          <a:xfrm rot="-5400000">
            <a:off x="11397867" y="5771734"/>
            <a:ext cx="875533" cy="732533"/>
            <a:chOff x="5751425" y="4916825"/>
            <a:chExt cx="656650" cy="549400"/>
          </a:xfrm>
        </p:grpSpPr>
        <p:sp>
          <p:nvSpPr>
            <p:cNvPr id="1081" name="Google Shape;1081;p43"/>
            <p:cNvSpPr/>
            <p:nvPr/>
          </p:nvSpPr>
          <p:spPr>
            <a:xfrm>
              <a:off x="5826600" y="4970700"/>
              <a:ext cx="372200" cy="495525"/>
            </a:xfrm>
            <a:custGeom>
              <a:avLst/>
              <a:gdLst/>
              <a:ahLst/>
              <a:cxnLst/>
              <a:rect l="l" t="t" r="r" b="b"/>
              <a:pathLst>
                <a:path w="14888" h="19821" extrusionOk="0">
                  <a:moveTo>
                    <a:pt x="8919" y="7938"/>
                  </a:moveTo>
                  <a:cubicBezTo>
                    <a:pt x="8998" y="7938"/>
                    <a:pt x="8996" y="8074"/>
                    <a:pt x="8973" y="8167"/>
                  </a:cubicBezTo>
                  <a:cubicBezTo>
                    <a:pt x="8948" y="8292"/>
                    <a:pt x="8873" y="8417"/>
                    <a:pt x="8748" y="8442"/>
                  </a:cubicBezTo>
                  <a:cubicBezTo>
                    <a:pt x="8647" y="8392"/>
                    <a:pt x="8647" y="8292"/>
                    <a:pt x="8672" y="8217"/>
                  </a:cubicBezTo>
                  <a:cubicBezTo>
                    <a:pt x="8697" y="8092"/>
                    <a:pt x="8748" y="7941"/>
                    <a:pt x="8898" y="7941"/>
                  </a:cubicBezTo>
                  <a:cubicBezTo>
                    <a:pt x="8905" y="7939"/>
                    <a:pt x="8912" y="7938"/>
                    <a:pt x="8919" y="7938"/>
                  </a:cubicBezTo>
                  <a:close/>
                  <a:moveTo>
                    <a:pt x="6768" y="13706"/>
                  </a:moveTo>
                  <a:cubicBezTo>
                    <a:pt x="5940" y="15460"/>
                    <a:pt x="5164" y="17164"/>
                    <a:pt x="4387" y="18869"/>
                  </a:cubicBezTo>
                  <a:cubicBezTo>
                    <a:pt x="4311" y="18843"/>
                    <a:pt x="4261" y="18793"/>
                    <a:pt x="4186" y="18768"/>
                  </a:cubicBezTo>
                  <a:cubicBezTo>
                    <a:pt x="4813" y="17214"/>
                    <a:pt x="5439" y="15661"/>
                    <a:pt x="6091" y="14107"/>
                  </a:cubicBezTo>
                  <a:cubicBezTo>
                    <a:pt x="6166" y="13906"/>
                    <a:pt x="6341" y="13706"/>
                    <a:pt x="6768" y="13706"/>
                  </a:cubicBezTo>
                  <a:close/>
                  <a:moveTo>
                    <a:pt x="9513" y="1"/>
                  </a:moveTo>
                  <a:cubicBezTo>
                    <a:pt x="8968" y="1"/>
                    <a:pt x="8518" y="313"/>
                    <a:pt x="8221" y="974"/>
                  </a:cubicBezTo>
                  <a:cubicBezTo>
                    <a:pt x="7143" y="3355"/>
                    <a:pt x="6091" y="5786"/>
                    <a:pt x="5038" y="8192"/>
                  </a:cubicBezTo>
                  <a:cubicBezTo>
                    <a:pt x="3660" y="11400"/>
                    <a:pt x="2357" y="14658"/>
                    <a:pt x="803" y="17791"/>
                  </a:cubicBezTo>
                  <a:cubicBezTo>
                    <a:pt x="502" y="18442"/>
                    <a:pt x="176" y="19119"/>
                    <a:pt x="1" y="19821"/>
                  </a:cubicBezTo>
                  <a:lnTo>
                    <a:pt x="9224" y="19821"/>
                  </a:lnTo>
                  <a:cubicBezTo>
                    <a:pt x="9274" y="19395"/>
                    <a:pt x="9474" y="18994"/>
                    <a:pt x="9625" y="18593"/>
                  </a:cubicBezTo>
                  <a:cubicBezTo>
                    <a:pt x="10001" y="17640"/>
                    <a:pt x="10552" y="16738"/>
                    <a:pt x="10727" y="15711"/>
                  </a:cubicBezTo>
                  <a:cubicBezTo>
                    <a:pt x="10928" y="14708"/>
                    <a:pt x="11354" y="13831"/>
                    <a:pt x="11680" y="12879"/>
                  </a:cubicBezTo>
                  <a:cubicBezTo>
                    <a:pt x="12081" y="11625"/>
                    <a:pt x="12682" y="10422"/>
                    <a:pt x="13083" y="9169"/>
                  </a:cubicBezTo>
                  <a:cubicBezTo>
                    <a:pt x="13384" y="8267"/>
                    <a:pt x="13560" y="7290"/>
                    <a:pt x="14011" y="6437"/>
                  </a:cubicBezTo>
                  <a:cubicBezTo>
                    <a:pt x="14412" y="5635"/>
                    <a:pt x="14437" y="4708"/>
                    <a:pt x="14813" y="3881"/>
                  </a:cubicBezTo>
                  <a:cubicBezTo>
                    <a:pt x="14888" y="3681"/>
                    <a:pt x="14863" y="3405"/>
                    <a:pt x="14838" y="3179"/>
                  </a:cubicBezTo>
                  <a:cubicBezTo>
                    <a:pt x="14738" y="2528"/>
                    <a:pt x="14337" y="2102"/>
                    <a:pt x="13760" y="1851"/>
                  </a:cubicBezTo>
                  <a:cubicBezTo>
                    <a:pt x="13609" y="1788"/>
                    <a:pt x="13470" y="1760"/>
                    <a:pt x="13341" y="1760"/>
                  </a:cubicBezTo>
                  <a:cubicBezTo>
                    <a:pt x="12957" y="1760"/>
                    <a:pt x="12657" y="2008"/>
                    <a:pt x="12357" y="2327"/>
                  </a:cubicBezTo>
                  <a:cubicBezTo>
                    <a:pt x="11429" y="3355"/>
                    <a:pt x="10602" y="4407"/>
                    <a:pt x="10101" y="5711"/>
                  </a:cubicBezTo>
                  <a:cubicBezTo>
                    <a:pt x="9875" y="6337"/>
                    <a:pt x="9625" y="6964"/>
                    <a:pt x="9073" y="7415"/>
                  </a:cubicBezTo>
                  <a:cubicBezTo>
                    <a:pt x="9374" y="6437"/>
                    <a:pt x="9750" y="5485"/>
                    <a:pt x="10151" y="4558"/>
                  </a:cubicBezTo>
                  <a:cubicBezTo>
                    <a:pt x="10577" y="3530"/>
                    <a:pt x="10853" y="2477"/>
                    <a:pt x="11028" y="1400"/>
                  </a:cubicBezTo>
                  <a:cubicBezTo>
                    <a:pt x="11128" y="873"/>
                    <a:pt x="10928" y="523"/>
                    <a:pt x="10427" y="247"/>
                  </a:cubicBezTo>
                  <a:cubicBezTo>
                    <a:pt x="10102" y="84"/>
                    <a:pt x="9795" y="1"/>
                    <a:pt x="951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3"/>
            <p:cNvSpPr/>
            <p:nvPr/>
          </p:nvSpPr>
          <p:spPr>
            <a:xfrm>
              <a:off x="6075975" y="5089600"/>
              <a:ext cx="332100" cy="376625"/>
            </a:xfrm>
            <a:custGeom>
              <a:avLst/>
              <a:gdLst/>
              <a:ahLst/>
              <a:cxnLst/>
              <a:rect l="l" t="t" r="r" b="b"/>
              <a:pathLst>
                <a:path w="13284" h="15065" extrusionOk="0">
                  <a:moveTo>
                    <a:pt x="10283" y="1"/>
                  </a:moveTo>
                  <a:cubicBezTo>
                    <a:pt x="9775" y="1"/>
                    <a:pt x="9491" y="273"/>
                    <a:pt x="9299" y="729"/>
                  </a:cubicBezTo>
                  <a:cubicBezTo>
                    <a:pt x="9199" y="955"/>
                    <a:pt x="9098" y="1155"/>
                    <a:pt x="8998" y="1356"/>
                  </a:cubicBezTo>
                  <a:cubicBezTo>
                    <a:pt x="8712" y="1996"/>
                    <a:pt x="8618" y="2206"/>
                    <a:pt x="8267" y="2206"/>
                  </a:cubicBezTo>
                  <a:cubicBezTo>
                    <a:pt x="8096" y="2206"/>
                    <a:pt x="7864" y="2156"/>
                    <a:pt x="7519" y="2082"/>
                  </a:cubicBezTo>
                  <a:cubicBezTo>
                    <a:pt x="7322" y="2033"/>
                    <a:pt x="7132" y="2005"/>
                    <a:pt x="6951" y="2005"/>
                  </a:cubicBezTo>
                  <a:cubicBezTo>
                    <a:pt x="6490" y="2005"/>
                    <a:pt x="6089" y="2184"/>
                    <a:pt x="5765" y="2634"/>
                  </a:cubicBezTo>
                  <a:cubicBezTo>
                    <a:pt x="5439" y="3060"/>
                    <a:pt x="5088" y="3486"/>
                    <a:pt x="4888" y="3987"/>
                  </a:cubicBezTo>
                  <a:cubicBezTo>
                    <a:pt x="4136" y="5817"/>
                    <a:pt x="3108" y="7521"/>
                    <a:pt x="2507" y="9451"/>
                  </a:cubicBezTo>
                  <a:cubicBezTo>
                    <a:pt x="1981" y="11080"/>
                    <a:pt x="878" y="12483"/>
                    <a:pt x="301" y="14113"/>
                  </a:cubicBezTo>
                  <a:cubicBezTo>
                    <a:pt x="201" y="14438"/>
                    <a:pt x="1" y="14714"/>
                    <a:pt x="51" y="15065"/>
                  </a:cubicBezTo>
                  <a:lnTo>
                    <a:pt x="10076" y="15065"/>
                  </a:lnTo>
                  <a:cubicBezTo>
                    <a:pt x="10552" y="13461"/>
                    <a:pt x="11128" y="11857"/>
                    <a:pt x="11580" y="10228"/>
                  </a:cubicBezTo>
                  <a:cubicBezTo>
                    <a:pt x="12056" y="8473"/>
                    <a:pt x="12432" y="6694"/>
                    <a:pt x="12933" y="4940"/>
                  </a:cubicBezTo>
                  <a:cubicBezTo>
                    <a:pt x="13184" y="4062"/>
                    <a:pt x="13284" y="3110"/>
                    <a:pt x="13284" y="2183"/>
                  </a:cubicBezTo>
                  <a:cubicBezTo>
                    <a:pt x="13284" y="1567"/>
                    <a:pt x="12960" y="1221"/>
                    <a:pt x="12435" y="1221"/>
                  </a:cubicBezTo>
                  <a:cubicBezTo>
                    <a:pt x="12340" y="1221"/>
                    <a:pt x="12238" y="1232"/>
                    <a:pt x="12131" y="1255"/>
                  </a:cubicBezTo>
                  <a:cubicBezTo>
                    <a:pt x="11930" y="1305"/>
                    <a:pt x="11780" y="1431"/>
                    <a:pt x="11555" y="1531"/>
                  </a:cubicBezTo>
                  <a:cubicBezTo>
                    <a:pt x="11504" y="1280"/>
                    <a:pt x="11454" y="1030"/>
                    <a:pt x="11379" y="829"/>
                  </a:cubicBezTo>
                  <a:cubicBezTo>
                    <a:pt x="11179" y="403"/>
                    <a:pt x="10928" y="27"/>
                    <a:pt x="10352" y="2"/>
                  </a:cubicBezTo>
                  <a:cubicBezTo>
                    <a:pt x="10328" y="1"/>
                    <a:pt x="10306" y="1"/>
                    <a:pt x="10283"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3"/>
            <p:cNvSpPr/>
            <p:nvPr/>
          </p:nvSpPr>
          <p:spPr>
            <a:xfrm>
              <a:off x="5751425" y="4916825"/>
              <a:ext cx="281350" cy="549400"/>
            </a:xfrm>
            <a:custGeom>
              <a:avLst/>
              <a:gdLst/>
              <a:ahLst/>
              <a:cxnLst/>
              <a:rect l="l" t="t" r="r" b="b"/>
              <a:pathLst>
                <a:path w="11254" h="21976" extrusionOk="0">
                  <a:moveTo>
                    <a:pt x="10380" y="1"/>
                  </a:moveTo>
                  <a:cubicBezTo>
                    <a:pt x="10088" y="1"/>
                    <a:pt x="9878" y="204"/>
                    <a:pt x="9699" y="422"/>
                  </a:cubicBezTo>
                  <a:cubicBezTo>
                    <a:pt x="9374" y="823"/>
                    <a:pt x="9123" y="1249"/>
                    <a:pt x="8973" y="1750"/>
                  </a:cubicBezTo>
                  <a:cubicBezTo>
                    <a:pt x="8797" y="2452"/>
                    <a:pt x="8421" y="3104"/>
                    <a:pt x="8095" y="3755"/>
                  </a:cubicBezTo>
                  <a:cubicBezTo>
                    <a:pt x="7694" y="4482"/>
                    <a:pt x="7293" y="5209"/>
                    <a:pt x="6917" y="5961"/>
                  </a:cubicBezTo>
                  <a:cubicBezTo>
                    <a:pt x="5865" y="8141"/>
                    <a:pt x="4862" y="10372"/>
                    <a:pt x="3885" y="12602"/>
                  </a:cubicBezTo>
                  <a:cubicBezTo>
                    <a:pt x="3384" y="13705"/>
                    <a:pt x="2832" y="14833"/>
                    <a:pt x="2356" y="15936"/>
                  </a:cubicBezTo>
                  <a:cubicBezTo>
                    <a:pt x="1855" y="17089"/>
                    <a:pt x="1429" y="18292"/>
                    <a:pt x="1003" y="19470"/>
                  </a:cubicBezTo>
                  <a:cubicBezTo>
                    <a:pt x="677" y="20322"/>
                    <a:pt x="326" y="21149"/>
                    <a:pt x="0" y="21976"/>
                  </a:cubicBezTo>
                  <a:lnTo>
                    <a:pt x="2607" y="21976"/>
                  </a:lnTo>
                  <a:cubicBezTo>
                    <a:pt x="2531" y="21550"/>
                    <a:pt x="2757" y="21199"/>
                    <a:pt x="2882" y="20823"/>
                  </a:cubicBezTo>
                  <a:cubicBezTo>
                    <a:pt x="4110" y="17515"/>
                    <a:pt x="5464" y="14257"/>
                    <a:pt x="6867" y="10998"/>
                  </a:cubicBezTo>
                  <a:cubicBezTo>
                    <a:pt x="8171" y="8041"/>
                    <a:pt x="9499" y="5084"/>
                    <a:pt x="10978" y="2201"/>
                  </a:cubicBezTo>
                  <a:cubicBezTo>
                    <a:pt x="11178" y="1800"/>
                    <a:pt x="11228" y="1399"/>
                    <a:pt x="11253" y="948"/>
                  </a:cubicBezTo>
                  <a:cubicBezTo>
                    <a:pt x="11253" y="472"/>
                    <a:pt x="11078" y="171"/>
                    <a:pt x="10627" y="46"/>
                  </a:cubicBezTo>
                  <a:cubicBezTo>
                    <a:pt x="10538" y="15"/>
                    <a:pt x="10456" y="1"/>
                    <a:pt x="10380" y="1"/>
                  </a:cubicBezTo>
                  <a:close/>
                </a:path>
              </a:pathLst>
            </a:custGeom>
            <a:solidFill>
              <a:srgbClr val="FBE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43"/>
          <p:cNvSpPr/>
          <p:nvPr/>
        </p:nvSpPr>
        <p:spPr>
          <a:xfrm>
            <a:off x="11339917" y="364967"/>
            <a:ext cx="602400" cy="610933"/>
          </a:xfrm>
          <a:custGeom>
            <a:avLst/>
            <a:gdLst/>
            <a:ahLst/>
            <a:cxnLst/>
            <a:rect l="l" t="t" r="r" b="b"/>
            <a:pathLst>
              <a:path w="18072" h="18328" extrusionOk="0">
                <a:moveTo>
                  <a:pt x="9623" y="5889"/>
                </a:moveTo>
                <a:cubicBezTo>
                  <a:pt x="10240" y="5889"/>
                  <a:pt x="10858" y="5928"/>
                  <a:pt x="11229" y="6517"/>
                </a:cubicBezTo>
                <a:cubicBezTo>
                  <a:pt x="11831" y="7444"/>
                  <a:pt x="12131" y="8447"/>
                  <a:pt x="11856" y="9575"/>
                </a:cubicBezTo>
                <a:cubicBezTo>
                  <a:pt x="11393" y="11331"/>
                  <a:pt x="9354" y="12789"/>
                  <a:pt x="7506" y="12789"/>
                </a:cubicBezTo>
                <a:cubicBezTo>
                  <a:pt x="7350" y="12789"/>
                  <a:pt x="7196" y="12779"/>
                  <a:pt x="7044" y="12758"/>
                </a:cubicBezTo>
                <a:cubicBezTo>
                  <a:pt x="6693" y="12707"/>
                  <a:pt x="6317" y="12732"/>
                  <a:pt x="5941" y="12682"/>
                </a:cubicBezTo>
                <a:cubicBezTo>
                  <a:pt x="4788" y="12482"/>
                  <a:pt x="4262" y="11780"/>
                  <a:pt x="4412" y="10627"/>
                </a:cubicBezTo>
                <a:cubicBezTo>
                  <a:pt x="4512" y="9750"/>
                  <a:pt x="4763" y="8873"/>
                  <a:pt x="5189" y="8071"/>
                </a:cubicBezTo>
                <a:cubicBezTo>
                  <a:pt x="5966" y="6642"/>
                  <a:pt x="7119" y="5915"/>
                  <a:pt x="8748" y="5890"/>
                </a:cubicBezTo>
                <a:lnTo>
                  <a:pt x="9349" y="5890"/>
                </a:lnTo>
                <a:cubicBezTo>
                  <a:pt x="9440" y="5890"/>
                  <a:pt x="9531" y="5889"/>
                  <a:pt x="9623" y="5889"/>
                </a:cubicBezTo>
                <a:close/>
                <a:moveTo>
                  <a:pt x="10453" y="0"/>
                </a:moveTo>
                <a:cubicBezTo>
                  <a:pt x="7587" y="0"/>
                  <a:pt x="4719" y="942"/>
                  <a:pt x="1830" y="1905"/>
                </a:cubicBezTo>
                <a:cubicBezTo>
                  <a:pt x="1931" y="2031"/>
                  <a:pt x="1956" y="2106"/>
                  <a:pt x="1881" y="2256"/>
                </a:cubicBezTo>
                <a:cubicBezTo>
                  <a:pt x="1830" y="2331"/>
                  <a:pt x="1730" y="2457"/>
                  <a:pt x="1605" y="2607"/>
                </a:cubicBezTo>
                <a:cubicBezTo>
                  <a:pt x="1304" y="2933"/>
                  <a:pt x="1054" y="3309"/>
                  <a:pt x="928" y="3710"/>
                </a:cubicBezTo>
                <a:cubicBezTo>
                  <a:pt x="653" y="4562"/>
                  <a:pt x="302" y="5389"/>
                  <a:pt x="327" y="6316"/>
                </a:cubicBezTo>
                <a:cubicBezTo>
                  <a:pt x="352" y="6968"/>
                  <a:pt x="277" y="7645"/>
                  <a:pt x="201" y="8321"/>
                </a:cubicBezTo>
                <a:cubicBezTo>
                  <a:pt x="1" y="10402"/>
                  <a:pt x="252" y="12407"/>
                  <a:pt x="1229" y="14336"/>
                </a:cubicBezTo>
                <a:cubicBezTo>
                  <a:pt x="2332" y="16517"/>
                  <a:pt x="4211" y="17494"/>
                  <a:pt x="6417" y="18021"/>
                </a:cubicBezTo>
                <a:cubicBezTo>
                  <a:pt x="7320" y="18242"/>
                  <a:pt x="8250" y="18327"/>
                  <a:pt x="9187" y="18327"/>
                </a:cubicBezTo>
                <a:cubicBezTo>
                  <a:pt x="9524" y="18327"/>
                  <a:pt x="9863" y="18316"/>
                  <a:pt x="10201" y="18296"/>
                </a:cubicBezTo>
                <a:cubicBezTo>
                  <a:pt x="10978" y="18271"/>
                  <a:pt x="11755" y="18146"/>
                  <a:pt x="12407" y="17720"/>
                </a:cubicBezTo>
                <a:cubicBezTo>
                  <a:pt x="13409" y="17068"/>
                  <a:pt x="14362" y="16342"/>
                  <a:pt x="15339" y="15640"/>
                </a:cubicBezTo>
                <a:cubicBezTo>
                  <a:pt x="15565" y="15464"/>
                  <a:pt x="15790" y="15239"/>
                  <a:pt x="15941" y="14988"/>
                </a:cubicBezTo>
                <a:cubicBezTo>
                  <a:pt x="16818" y="13685"/>
                  <a:pt x="17695" y="12382"/>
                  <a:pt x="17770" y="10727"/>
                </a:cubicBezTo>
                <a:cubicBezTo>
                  <a:pt x="17846" y="9600"/>
                  <a:pt x="18071" y="8422"/>
                  <a:pt x="17745" y="7344"/>
                </a:cubicBezTo>
                <a:cubicBezTo>
                  <a:pt x="17044" y="5013"/>
                  <a:pt x="15891" y="2933"/>
                  <a:pt x="13861" y="1454"/>
                </a:cubicBezTo>
                <a:cubicBezTo>
                  <a:pt x="13359" y="1103"/>
                  <a:pt x="12933" y="727"/>
                  <a:pt x="12307" y="627"/>
                </a:cubicBezTo>
                <a:cubicBezTo>
                  <a:pt x="11956" y="577"/>
                  <a:pt x="11630" y="377"/>
                  <a:pt x="11354" y="101"/>
                </a:cubicBezTo>
                <a:cubicBezTo>
                  <a:pt x="11329" y="76"/>
                  <a:pt x="11279" y="51"/>
                  <a:pt x="11254" y="26"/>
                </a:cubicBezTo>
                <a:cubicBezTo>
                  <a:pt x="10987" y="9"/>
                  <a:pt x="10720" y="0"/>
                  <a:pt x="10453"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667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756C7-B62D-4AE6-BC21-96DF74FD9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EB623D-E95E-43C9-A247-8BA5C678F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1C3BD1-54F3-4321-BD44-6FCDF5B9D15E}"/>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799A741A-0AAC-4D8C-A71B-691F2F15A0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FBFBFE-FDE8-485E-A7A6-77B1FD0CFC72}"/>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50373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AE64-9FDC-48B4-8096-0A06F6A687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57B2F6-5A7E-4B36-965A-205792AFE4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16C3EA-AF12-40C8-BFDB-2A773062DFBF}"/>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436A749D-B18D-46C4-B0B0-5D9706541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8410AB-9B46-4D99-80DC-89473ABB3FE6}"/>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201675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EB11-D42D-4674-93C0-B166BC161B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3B007E-6718-42C1-BA7D-040A45A86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77B9BE-6B12-4269-B102-C5EEE734CA6A}"/>
              </a:ext>
            </a:extLst>
          </p:cNvPr>
          <p:cNvSpPr>
            <a:spLocks noGrp="1"/>
          </p:cNvSpPr>
          <p:nvPr>
            <p:ph type="dt" sz="half" idx="10"/>
          </p:nvPr>
        </p:nvSpPr>
        <p:spPr/>
        <p:txBody>
          <a:body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F68702C2-34CC-4459-A48B-DF8B5CEEFA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B5440F-7BF6-48E5-B59C-02758A19151C}"/>
              </a:ext>
            </a:extLst>
          </p:cNvPr>
          <p:cNvSpPr>
            <a:spLocks noGrp="1"/>
          </p:cNvSpPr>
          <p:nvPr>
            <p:ph type="sldNum" sz="quarter" idx="12"/>
          </p:nvPr>
        </p:nvSpPr>
        <p:spPr/>
        <p:txBody>
          <a:bodyPr/>
          <a:lstStyle/>
          <a:p>
            <a:fld id="{0718E373-8FE2-4A18-8C47-02A712092757}" type="slidenum">
              <a:rPr lang="en-GB" smtClean="0"/>
              <a:t>‹#›</a:t>
            </a:fld>
            <a:endParaRPr lang="en-GB"/>
          </a:p>
        </p:txBody>
      </p:sp>
    </p:spTree>
    <p:extLst>
      <p:ext uri="{BB962C8B-B14F-4D97-AF65-F5344CB8AC3E}">
        <p14:creationId xmlns:p14="http://schemas.microsoft.com/office/powerpoint/2010/main" val="9556449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hyperlink" Target="https://pixabay.com/en/wall-gallery-studio-exhibition-751342/"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93367"/>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5"/>
              </a:buClr>
              <a:buSzPts val="3000"/>
              <a:buFont typeface="Barriecito"/>
              <a:buNone/>
              <a:defRPr sz="3000">
                <a:solidFill>
                  <a:schemeClr val="accent5"/>
                </a:solidFill>
                <a:latin typeface="Barriecito"/>
                <a:ea typeface="Barriecito"/>
                <a:cs typeface="Barriecito"/>
                <a:sym typeface="Barriecit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15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889085865"/>
      </p:ext>
    </p:extLst>
  </p:cSld>
  <p:clrMap bg1="lt1" tx1="dk1" bg2="dk2" tx2="lt2" accent1="accent1" accent2="accent2" accent3="accent3" accent4="accent4" accent5="accent5" accent6="accent6" hlink="hlink" folHlink="folHlink"/>
  <p:sldLayoutIdLst>
    <p:sldLayoutId id="2147483673" r:id="rId1"/>
    <p:sldLayoutId id="2147483679" r:id="rId2"/>
    <p:sldLayoutId id="2147483683" r:id="rId3"/>
    <p:sldLayoutId id="2147483701" r:id="rId4"/>
    <p:sldLayoutId id="2147483712" r:id="rId5"/>
    <p:sldLayoutId id="214748371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610276-7B0A-4AB6-A758-ECAAD5AB64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296BCE-B9A9-450E-A393-2E247B0DA8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BC0410-9FF1-4207-A235-45929476F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8A759-CFB1-43EB-95A3-9B79A86A0F10}" type="datetimeFigureOut">
              <a:rPr lang="en-GB" smtClean="0"/>
              <a:t>30/03/2026</a:t>
            </a:fld>
            <a:endParaRPr lang="en-GB"/>
          </a:p>
        </p:txBody>
      </p:sp>
      <p:sp>
        <p:nvSpPr>
          <p:cNvPr id="5" name="Footer Placeholder 4">
            <a:extLst>
              <a:ext uri="{FF2B5EF4-FFF2-40B4-BE49-F238E27FC236}">
                <a16:creationId xmlns:a16="http://schemas.microsoft.com/office/drawing/2014/main" id="{42A81E0D-5FF2-4DF6-8FEE-9C0BCFE9E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9C35D9-F4B4-4502-BA26-57C052A81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8E373-8FE2-4A18-8C47-02A712092757}" type="slidenum">
              <a:rPr lang="en-GB" smtClean="0"/>
              <a:t>‹#›</a:t>
            </a:fld>
            <a:endParaRPr lang="en-GB"/>
          </a:p>
        </p:txBody>
      </p:sp>
    </p:spTree>
    <p:extLst>
      <p:ext uri="{BB962C8B-B14F-4D97-AF65-F5344CB8AC3E}">
        <p14:creationId xmlns:p14="http://schemas.microsoft.com/office/powerpoint/2010/main" val="415360942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6FBC5A-CB34-46FE-AFB1-8297395DD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6A207D-4FC3-4539-BC5B-BEBC5EFFE2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83D732-ADD5-4F10-B388-0B72219B38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BA0A1-F87F-4557-8523-CA152C48A23A}" type="datetimeFigureOut">
              <a:rPr lang="en-GB" smtClean="0"/>
              <a:t>30/03/2026</a:t>
            </a:fld>
            <a:endParaRPr lang="en-GB"/>
          </a:p>
        </p:txBody>
      </p:sp>
      <p:sp>
        <p:nvSpPr>
          <p:cNvPr id="5" name="Footer Placeholder 4">
            <a:extLst>
              <a:ext uri="{FF2B5EF4-FFF2-40B4-BE49-F238E27FC236}">
                <a16:creationId xmlns:a16="http://schemas.microsoft.com/office/drawing/2014/main" id="{28CCFEDD-65C6-4F66-A7E0-14BBD047E0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ECB934-8CDC-416B-B4FC-3E185EBED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43ED3-2C9A-40DD-89F8-88AD01BCA5C2}" type="slidenum">
              <a:rPr lang="en-GB" smtClean="0"/>
              <a:t>‹#›</a:t>
            </a:fld>
            <a:endParaRPr lang="en-GB"/>
          </a:p>
        </p:txBody>
      </p:sp>
    </p:spTree>
    <p:extLst>
      <p:ext uri="{BB962C8B-B14F-4D97-AF65-F5344CB8AC3E}">
        <p14:creationId xmlns:p14="http://schemas.microsoft.com/office/powerpoint/2010/main" val="182503965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8D7F1-1DAC-4657-AE1A-AF779A193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A87E5D-7BBF-4FE9-B0FA-248A2353DF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3169B0-566E-44F3-9E67-087722F2B4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4A181-B998-4CC9-8333-D338CB1DCCCD}" type="datetimeFigureOut">
              <a:rPr lang="en-GB" smtClean="0"/>
              <a:t>30/03/2026</a:t>
            </a:fld>
            <a:endParaRPr lang="en-GB"/>
          </a:p>
        </p:txBody>
      </p:sp>
      <p:sp>
        <p:nvSpPr>
          <p:cNvPr id="5" name="Footer Placeholder 4">
            <a:extLst>
              <a:ext uri="{FF2B5EF4-FFF2-40B4-BE49-F238E27FC236}">
                <a16:creationId xmlns:a16="http://schemas.microsoft.com/office/drawing/2014/main" id="{FB8D6FC9-36A7-4F3A-8574-98BACB404C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3B5286-E321-4A79-8B3B-1BC644052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AF73B-C842-4B1B-8EC9-11C0C0B81430}" type="slidenum">
              <a:rPr lang="en-GB" smtClean="0"/>
              <a:t>‹#›</a:t>
            </a:fld>
            <a:endParaRPr lang="en-GB"/>
          </a:p>
        </p:txBody>
      </p:sp>
    </p:spTree>
    <p:extLst>
      <p:ext uri="{BB962C8B-B14F-4D97-AF65-F5344CB8AC3E}">
        <p14:creationId xmlns:p14="http://schemas.microsoft.com/office/powerpoint/2010/main" val="169858976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audio" Target="../media/audio2.wav"/><Relationship Id="rId1" Type="http://schemas.openxmlformats.org/officeDocument/2006/relationships/slideLayout" Target="../slideLayouts/slideLayout24.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27.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27.sv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27.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2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6.svg"/><Relationship Id="rId5" Type="http://schemas.openxmlformats.org/officeDocument/2006/relationships/image" Target="../media/image27.sv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2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sv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notesSlide" Target="../notesSlides/notesSlide25.xml"/><Relationship Id="rId16" Type="http://schemas.openxmlformats.org/officeDocument/2006/relationships/image" Target="../media/image46.png"/><Relationship Id="rId1" Type="http://schemas.openxmlformats.org/officeDocument/2006/relationships/slideLayout" Target="../slideLayouts/slideLayout35.xml"/><Relationship Id="rId6" Type="http://schemas.openxmlformats.org/officeDocument/2006/relationships/audio" Target="../media/audio6.wav"/><Relationship Id="rId11" Type="http://schemas.openxmlformats.org/officeDocument/2006/relationships/image" Target="../media/image41.png"/><Relationship Id="rId5" Type="http://schemas.openxmlformats.org/officeDocument/2006/relationships/audio" Target="../media/audio5.wav"/><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audio" Target="../media/audio4.wav"/><Relationship Id="rId9" Type="http://schemas.openxmlformats.org/officeDocument/2006/relationships/image" Target="../media/image39.pn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sv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audio" Target="../media/audio1.wav"/><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0.png"/><Relationship Id="rId5" Type="http://schemas.openxmlformats.org/officeDocument/2006/relationships/image" Target="../media/image2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2"/>
        <p:cNvGrpSpPr/>
        <p:nvPr/>
      </p:nvGrpSpPr>
      <p:grpSpPr>
        <a:xfrm>
          <a:off x="0" y="0"/>
          <a:ext cx="0" cy="0"/>
          <a:chOff x="0" y="0"/>
          <a:chExt cx="0" cy="0"/>
        </a:xfrm>
      </p:grpSpPr>
      <p:sp>
        <p:nvSpPr>
          <p:cNvPr id="1093" name="Google Shape;1093;p46"/>
          <p:cNvSpPr/>
          <p:nvPr/>
        </p:nvSpPr>
        <p:spPr>
          <a:xfrm rot="-5400000">
            <a:off x="6735748" y="2290592"/>
            <a:ext cx="1675379" cy="3666067"/>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4" name="Google Shape;1094;p46"/>
          <p:cNvSpPr/>
          <p:nvPr/>
        </p:nvSpPr>
        <p:spPr>
          <a:xfrm rot="517045">
            <a:off x="4969527" y="1791902"/>
            <a:ext cx="2252936" cy="250959"/>
          </a:xfrm>
          <a:custGeom>
            <a:avLst/>
            <a:gdLst/>
            <a:ahLst/>
            <a:cxnLst/>
            <a:rect l="l" t="t" r="r" b="b"/>
            <a:pathLst>
              <a:path w="7668" h="6019" extrusionOk="0">
                <a:moveTo>
                  <a:pt x="6956" y="0"/>
                </a:moveTo>
                <a:cubicBezTo>
                  <a:pt x="6912" y="0"/>
                  <a:pt x="6866" y="3"/>
                  <a:pt x="6817" y="7"/>
                </a:cubicBezTo>
                <a:cubicBezTo>
                  <a:pt x="5965" y="82"/>
                  <a:pt x="5163" y="408"/>
                  <a:pt x="4511" y="909"/>
                </a:cubicBezTo>
                <a:cubicBezTo>
                  <a:pt x="3484" y="1761"/>
                  <a:pt x="2231" y="2287"/>
                  <a:pt x="1303" y="3265"/>
                </a:cubicBezTo>
                <a:cubicBezTo>
                  <a:pt x="802" y="3741"/>
                  <a:pt x="451" y="4292"/>
                  <a:pt x="201" y="4894"/>
                </a:cubicBezTo>
                <a:cubicBezTo>
                  <a:pt x="0" y="5370"/>
                  <a:pt x="251" y="5846"/>
                  <a:pt x="752" y="5972"/>
                </a:cubicBezTo>
                <a:cubicBezTo>
                  <a:pt x="873" y="6002"/>
                  <a:pt x="988" y="6019"/>
                  <a:pt x="1097" y="6019"/>
                </a:cubicBezTo>
                <a:cubicBezTo>
                  <a:pt x="1348" y="6019"/>
                  <a:pt x="1570" y="5931"/>
                  <a:pt x="1780" y="5721"/>
                </a:cubicBezTo>
                <a:cubicBezTo>
                  <a:pt x="2206" y="5245"/>
                  <a:pt x="2682" y="4819"/>
                  <a:pt x="3183" y="4443"/>
                </a:cubicBezTo>
                <a:cubicBezTo>
                  <a:pt x="4511" y="3490"/>
                  <a:pt x="5815" y="2488"/>
                  <a:pt x="7118" y="1510"/>
                </a:cubicBezTo>
                <a:cubicBezTo>
                  <a:pt x="7369" y="1310"/>
                  <a:pt x="7644" y="1109"/>
                  <a:pt x="7644" y="708"/>
                </a:cubicBezTo>
                <a:cubicBezTo>
                  <a:pt x="7667" y="249"/>
                  <a:pt x="7438" y="0"/>
                  <a:pt x="695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7" name="Google Shape;1097;p46"/>
          <p:cNvSpPr txBox="1"/>
          <p:nvPr/>
        </p:nvSpPr>
        <p:spPr>
          <a:xfrm>
            <a:off x="4096000" y="1095484"/>
            <a:ext cx="6003040" cy="862000"/>
          </a:xfrm>
          <a:prstGeom prst="rect">
            <a:avLst/>
          </a:prstGeom>
          <a:no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5333" b="0" i="0" u="none" strike="noStrike" kern="0" cap="none" spc="0" normalizeH="0" baseline="0" noProof="0" dirty="0">
              <a:ln>
                <a:noFill/>
              </a:ln>
              <a:solidFill>
                <a:srgbClr val="FF496C"/>
              </a:solidFill>
              <a:effectLst/>
              <a:uLnTx/>
              <a:uFillTx/>
              <a:latin typeface="UTM Aircona" panose="02040603050506020204" pitchFamily="18" charset="0"/>
              <a:ea typeface="Barriecito"/>
              <a:cs typeface="Barriecito"/>
              <a:sym typeface="Barriecito"/>
            </a:endParaRPr>
          </a:p>
        </p:txBody>
      </p:sp>
      <p:pic>
        <p:nvPicPr>
          <p:cNvPr id="7" name="Picture 12">
            <a:extLst>
              <a:ext uri="{FF2B5EF4-FFF2-40B4-BE49-F238E27FC236}">
                <a16:creationId xmlns:a16="http://schemas.microsoft.com/office/drawing/2014/main" id="{C58B195D-B418-481B-9A4E-4B2FDEF09D56}"/>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8902" y="-18902"/>
            <a:ext cx="3292716" cy="3398065"/>
          </a:xfrm>
          <a:prstGeom prst="rect">
            <a:avLst/>
          </a:prstGeom>
        </p:spPr>
      </p:pic>
      <p:pic>
        <p:nvPicPr>
          <p:cNvPr id="8" name="Picture 17">
            <a:extLst>
              <a:ext uri="{FF2B5EF4-FFF2-40B4-BE49-F238E27FC236}">
                <a16:creationId xmlns:a16="http://schemas.microsoft.com/office/drawing/2014/main" id="{2E400303-133A-42AC-9AE9-28F82A1CC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885" y="277955"/>
            <a:ext cx="1257593" cy="639828"/>
          </a:xfrm>
          <a:prstGeom prst="rect">
            <a:avLst/>
          </a:prstGeom>
        </p:spPr>
      </p:pic>
      <p:sp>
        <p:nvSpPr>
          <p:cNvPr id="9" name="TextBox 19">
            <a:extLst>
              <a:ext uri="{FF2B5EF4-FFF2-40B4-BE49-F238E27FC236}">
                <a16:creationId xmlns:a16="http://schemas.microsoft.com/office/drawing/2014/main" id="{AE88C818-E46B-4FA5-AF7C-D7B96B1263C4}"/>
              </a:ext>
            </a:extLst>
          </p:cNvPr>
          <p:cNvSpPr txBox="1"/>
          <p:nvPr/>
        </p:nvSpPr>
        <p:spPr>
          <a:xfrm>
            <a:off x="380988" y="711397"/>
            <a:ext cx="2459105" cy="206210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800" b="1" i="0" u="none" strike="noStrike" kern="1200" cap="none" spc="0" normalizeH="0" baseline="0" noProof="0" dirty="0">
                <a:ln>
                  <a:noFill/>
                </a:ln>
                <a:solidFill>
                  <a:prstClr val="black"/>
                </a:solidFill>
                <a:effectLst/>
                <a:uLnTx/>
                <a:uFillTx/>
                <a:latin typeface="Sport Day" pitchFamily="2" charset="0"/>
                <a:ea typeface="+mn-ea"/>
                <a:cs typeface="Arial"/>
                <a:sym typeface="Arial"/>
              </a:rPr>
              <a:t>18</a:t>
            </a:r>
          </a:p>
        </p:txBody>
      </p:sp>
      <p:pic>
        <p:nvPicPr>
          <p:cNvPr id="3" name="Hình ảnh 2">
            <a:extLst>
              <a:ext uri="{FF2B5EF4-FFF2-40B4-BE49-F238E27FC236}">
                <a16:creationId xmlns:a16="http://schemas.microsoft.com/office/drawing/2014/main" id="{C39C7CC1-ED54-4B8B-9CBC-FE41D741A26E}"/>
              </a:ext>
            </a:extLst>
          </p:cNvPr>
          <p:cNvPicPr>
            <a:picLocks noChangeAspect="1"/>
          </p:cNvPicPr>
          <p:nvPr/>
        </p:nvPicPr>
        <p:blipFill>
          <a:blip r:embed="rId5"/>
          <a:stretch>
            <a:fillRect/>
          </a:stretch>
        </p:blipFill>
        <p:spPr>
          <a:xfrm>
            <a:off x="3273813" y="1"/>
            <a:ext cx="7188200" cy="2400300"/>
          </a:xfrm>
          <a:prstGeom prst="rect">
            <a:avLst/>
          </a:prstGeom>
        </p:spPr>
      </p:pic>
      <p:sp>
        <p:nvSpPr>
          <p:cNvPr id="16" name="Hộp Văn bản 15">
            <a:extLst>
              <a:ext uri="{FF2B5EF4-FFF2-40B4-BE49-F238E27FC236}">
                <a16:creationId xmlns:a16="http://schemas.microsoft.com/office/drawing/2014/main" id="{5D693C76-818D-4E0F-BF7D-75BE862F19C9}"/>
              </a:ext>
            </a:extLst>
          </p:cNvPr>
          <p:cNvSpPr txBox="1"/>
          <p:nvPr/>
        </p:nvSpPr>
        <p:spPr>
          <a:xfrm>
            <a:off x="4622258" y="2149648"/>
            <a:ext cx="4619625" cy="748988"/>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 sz="4267" b="1" i="0" u="none" strike="noStrike" kern="1200" cap="none" spc="0" normalizeH="0" baseline="0" noProof="0" dirty="0">
                <a:ln>
                  <a:noFill/>
                </a:ln>
                <a:solidFill>
                  <a:srgbClr val="FF0000"/>
                </a:solidFill>
                <a:effectLst/>
                <a:uLnTx/>
                <a:uFillTx/>
                <a:latin typeface="Verdana"/>
                <a:ea typeface="+mn-ea"/>
                <a:cs typeface="Arial"/>
                <a:sym typeface="Arial"/>
              </a:rPr>
              <a:t>Period 1</a:t>
            </a:r>
            <a:endParaRPr kumimoji="0" lang="en-US" sz="4267" b="1" i="0" u="none" strike="noStrike" kern="1200" cap="none" spc="0" normalizeH="0" baseline="0" noProof="0" dirty="0">
              <a:ln>
                <a:noFill/>
              </a:ln>
              <a:solidFill>
                <a:srgbClr val="FF0000"/>
              </a:solidFill>
              <a:effectLst/>
              <a:uLnTx/>
              <a:uFillTx/>
              <a:latin typeface="Verdana"/>
              <a:ea typeface="+mn-ea"/>
              <a:cs typeface="Arial"/>
              <a:sym typeface="Arial"/>
            </a:endParaRPr>
          </a:p>
        </p:txBody>
      </p:sp>
      <p:pic>
        <p:nvPicPr>
          <p:cNvPr id="12" name="Hình ảnh 11" descr="Ảnh có chứa văn bản&#10;&#10;Mô tả được tạo tự động">
            <a:extLst>
              <a:ext uri="{FF2B5EF4-FFF2-40B4-BE49-F238E27FC236}">
                <a16:creationId xmlns:a16="http://schemas.microsoft.com/office/drawing/2014/main" id="{CEAC2ED4-7185-48FB-9C46-8BD5B8BEE03C}"/>
              </a:ext>
            </a:extLst>
          </p:cNvPr>
          <p:cNvPicPr>
            <a:picLocks noChangeAspect="1"/>
          </p:cNvPicPr>
          <p:nvPr/>
        </p:nvPicPr>
        <p:blipFill>
          <a:blip r:embed="rId6"/>
          <a:stretch>
            <a:fillRect/>
          </a:stretch>
        </p:blipFill>
        <p:spPr>
          <a:xfrm>
            <a:off x="1543816" y="2597890"/>
            <a:ext cx="8799064" cy="426011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737629"/>
            <a:ext cx="12192000" cy="5110497"/>
          </a:xfrm>
          <a:prstGeom prst="rect">
            <a:avLst/>
          </a:prstGeom>
        </p:spPr>
      </p:pic>
      <p:pic>
        <p:nvPicPr>
          <p:cNvPr id="5" name="Picture 6">
            <a:extLst>
              <a:ext uri="{FF2B5EF4-FFF2-40B4-BE49-F238E27FC236}">
                <a16:creationId xmlns:a16="http://schemas.microsoft.com/office/drawing/2014/main" id="{2177B9AE-097F-A16D-315B-94F1D10CB4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5809197" y="2426755"/>
            <a:ext cx="573605" cy="994617"/>
          </a:xfrm>
          <a:prstGeom prst="rect">
            <a:avLst/>
          </a:prstGeom>
        </p:spPr>
      </p:pic>
      <p:pic>
        <p:nvPicPr>
          <p:cNvPr id="7" name="Picture 7">
            <a:extLst>
              <a:ext uri="{FF2B5EF4-FFF2-40B4-BE49-F238E27FC236}">
                <a16:creationId xmlns:a16="http://schemas.microsoft.com/office/drawing/2014/main" id="{0D29FE81-415F-9CC0-1665-6C138E080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80537">
            <a:off x="11234930" y="2354952"/>
            <a:ext cx="573605" cy="994617"/>
          </a:xfrm>
          <a:prstGeom prst="rect">
            <a:avLst/>
          </a:prstGeom>
        </p:spPr>
      </p:pic>
      <p:pic>
        <p:nvPicPr>
          <p:cNvPr id="8" name="Picture 8">
            <a:extLst>
              <a:ext uri="{FF2B5EF4-FFF2-40B4-BE49-F238E27FC236}">
                <a16:creationId xmlns:a16="http://schemas.microsoft.com/office/drawing/2014/main" id="{0B736EB2-A174-D8C6-5121-991A1B25F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80537">
            <a:off x="5910743" y="5350818"/>
            <a:ext cx="573605" cy="994617"/>
          </a:xfrm>
          <a:prstGeom prst="rect">
            <a:avLst/>
          </a:prstGeom>
        </p:spPr>
      </p:pic>
      <p:pic>
        <p:nvPicPr>
          <p:cNvPr id="9" name="Picture 10">
            <a:extLst>
              <a:ext uri="{FF2B5EF4-FFF2-40B4-BE49-F238E27FC236}">
                <a16:creationId xmlns:a16="http://schemas.microsoft.com/office/drawing/2014/main" id="{BDDBB4F5-9D02-9EA6-39E0-A97541FE1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80537">
            <a:off x="11425659" y="4730592"/>
            <a:ext cx="573605" cy="994617"/>
          </a:xfrm>
          <a:prstGeom prst="rect">
            <a:avLst/>
          </a:prstGeom>
        </p:spPr>
      </p:pic>
    </p:spTree>
    <p:extLst>
      <p:ext uri="{BB962C8B-B14F-4D97-AF65-F5344CB8AC3E}">
        <p14:creationId xmlns:p14="http://schemas.microsoft.com/office/powerpoint/2010/main" val="299295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09C29-0370-4D7C-B3B9-AA4891C11909}"/>
              </a:ext>
            </a:extLst>
          </p:cNvPr>
          <p:cNvSpPr/>
          <p:nvPr/>
        </p:nvSpPr>
        <p:spPr>
          <a:xfrm>
            <a:off x="1712428" y="769466"/>
            <a:ext cx="8767145" cy="3046988"/>
          </a:xfrm>
          <a:prstGeom prst="rect">
            <a:avLst/>
          </a:prstGeom>
          <a:noFill/>
          <a:effectLst>
            <a:glow rad="101600">
              <a:schemeClr val="accent5">
                <a:satMod val="175000"/>
                <a:alpha val="40000"/>
              </a:schemeClr>
            </a:glow>
          </a:effectLst>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glow rad="101600">
                    <a:prstClr val="black">
                      <a:alpha val="40000"/>
                    </a:prstClr>
                  </a:glow>
                  <a:outerShdw blurRad="50800" dist="38100" dir="2700000" algn="tl" rotWithShape="0">
                    <a:prstClr val="black">
                      <a:alpha val="40000"/>
                    </a:prstClr>
                  </a:outerShdw>
                </a:effectLst>
                <a:uLnTx/>
                <a:uFillTx/>
                <a:latin typeface="Cinzel" panose="00000500000000000000" pitchFamily="2" charset="0"/>
                <a:ea typeface="+mn-ea"/>
                <a:cs typeface="+mn-cs"/>
              </a:rPr>
              <a:t>Moving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glow rad="101600">
                    <a:prstClr val="black">
                      <a:alpha val="40000"/>
                    </a:prstClr>
                  </a:glow>
                  <a:outerShdw blurRad="50800" dist="38100" dir="2700000" algn="tl" rotWithShape="0">
                    <a:prstClr val="black">
                      <a:alpha val="40000"/>
                    </a:prstClr>
                  </a:outerShdw>
                </a:effectLst>
                <a:uLnTx/>
                <a:uFillTx/>
                <a:latin typeface="Cinzel" panose="00000500000000000000" pitchFamily="2" charset="0"/>
                <a:ea typeface="+mn-ea"/>
                <a:cs typeface="+mn-cs"/>
              </a:rPr>
              <a:t>Matchmaker</a:t>
            </a:r>
          </a:p>
        </p:txBody>
      </p:sp>
    </p:spTree>
    <p:extLst>
      <p:ext uri="{BB962C8B-B14F-4D97-AF65-F5344CB8AC3E}">
        <p14:creationId xmlns:p14="http://schemas.microsoft.com/office/powerpoint/2010/main" val="338703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E293F2F8-37C4-46E5-909C-237F5310C886}"/>
              </a:ext>
            </a:extLst>
          </p:cNvPr>
          <p:cNvSpPr/>
          <p:nvPr/>
        </p:nvSpPr>
        <p:spPr>
          <a:xfrm>
            <a:off x="53112" y="10564"/>
            <a:ext cx="5469766" cy="64633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6600">
                  <a:solidFill>
                    <a:srgbClr val="FFC000">
                      <a:lumMod val="50000"/>
                    </a:srgbClr>
                  </a:solidFill>
                  <a:prstDash val="solid"/>
                </a:ln>
                <a:solidFill>
                  <a:srgbClr val="FFC000">
                    <a:lumMod val="60000"/>
                    <a:lumOff val="40000"/>
                  </a:srgbClr>
                </a:solidFill>
                <a:effectLst>
                  <a:outerShdw blurRad="50800" dist="38100" dir="2700000" algn="tl" rotWithShape="0">
                    <a:prstClr val="black">
                      <a:alpha val="40000"/>
                    </a:prstClr>
                  </a:outerShdw>
                </a:effectLst>
                <a:uLnTx/>
                <a:uFillTx/>
                <a:latin typeface="Cinzel" panose="00000500000000000000" pitchFamily="2" charset="0"/>
                <a:ea typeface="+mn-ea"/>
                <a:cs typeface="+mn-cs"/>
              </a:rPr>
              <a:t>Moving Matchmaker</a:t>
            </a:r>
          </a:p>
        </p:txBody>
      </p:sp>
      <p:sp>
        <p:nvSpPr>
          <p:cNvPr id="7" name="1 Oval 6">
            <a:extLst>
              <a:ext uri="{FF2B5EF4-FFF2-40B4-BE49-F238E27FC236}">
                <a16:creationId xmlns:a16="http://schemas.microsoft.com/office/drawing/2014/main" id="{66EADDC2-0120-4200-9228-97572066EEC4}"/>
              </a:ext>
            </a:extLst>
          </p:cNvPr>
          <p:cNvSpPr/>
          <p:nvPr/>
        </p:nvSpPr>
        <p:spPr>
          <a:xfrm>
            <a:off x="3287145" y="6301013"/>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38" name="2 Oval 6">
            <a:extLst>
              <a:ext uri="{FF2B5EF4-FFF2-40B4-BE49-F238E27FC236}">
                <a16:creationId xmlns:a16="http://schemas.microsoft.com/office/drawing/2014/main" id="{0BEF402A-6224-46E9-B64A-823E17D3EC99}"/>
              </a:ext>
            </a:extLst>
          </p:cNvPr>
          <p:cNvSpPr/>
          <p:nvPr/>
        </p:nvSpPr>
        <p:spPr>
          <a:xfrm>
            <a:off x="4836090" y="6301011"/>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48" name="3 Oval 6">
            <a:extLst>
              <a:ext uri="{FF2B5EF4-FFF2-40B4-BE49-F238E27FC236}">
                <a16:creationId xmlns:a16="http://schemas.microsoft.com/office/drawing/2014/main" id="{5DB4EC58-25C6-423E-9F87-C28537C7D36E}"/>
              </a:ext>
            </a:extLst>
          </p:cNvPr>
          <p:cNvSpPr/>
          <p:nvPr/>
        </p:nvSpPr>
        <p:spPr>
          <a:xfrm>
            <a:off x="6263936" y="6301011"/>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sp>
        <p:nvSpPr>
          <p:cNvPr id="53" name="4 Oval 6">
            <a:extLst>
              <a:ext uri="{FF2B5EF4-FFF2-40B4-BE49-F238E27FC236}">
                <a16:creationId xmlns:a16="http://schemas.microsoft.com/office/drawing/2014/main" id="{9E376AF4-C22E-475C-AFB3-FD7CF384B122}"/>
              </a:ext>
            </a:extLst>
          </p:cNvPr>
          <p:cNvSpPr/>
          <p:nvPr/>
        </p:nvSpPr>
        <p:spPr>
          <a:xfrm>
            <a:off x="7608120" y="6301013"/>
            <a:ext cx="476137" cy="476137"/>
          </a:xfrm>
          <a:prstGeom prst="ellipse">
            <a:avLst/>
          </a:prstGeom>
          <a:solidFill>
            <a:schemeClr val="accent4">
              <a:lumMod val="75000"/>
            </a:schemeClr>
          </a:solidFill>
          <a:ln w="38100">
            <a:solidFill>
              <a:schemeClr val="accent4">
                <a:lumMod val="40000"/>
                <a:lumOff val="6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endParaRPr>
          </a:p>
        </p:txBody>
      </p:sp>
      <p:pic>
        <p:nvPicPr>
          <p:cNvPr id="9" name="Renoir Picture 8">
            <a:extLst>
              <a:ext uri="{FF2B5EF4-FFF2-40B4-BE49-F238E27FC236}">
                <a16:creationId xmlns:a16="http://schemas.microsoft.com/office/drawing/2014/main" id="{DE397813-61B3-454A-9CB2-0380F01962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47073" y="3671744"/>
            <a:ext cx="1033725" cy="1214628"/>
          </a:xfrm>
          <a:prstGeom prst="rect">
            <a:avLst/>
          </a:prstGeom>
          <a:solidFill>
            <a:srgbClr val="FFFFFF">
              <a:shade val="85000"/>
            </a:srgbClr>
          </a:solidFill>
          <a:ln w="88900" cap="sq">
            <a:solidFill>
              <a:schemeClr val="accent4">
                <a:lumMod val="5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Picasso Picture 11">
            <a:extLst>
              <a:ext uri="{FF2B5EF4-FFF2-40B4-BE49-F238E27FC236}">
                <a16:creationId xmlns:a16="http://schemas.microsoft.com/office/drawing/2014/main" id="{C53588C5-8A33-4EF8-81D4-5406342A29C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45097" y="3614899"/>
            <a:ext cx="1036369" cy="1217734"/>
          </a:xfrm>
          <a:prstGeom prst="rect">
            <a:avLst/>
          </a:prstGeom>
          <a:solidFill>
            <a:srgbClr val="FFFFFF">
              <a:shade val="85000"/>
            </a:srgbClr>
          </a:solidFill>
          <a:ln w="88900" cap="sq">
            <a:solidFill>
              <a:schemeClr val="accent6">
                <a:lumMod val="5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Dali Picture 13">
            <a:extLst>
              <a:ext uri="{FF2B5EF4-FFF2-40B4-BE49-F238E27FC236}">
                <a16:creationId xmlns:a16="http://schemas.microsoft.com/office/drawing/2014/main" id="{881EAEF2-79C7-4492-B193-CEEC5B1AFFE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193650" y="3614899"/>
            <a:ext cx="1164175" cy="1367907"/>
          </a:xfrm>
          <a:prstGeom prst="rect">
            <a:avLst/>
          </a:prstGeom>
          <a:solidFill>
            <a:srgbClr val="FFFFFF">
              <a:shade val="85000"/>
            </a:srgbClr>
          </a:solidFill>
          <a:ln w="88900" cap="sq">
            <a:solidFill>
              <a:schemeClr val="accent4">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Van Gogh Picture 4">
            <a:extLst>
              <a:ext uri="{FF2B5EF4-FFF2-40B4-BE49-F238E27FC236}">
                <a16:creationId xmlns:a16="http://schemas.microsoft.com/office/drawing/2014/main" id="{58B1EB32-1DB5-434D-8602-CBA53F7EAAB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788961" y="3881905"/>
            <a:ext cx="1036369" cy="1217734"/>
          </a:xfrm>
          <a:prstGeom prst="rect">
            <a:avLst/>
          </a:prstGeom>
          <a:solidFill>
            <a:srgbClr val="FFFFFF">
              <a:shade val="85000"/>
            </a:srgbClr>
          </a:solidFill>
          <a:ln w="88900" cap="sq">
            <a:solidFill>
              <a:schemeClr val="tx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9" name="Dali Rectangle 38">
            <a:extLst>
              <a:ext uri="{FF2B5EF4-FFF2-40B4-BE49-F238E27FC236}">
                <a16:creationId xmlns:a16="http://schemas.microsoft.com/office/drawing/2014/main" id="{60FCD158-95E3-4434-8ED2-83C75982B649}"/>
              </a:ext>
            </a:extLst>
          </p:cNvPr>
          <p:cNvSpPr/>
          <p:nvPr/>
        </p:nvSpPr>
        <p:spPr>
          <a:xfrm>
            <a:off x="844047" y="2786134"/>
            <a:ext cx="1723212"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dancing</a:t>
            </a:r>
          </a:p>
        </p:txBody>
      </p:sp>
      <p:sp>
        <p:nvSpPr>
          <p:cNvPr id="41" name="Warhol Rectangle 40">
            <a:extLst>
              <a:ext uri="{FF2B5EF4-FFF2-40B4-BE49-F238E27FC236}">
                <a16:creationId xmlns:a16="http://schemas.microsoft.com/office/drawing/2014/main" id="{5B8F4D8A-2DD2-45E2-AEF8-D2AD66915E10}"/>
              </a:ext>
            </a:extLst>
          </p:cNvPr>
          <p:cNvSpPr/>
          <p:nvPr/>
        </p:nvSpPr>
        <p:spPr>
          <a:xfrm>
            <a:off x="9483582"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swimming</a:t>
            </a:r>
          </a:p>
        </p:txBody>
      </p:sp>
      <p:sp>
        <p:nvSpPr>
          <p:cNvPr id="42" name="Picasso Rectangle 41">
            <a:extLst>
              <a:ext uri="{FF2B5EF4-FFF2-40B4-BE49-F238E27FC236}">
                <a16:creationId xmlns:a16="http://schemas.microsoft.com/office/drawing/2014/main" id="{D274D0A7-F3BA-49BF-AB0B-4E3696E2F912}"/>
              </a:ext>
            </a:extLst>
          </p:cNvPr>
          <p:cNvSpPr/>
          <p:nvPr/>
        </p:nvSpPr>
        <p:spPr>
          <a:xfrm>
            <a:off x="7320702"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writing</a:t>
            </a:r>
          </a:p>
        </p:txBody>
      </p:sp>
      <p:sp>
        <p:nvSpPr>
          <p:cNvPr id="37" name="Renoir Rectangle 28">
            <a:extLst>
              <a:ext uri="{FF2B5EF4-FFF2-40B4-BE49-F238E27FC236}">
                <a16:creationId xmlns:a16="http://schemas.microsoft.com/office/drawing/2014/main" id="{3FE51166-B179-40B0-B243-A584C9197078}"/>
              </a:ext>
            </a:extLst>
          </p:cNvPr>
          <p:cNvSpPr/>
          <p:nvPr/>
        </p:nvSpPr>
        <p:spPr>
          <a:xfrm>
            <a:off x="2994940"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singing</a:t>
            </a:r>
          </a:p>
        </p:txBody>
      </p:sp>
      <p:sp>
        <p:nvSpPr>
          <p:cNvPr id="32" name="Picasso Rectangle 41">
            <a:extLst>
              <a:ext uri="{FF2B5EF4-FFF2-40B4-BE49-F238E27FC236}">
                <a16:creationId xmlns:a16="http://schemas.microsoft.com/office/drawing/2014/main" id="{E039172B-5E91-4426-B989-FC3DC80E7573}"/>
              </a:ext>
            </a:extLst>
          </p:cNvPr>
          <p:cNvSpPr/>
          <p:nvPr/>
        </p:nvSpPr>
        <p:spPr>
          <a:xfrm>
            <a:off x="5157821" y="2786134"/>
            <a:ext cx="1735200" cy="399977"/>
          </a:xfrm>
          <a:prstGeom prst="rect">
            <a:avLst/>
          </a:prstGeom>
          <a:solidFill>
            <a:schemeClr val="accent4">
              <a:lumMod val="60000"/>
              <a:lumOff val="40000"/>
            </a:schemeClr>
          </a:solidFill>
          <a:ln w="38100">
            <a:solidFill>
              <a:schemeClr val="tx1">
                <a:lumMod val="95000"/>
                <a:lumOff val="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FC000">
                    <a:lumMod val="50000"/>
                  </a:srgbClr>
                </a:solidFill>
                <a:effectLst/>
                <a:uLnTx/>
                <a:uFillTx/>
                <a:latin typeface="Cinzel" panose="00000500000000000000" pitchFamily="2" charset="0"/>
                <a:ea typeface="+mn-ea"/>
                <a:cs typeface="+mn-cs"/>
              </a:rPr>
              <a:t>reading</a:t>
            </a:r>
          </a:p>
        </p:txBody>
      </p:sp>
      <p:sp>
        <p:nvSpPr>
          <p:cNvPr id="2" name="Bong bóng Lời nói: Hình chữ nhật 1">
            <a:extLst>
              <a:ext uri="{FF2B5EF4-FFF2-40B4-BE49-F238E27FC236}">
                <a16:creationId xmlns:a16="http://schemas.microsoft.com/office/drawing/2014/main" id="{B6021EE3-7E72-6088-1FA0-FA2DCB369BF7}"/>
              </a:ext>
            </a:extLst>
          </p:cNvPr>
          <p:cNvSpPr/>
          <p:nvPr/>
        </p:nvSpPr>
        <p:spPr>
          <a:xfrm>
            <a:off x="6162675" y="104775"/>
            <a:ext cx="2371725" cy="646331"/>
          </a:xfrm>
          <a:prstGeom prst="wedgeRectCallout">
            <a:avLst>
              <a:gd name="adj1" fmla="val 854"/>
              <a:gd name="adj2" fmla="val 81658"/>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dirty="0"/>
              <a:t>I’m………………….</a:t>
            </a:r>
          </a:p>
        </p:txBody>
      </p:sp>
    </p:spTree>
    <p:extLst>
      <p:ext uri="{BB962C8B-B14F-4D97-AF65-F5344CB8AC3E}">
        <p14:creationId xmlns:p14="http://schemas.microsoft.com/office/powerpoint/2010/main" val="2020973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7" presetClass="emph" presetSubtype="2" fill="hold" grpId="0" nodeType="withEffect">
                                  <p:stCondLst>
                                    <p:cond delay="0"/>
                                  </p:stCondLst>
                                  <p:childTnLst>
                                    <p:animClr clrSpc="rgb" dir="cw">
                                      <p:cBhvr>
                                        <p:cTn id="6" dur="500" fill="hold"/>
                                        <p:tgtEl>
                                          <p:spTgt spid="7"/>
                                        </p:tgtEl>
                                        <p:attrNameLst>
                                          <p:attrName>stroke.color</p:attrName>
                                        </p:attrNameLst>
                                      </p:cBhvr>
                                      <p:to>
                                        <a:srgbClr val="FF0000"/>
                                      </p:to>
                                    </p:animClr>
                                    <p:set>
                                      <p:cBhvr>
                                        <p:cTn id="7" dur="500" fill="hold"/>
                                        <p:tgtEl>
                                          <p:spTgt spid="7"/>
                                        </p:tgtEl>
                                        <p:attrNameLst>
                                          <p:attrName>stroke.on</p:attrName>
                                        </p:attrNameLst>
                                      </p:cBhvr>
                                      <p:to>
                                        <p:strVal val="true"/>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0" presetClass="path" presetSubtype="0" repeatCount="indefinite" fill="hold" nodeType="afterEffect">
                                  <p:stCondLst>
                                    <p:cond delay="0"/>
                                  </p:stCondLst>
                                  <p:endCondLst>
                                    <p:cond evt="onNext" delay="0">
                                      <p:tgtEl>
                                        <p:sldTgt/>
                                      </p:tgtEl>
                                    </p:cond>
                                  </p:endCondLst>
                                  <p:childTnLst>
                                    <p:animMotion origin="layout" path="M -0.17448 0.00023 L -0.17448 0.00046 L -0.18242 -0.00046 L -0.19414 -0.00116 C -0.19779 -0.00139 -0.20144 -0.00185 -0.20508 -0.00231 L -0.24375 -0.00162 C -0.24753 -0.00162 -0.26146 -0.00069 -0.26836 0.00023 C -0.26953 0.00046 -0.27071 0.00093 -0.27175 0.00093 C -0.27383 0.00116 -0.27578 0.00139 -0.27787 0.00162 C -0.28073 0.00208 -0.2836 0.00278 -0.28659 0.00301 C -0.29779 0.00417 -0.33203 0.0044 -0.33425 0.0044 C -0.35039 0.00718 -0.33594 0.00509 -0.36263 0.00625 C -0.36459 0.00648 -0.36654 0.00695 -0.36836 0.00695 L -0.39675 0.00764 C -0.42045 0.01042 -0.39935 0.00833 -0.43959 0.00972 C -0.44245 0.00972 -0.44545 0.01019 -0.44831 0.01042 L -0.46381 0.01111 C -0.46875 0.01134 -0.4918 0.0132 -0.49714 0.01366 C -0.49961 0.01389 -0.50196 0.01435 -0.5043 0.01435 L -0.53503 0.01505 L -0.5737 0.01435 C -0.60013 0.01389 -0.59193 0.01435 -0.60847 0.0132 C -0.61107 0.01273 -0.61354 0.01204 -0.61615 0.01181 C -0.62305 0.01088 -0.63386 0.01065 -0.63959 0.01042 C -0.64193 0.00995 -0.6444 0.00926 -0.64675 0.00903 C -0.64974 0.0088 -0.65261 0.00857 -0.65547 0.00833 C -0.67214 0.00718 -0.67214 0.00764 -0.69414 0.00695 L -0.70703 0.00625 C -0.70899 0.00625 -0.71107 0.00579 -0.71302 0.00579 L -0.72136 0.00509 C -0.72383 0.00463 -0.72631 0.0044 -0.72865 0.0037 C -0.72982 0.00324 -0.73112 0.00255 -0.73242 0.00232 C -0.73529 0.00162 -0.73815 0.00162 -0.74115 0.00093 C -0.74206 0.0007 -0.7431 0.00046 -0.74414 0.00023 C -0.74948 -0.00046 -0.76185 -0.00139 -0.76459 -0.00162 L -0.77331 -0.00231 C -0.775 -0.00255 -0.77657 -0.00301 -0.77826 -0.00301 C -0.78229 -0.00347 -0.78633 -0.00347 -0.79037 -0.0037 C -0.79323 -0.0037 -0.80964 -0.0037 -0.8168 -0.00231 C -0.81862 -0.00208 -0.82045 -0.00139 -0.82214 -0.00116 C -0.82487 -0.00046 -0.8336 -7.40741E-7 -0.83581 0.00023 C -0.83724 0.00046 -0.83854 0.0007 -0.83998 0.00093 C -0.84167 0.00139 -0.84323 0.00208 -0.84492 0.00232 C -0.85 0.00278 -0.85495 0.00278 -0.86003 0.00301 L -0.89141 0.0037 L -0.94597 0.00301 C -0.98229 0.00232 -0.94284 0.00301 -0.96615 0.00093 C -0.9711 0.00046 -0.97618 0.00046 -0.98125 0.00023 C -1.02618 -0.00116 -0.98972 0.00046 -1.02097 -0.00116 C -1.02097 -0.01018 -1.02097 -0.01944 -1.02071 -0.0287 C -1.02058 -0.03009 -1.02006 -0.03125 -1.01993 -0.03264 C -1.01966 -0.03449 -1.01966 -0.03634 -1.01953 -0.03819 C -1.0194 -0.04074 -1.01914 -0.04815 -1.01875 -0.05162 C -1.01862 -0.05301 -1.01823 -0.05417 -1.01797 -0.05555 C -1.01732 -0.07662 -1.01732 -0.07454 -1.01797 -0.10417 C -1.0181 -0.10741 -1.01849 -0.11088 -1.01875 -0.11412 C -1.01901 -0.11898 -1.01927 -0.12361 -1.01953 -0.12824 C -1.01966 -0.13055 -1.01993 -0.13495 -1.01993 -0.13472 C -1.01979 -0.16852 -1.01979 -0.20185 -1.01953 -0.23542 C -1.0194 -0.24653 -1.01875 -0.2625 -1.01836 -0.27315 C -1.01823 -0.3044 -1.01823 -0.33565 -1.01797 -0.36667 C -1.01797 -0.36944 -1.01771 -0.37222 -1.01758 -0.37477 C -1.01745 -0.37708 -1.01745 -0.3794 -1.01719 -0.38148 C -1.01719 -0.38264 -1.01693 -0.3838 -1.0168 -0.38495 C -1.01667 -0.38634 -1.01654 -0.3875 -1.01654 -0.38889 C -1.01641 -0.39051 -1.01628 -0.39213 -1.01615 -0.39375 C -1.01602 -0.39444 -1.01537 -0.40093 -1.01498 -0.40116 L -1.01263 -0.40231 L -0.98321 -0.40185 C -0.98216 -0.40162 -0.98112 -0.40116 -0.98008 -0.40116 C -0.97852 -0.40069 -0.97683 -0.40069 -0.97513 -0.40046 C -0.97318 -0.4 -0.97123 -0.39907 -0.96914 -0.39907 C -0.95664 -0.39838 -0.94414 -0.39861 -0.93164 -0.39838 L -0.91485 -0.39699 C -0.91394 -0.39699 -0.91289 -0.39653 -0.91198 -0.3963 C -0.91055 -0.39606 -0.90912 -0.39606 -0.90782 -0.3956 C -0.90677 -0.3956 -0.90573 -0.39514 -0.90456 -0.39491 C -0.90326 -0.39468 -0.9017 -0.39468 -0.9 -0.39444 C -0.8918 -0.39259 -0.89883 -0.39329 -0.89037 -0.39236 C -0.87722 -0.39097 -0.87435 -0.39167 -0.85664 -0.39097 L -0.82487 -0.38958 L -0.81237 -0.38819 C -0.80951 -0.38796 -0.80677 -0.3875 -0.80404 -0.38704 C -0.80339 -0.3868 -0.80274 -0.38634 -0.80209 -0.38634 C -0.79089 -0.38426 -0.79102 -0.38449 -0.78164 -0.38356 C -0.76836 -0.38125 -0.77969 -0.3831 -0.76719 -0.38148 C -0.75977 -0.38055 -0.75534 -0.37963 -0.74792 -0.37963 L -0.69792 -0.37893 L -0.63464 -0.37824 L -0.61992 -0.37685 C -0.61797 -0.37662 -0.61615 -0.37639 -0.6142 -0.37616 L -0.60664 -0.37546 L -0.60052 -0.37407 C -0.59987 -0.37407 -0.59935 -0.37361 -0.5987 -0.37338 C -0.59727 -0.37315 -0.59597 -0.37292 -0.59453 -0.37268 C -0.58425 -0.36921 -0.59948 -0.3743 -0.58386 -0.37083 C -0.58308 -0.3706 -0.58242 -0.36968 -0.58164 -0.36944 C -0.58047 -0.36898 -0.5793 -0.36898 -0.57826 -0.36875 C -0.57175 -0.36759 -0.57617 -0.36852 -0.56914 -0.36736 C -0.55547 -0.36528 -0.56615 -0.36643 -0.54831 -0.36528 L -0.51302 -0.36597 C -0.49349 -0.36667 -0.51628 -0.36574 -0.50664 -0.36805 C -0.50352 -0.36875 -0.50026 -0.36875 -0.49714 -0.36944 L -0.48737 -0.37153 C -0.48607 -0.37176 -0.48477 -0.37199 -0.48347 -0.37222 C -0.47123 -0.37361 -0.45769 -0.37315 -0.44597 -0.37338 C -0.44037 -0.37407 -0.43464 -0.375 -0.42904 -0.37546 L -0.40742 -0.37685 L -0.33698 -0.37616 C -0.33125 -0.37593 -0.32552 -0.37523 -0.31992 -0.37477 C -0.31302 -0.37454 -0.30625 -0.3743 -0.29948 -0.37407 L -0.28464 -0.37338 C -0.21498 -0.3713 -0.25313 -0.37315 -0.21875 -0.37153 C -0.20352 -0.36852 -0.21341 -0.36991 -0.18581 -0.36944 C -0.12253 -0.36805 -0.16823 -0.36944 -0.12409 -0.36805 L -0.10742 -0.36667 L -0.10013 -0.36597 L -0.09076 -0.36528 L -0.08386 -0.36481 C -0.08203 -0.36458 -0.08008 -0.36412 -0.07826 -0.36412 C -0.07383 -0.36366 -0.0694 -0.36366 -0.06498 -0.36343 C -0.06289 -0.36319 -0.06094 -0.36296 -0.05886 -0.36273 C -0.05782 -0.3625 -0.05586 -0.3618 -0.05469 -0.36134 C -0.05404 -0.36111 -0.05326 -0.36088 -0.05248 -0.36065 C -0.0517 -0.36018 -0.05039 -0.35949 -0.04987 -0.35856 C -0.04948 -0.3581 -0.04935 -0.35718 -0.04909 -0.35671 C -0.0487 -0.35602 -0.04831 -0.35579 -0.04792 -0.35532 C -0.04753 -0.3544 -0.04727 -0.35324 -0.04675 -0.35255 C -0.04636 -0.35185 -0.04571 -0.35185 -0.04532 -0.35116 C -0.04492 -0.35069 -0.04506 -0.34977 -0.04492 -0.3493 C -0.04466 -0.34861 -0.0444 -0.34838 -0.04414 -0.34792 C -0.04271 -0.33773 -0.04492 -0.35301 -0.04297 -0.34259 C -0.04284 -0.34167 -0.04232 -0.33565 -0.04219 -0.33518 C -0.04193 -0.3287 -0.04167 -0.32245 -0.04154 -0.3162 C -0.04102 -0.29421 -0.04141 -0.3037 -0.04076 -0.28796 C -0.04011 -0.23542 -0.04011 -0.25555 -0.04076 -0.18218 C -0.04102 -0.13935 -0.04063 -0.16921 -0.0418 -0.14051 C -0.0431 -0.11111 -0.04154 -0.13819 -0.04258 -0.12014 C -0.04245 -0.10463 -0.04258 -0.08889 -0.04219 -0.07315 C -0.04219 -0.07199 -0.04154 -0.0713 -0.04154 -0.07037 C -0.04128 -0.06829 -0.04128 -0.06597 -0.04115 -0.06366 C -0.04102 -0.06296 -0.04076 -0.06227 -0.04076 -0.06157 C -0.04063 -0.06065 -0.0405 -0.05949 -0.04037 -0.05833 C -0.03972 -0.05185 -0.04037 -0.05555 -0.0392 -0.05023 C -0.03907 -0.04861 -0.03894 -0.04699 -0.03881 -0.0456 C -0.03867 -0.04444 -0.03854 -0.04329 -0.03841 -0.04213 C -0.03828 -0.03981 -0.03828 -0.03773 -0.03802 -0.03542 C -0.03724 -0.02454 -0.03815 -0.04143 -0.03737 -0.02731 C -0.03672 -0.0169 -0.0375 -0.02222 -0.0362 -0.01528 C -0.03607 -0.01366 -0.03594 -0.01204 -0.03581 -0.01042 C -0.03516 0.00116 -0.03529 0.0081 -0.03581 0.02107 C -0.03581 0.02269 -0.03633 0.02384 -0.03659 0.02523 L -0.03737 0.02917 C -0.0375 0.02986 -0.03763 0.03056 -0.03763 0.03125 C -0.03815 0.03472 -0.03789 0.0331 -0.03841 0.03611 L -0.0517 0.03542 C -0.0556 0.03495 -0.05756 0.03472 -0.0612 0.03403 C -0.06172 0.0338 -0.06224 0.03357 -0.06263 0.03333 C -0.06328 0.03287 -0.06367 0.03218 -0.0642 0.03195 C -0.06524 0.03148 -0.06628 0.03148 -0.06719 0.03125 C -0.06771 0.03102 -0.06823 0.03079 -0.06875 0.03056 C -0.06875 0.03079 -0.07162 0.02894 -0.07214 0.02847 C -0.07253 0.02847 -0.07292 0.02801 -0.07331 0.02801 C -0.07461 0.02755 -0.07591 0.02732 -0.07709 0.02662 C -0.07774 0.02616 -0.07839 0.02546 -0.07904 0.02523 C -0.07969 0.02477 -0.08047 0.02477 -0.08125 0.02454 C -0.08203 0.02431 -0.08282 0.02361 -0.08347 0.02315 C -0.08386 0.02292 -0.08425 0.02269 -0.08464 0.02245 C -0.08516 0.02222 -0.08568 0.02222 -0.0862 0.02176 C -0.08737 0.0213 -0.08841 0.02014 -0.08959 0.01991 C -0.09037 0.01968 -0.09115 0.01945 -0.0918 0.01921 C -0.09193 0.01921 -0.09571 0.01667 -0.09675 0.01644 C -0.09974 0.01597 -0.10547 0.01505 -0.10547 0.01528 C -0.11094 0.0132 -0.10235 0.0162 -0.1112 0.01366 C -0.1125 0.01343 -0.11367 0.01273 -0.11498 0.0125 C -0.11875 0.01157 -0.13073 0.01111 -0.13242 0.01111 C -0.13815 0.01019 -0.13711 0.01065 -0.14336 0.00903 C -0.14414 0.0088 -0.14492 0.00833 -0.14571 0.00833 C -0.15404 0.0081 -0.16237 0.00833 -0.17071 0.00833 L -0.17071 0.00857 " pathEditMode="relative" rAng="0" ptsTypes="AAAAAAAAAAAAAAAAAAAAAAAAAAAAAAAAAAAAAAAAAAAAAAAAAAAAAAAAAAAAAAAAAAAAAAAAAAAAAAAAAAAAAAAAAAAAAAAAAAAAAAAAAAAAAAAAAAAAAAAAAAAAAAAAAAAAAAAAAAAAAAAAAAAAAAAAAAAAAAAAAAAAAAAAAAAAAAAAAAAA">
                                      <p:cBhvr>
                                        <p:cTn id="13" dur="20000" fill="hold"/>
                                        <p:tgtEl>
                                          <p:spTgt spid="5"/>
                                        </p:tgtEl>
                                        <p:attrNameLst>
                                          <p:attrName>ppt_x</p:attrName>
                                          <p:attrName>ppt_y</p:attrName>
                                        </p:attrNameLst>
                                      </p:cBhvr>
                                      <p:rCtr x="-35378" y="-18333"/>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9" presetClass="emph" presetSubtype="0" fill="hold" grpId="1" nodeType="withEffect">
                                  <p:stCondLst>
                                    <p:cond delay="0"/>
                                  </p:stCondLst>
                                  <p:childTnLst>
                                    <p:animClr clrSpc="rgb" dir="cw">
                                      <p:cBhvr override="childStyle">
                                        <p:cTn id="19" dur="100" fill="hold"/>
                                        <p:tgtEl>
                                          <p:spTgt spid="7"/>
                                        </p:tgtEl>
                                        <p:attrNameLst>
                                          <p:attrName>style.color</p:attrName>
                                        </p:attrNameLst>
                                      </p:cBhvr>
                                      <p:to>
                                        <a:srgbClr val="C55A11"/>
                                      </p:to>
                                    </p:animClr>
                                    <p:animClr clrSpc="rgb" dir="cw">
                                      <p:cBhvr>
                                        <p:cTn id="20" dur="100" fill="hold"/>
                                        <p:tgtEl>
                                          <p:spTgt spid="7"/>
                                        </p:tgtEl>
                                        <p:attrNameLst>
                                          <p:attrName>fillcolor</p:attrName>
                                        </p:attrNameLst>
                                      </p:cBhvr>
                                      <p:to>
                                        <a:srgbClr val="C55A11"/>
                                      </p:to>
                                    </p:animClr>
                                    <p:set>
                                      <p:cBhvr>
                                        <p:cTn id="21" dur="100" fill="hold"/>
                                        <p:tgtEl>
                                          <p:spTgt spid="7"/>
                                        </p:tgtEl>
                                        <p:attrNameLst>
                                          <p:attrName>fill.type</p:attrName>
                                        </p:attrNameLst>
                                      </p:cBhvr>
                                      <p:to>
                                        <p:strVal val="solid"/>
                                      </p:to>
                                    </p:set>
                                    <p:set>
                                      <p:cBhvr>
                                        <p:cTn id="22" dur="1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38"/>
                    </p:tgtEl>
                  </p:cond>
                </p:stCondLst>
                <p:endSync evt="end" delay="0">
                  <p:rtn val="all"/>
                </p:endSync>
                <p:childTnLst>
                  <p:par>
                    <p:cTn id="24" fill="hold">
                      <p:stCondLst>
                        <p:cond delay="0"/>
                      </p:stCondLst>
                      <p:childTnLst>
                        <p:par>
                          <p:cTn id="25" fill="hold">
                            <p:stCondLst>
                              <p:cond delay="0"/>
                            </p:stCondLst>
                            <p:childTnLst>
                              <p:par>
                                <p:cTn id="26" presetID="7" presetClass="emph" presetSubtype="2" fill="hold" grpId="0" nodeType="withEffect">
                                  <p:stCondLst>
                                    <p:cond delay="0"/>
                                  </p:stCondLst>
                                  <p:childTnLst>
                                    <p:animClr clrSpc="rgb" dir="cw">
                                      <p:cBhvr>
                                        <p:cTn id="27" dur="500" fill="hold"/>
                                        <p:tgtEl>
                                          <p:spTgt spid="38"/>
                                        </p:tgtEl>
                                        <p:attrNameLst>
                                          <p:attrName>stroke.color</p:attrName>
                                        </p:attrNameLst>
                                      </p:cBhvr>
                                      <p:to>
                                        <a:srgbClr val="FF0000"/>
                                      </p:to>
                                    </p:animClr>
                                    <p:set>
                                      <p:cBhvr>
                                        <p:cTn id="28" dur="500" fill="hold"/>
                                        <p:tgtEl>
                                          <p:spTgt spid="38"/>
                                        </p:tgtEl>
                                        <p:attrNameLst>
                                          <p:attrName>stroke.on</p:attrName>
                                        </p:attrNameLst>
                                      </p:cBhvr>
                                      <p:to>
                                        <p:strVal val="true"/>
                                      </p:to>
                                    </p:se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500"/>
                            </p:stCondLst>
                            <p:childTnLst>
                              <p:par>
                                <p:cTn id="33" presetID="0" presetClass="path" presetSubtype="0" repeatCount="indefinite" fill="hold" nodeType="afterEffect">
                                  <p:stCondLst>
                                    <p:cond delay="0"/>
                                  </p:stCondLst>
                                  <p:endCondLst>
                                    <p:cond evt="onNext" delay="0">
                                      <p:tgtEl>
                                        <p:sldTgt/>
                                      </p:tgtEl>
                                    </p:cond>
                                  </p:endCondLst>
                                  <p:childTnLst>
                                    <p:animMotion origin="layout" path="M -4.16667E-7 3.7037E-6 L -4.16667E-7 0.00023 C -0.00247 -0.00024 -0.00482 -0.00047 -0.00716 -0.0007 C -0.00807 -0.00093 -0.00885 -0.00116 -0.00963 -0.00139 C -0.01068 -0.00162 -0.01198 -0.00186 -0.01328 -0.00209 C -0.0138 -0.00232 -0.01719 -0.00394 -0.01823 -0.00417 C -0.01992 -0.0044 -0.02187 -0.00463 -0.02344 -0.00486 L -0.15833 -0.00348 L -0.21133 -0.00209 L -0.30677 -0.00139 C -0.30781 -0.00093 -0.30898 -0.00024 -0.31003 3.7037E-6 C -0.31575 0.00139 -0.31367 -0.00024 -0.31823 0.00115 C -0.31927 0.00162 -0.32044 0.00231 -0.32174 0.00254 C -0.32318 0.00301 -0.32487 0.00301 -0.32656 0.00324 C -0.33776 0.00509 -0.31849 0.00254 -0.33607 0.00463 C -0.33945 0.00509 -0.3431 0.00578 -0.34674 0.00601 C -0.35208 0.00648 -0.35742 0.00648 -0.36289 0.00671 C -0.39297 0.00764 -0.37487 0.00671 -0.39596 0.0081 C -0.40482 0.00787 -0.4138 0.00787 -0.42279 0.0074 C -0.42422 0.00717 -0.42591 0.00625 -0.42721 0.00601 C -0.42891 0.00555 -0.43034 0.00555 -0.4319 0.00532 C -0.44088 0.0037 -0.42656 0.00578 -0.4401 0.00393 C -0.44128 0.00347 -0.44219 0.00301 -0.44323 0.00254 C -0.44518 0.00185 -0.44727 0.00162 -0.44922 0.00115 C -0.45039 0.00092 -0.4513 0.00023 -0.45221 3.7037E-6 C -0.45573 -0.00093 -0.46172 -0.00162 -0.46575 -0.00209 C -0.46667 -0.00255 -0.46797 -0.00301 -0.46914 -0.00348 C -0.47031 -0.00394 -0.47552 -0.00463 -0.47656 -0.00486 C -0.47799 -0.00533 -0.4793 -0.00579 -0.48086 -0.00625 C -0.48607 -0.00718 -0.49232 -0.00764 -0.49779 -0.00811 L -0.51094 -0.00741 C -0.51224 -0.00741 -0.51693 -0.00625 -0.51823 -0.00625 L -0.52695 -0.00486 L -0.56797 -0.00556 C -0.57096 -0.00556 -0.57409 -0.00625 -0.57734 -0.00672 C -0.57956 -0.00718 -0.58177 -0.00811 -0.58411 -0.00811 L -0.59622 -0.0088 C -0.61042 -0.01274 -0.59857 -0.00996 -0.62878 -0.01088 L -0.64362 -0.01158 C -0.64518 -0.01181 -0.64687 -0.01181 -0.64844 -0.01227 C -0.65013 -0.0125 -0.65078 -0.01297 -0.65234 -0.01366 C -0.65273 -0.01412 -0.65482 -0.01621 -0.65534 -0.0176 C -0.65638 -0.02037 -0.65586 -0.01968 -0.65651 -0.02223 C -0.65664 -0.02315 -0.6569 -0.02408 -0.65716 -0.025 C -0.65729 -0.02639 -0.65729 -0.02778 -0.65755 -0.02894 C -0.65768 -0.02963 -0.6582 -0.02986 -0.65833 -0.03033 C -0.65898 -0.03311 -0.65911 -0.03635 -0.6595 -0.03912 C -0.65977 -0.04167 -0.66016 -0.04422 -0.66068 -0.04653 C -0.66081 -0.04769 -0.6612 -0.04885 -0.66133 -0.05 C -0.66328 -0.05949 -0.66107 -0.04885 -0.66289 -0.05741 C -0.66302 -0.05857 -0.66302 -0.05996 -0.66328 -0.06135 C -0.66341 -0.0625 -0.6638 -0.06366 -0.66406 -0.06482 C -0.66419 -0.06551 -0.66432 -0.06644 -0.66445 -0.06736 C -0.66471 -0.07107 -0.66523 -0.07454 -0.6651 -0.07824 C -0.6651 -0.08287 -0.66484 -0.09977 -0.66445 -0.10718 C -0.66419 -0.10996 -0.6638 -0.1125 -0.66367 -0.11528 C -0.66328 -0.11991 -0.66315 -0.12454 -0.66289 -0.1294 C -0.66276 -0.13149 -0.66263 -0.13334 -0.6625 -0.13542 C -0.66146 -0.15463 -0.66198 -0.14375 -0.66133 -0.16111 C -0.6612 -0.16829 -0.66107 -0.17408 -0.66068 -0.18056 C -0.66016 -0.18704 -0.65977 -0.19283 -0.6595 -0.19931 C -0.65911 -0.20787 -0.65833 -0.23611 -0.65833 -0.23843 C -0.65807 -0.25579 -0.65807 -0.27292 -0.65755 -0.29028 L -0.65651 -0.3301 C -0.65638 -0.34283 -0.65625 -0.35556 -0.65612 -0.36829 C -0.65586 -0.38426 -0.65599 -0.37848 -0.65534 -0.38797 C -0.65521 -0.38959 -0.65508 -0.39144 -0.65495 -0.39329 C -0.65482 -0.39422 -0.65469 -0.39514 -0.65456 -0.39607 C -0.6543 -0.39838 -0.65417 -0.39977 -0.65378 -0.40209 C -0.65352 -0.40348 -0.65339 -0.40463 -0.65312 -0.40602 C -0.65299 -0.40672 -0.65273 -0.40741 -0.6526 -0.40811 C -0.6526 -0.40903 -0.65221 -0.41181 -0.65195 -0.41274 C -0.65169 -0.41343 -0.65143 -0.41412 -0.65117 -0.41482 C -0.65104 -0.41551 -0.65091 -0.41621 -0.65078 -0.4169 C -0.65052 -0.41783 -0.64987 -0.41945 -0.64922 -0.42014 C -0.64857 -0.4213 -0.64779 -0.42246 -0.647 -0.42292 L -0.64583 -0.42361 C -0.64544 -0.42408 -0.64518 -0.42454 -0.64466 -0.425 C -0.64401 -0.42547 -0.64245 -0.42616 -0.64245 -0.42593 L -0.6276 -0.4257 C -0.62708 -0.42547 -0.62643 -0.425 -0.62578 -0.425 C -0.62461 -0.42454 -0.62344 -0.42454 -0.6224 -0.42431 C -0.62122 -0.42385 -0.62005 -0.42338 -0.61901 -0.42292 C -0.61823 -0.42269 -0.61758 -0.42246 -0.6168 -0.42223 C -0.61302 -0.42084 -0.61901 -0.42246 -0.61367 -0.42084 C -0.61263 -0.42061 -0.61159 -0.42061 -0.61068 -0.42014 C -0.59831 -0.41667 -0.61471 -0.42107 -0.60339 -0.4176 C -0.60247 -0.41713 -0.60143 -0.4169 -0.60039 -0.4169 C -0.59857 -0.41667 -0.59687 -0.41644 -0.59505 -0.41621 C -0.59219 -0.41551 -0.58633 -0.41412 -0.58633 -0.41389 C -0.58437 -0.4132 -0.58203 -0.41181 -0.57995 -0.41158 L -0.57161 -0.41019 C -0.5694 -0.40926 -0.56719 -0.40811 -0.56484 -0.40741 C -0.56341 -0.40695 -0.56198 -0.40718 -0.56068 -0.40672 C -0.55977 -0.40649 -0.55885 -0.40579 -0.55794 -0.40533 C -0.55703 -0.4051 -0.55169 -0.40417 -0.55117 -0.40417 L -0.53867 -0.40278 C -0.53477 -0.40093 -0.53815 -0.40232 -0.53034 -0.40139 C -0.52891 -0.40116 -0.52747 -0.40093 -0.52617 -0.4007 C -0.52513 -0.40047 -0.52409 -0.40024 -0.52305 -0.4 C -0.522 -0.39977 -0.52083 -0.39885 -0.51966 -0.39861 C -0.51628 -0.39815 -0.51289 -0.39815 -0.5095 -0.39792 L -0.46979 -0.39676 C -0.4595 -0.39584 -0.46081 -0.3963 -0.44922 -0.39399 L -0.44245 -0.3926 C -0.43581 -0.39098 -0.44844 -0.39283 -0.43633 -0.39121 C -0.42461 -0.38982 -0.41471 -0.38982 -0.40221 -0.38936 L -0.38828 -0.38797 C -0.3862 -0.38774 -0.38424 -0.3875 -0.38216 -0.38727 C -0.38008 -0.38681 -0.37799 -0.38611 -0.37578 -0.38588 C -0.36758 -0.38519 -0.33021 -0.38449 -0.32995 -0.38449 L -0.32174 -0.38311 C -0.3194 -0.38287 -0.31732 -0.38287 -0.31523 -0.38241 C -0.31354 -0.38218 -0.31185 -0.38149 -0.31016 -0.38125 C -0.30872 -0.38079 -0.3069 -0.38079 -0.30534 -0.38056 C -0.30352 -0.3801 -0.30156 -0.3794 -0.29961 -0.37917 C -0.29766 -0.37871 -0.29531 -0.37871 -0.29323 -0.37848 C -0.29154 -0.37824 -0.28984 -0.37801 -0.28828 -0.37778 C -0.28711 -0.37755 -0.28594 -0.37732 -0.28503 -0.37709 C -0.28151 -0.37686 -0.27852 -0.37662 -0.275 -0.37639 C -0.27292 -0.37593 -0.2707 -0.37547 -0.26849 -0.375 C -0.2582 -0.37361 -0.25729 -0.37385 -0.24753 -0.37315 L -0.2401 -0.37246 L -0.18867 -0.37315 C -0.18659 -0.37315 -0.18437 -0.37408 -0.18216 -0.37454 C -0.18047 -0.37477 -0.17878 -0.375 -0.17682 -0.375 C -0.16289 -0.37593 -0.13698 -0.37616 -0.12591 -0.37639 L -0.08385 -0.3757 C -0.07474 -0.37547 -0.07917 -0.37477 -0.07435 -0.37385 C -0.07057 -0.37292 -0.06706 -0.37246 -0.06328 -0.37176 C -0.06224 -0.3713 -0.0612 -0.37061 -0.06016 -0.37037 C -0.05885 -0.36991 -0.05716 -0.36991 -0.0556 -0.36968 C -0.05352 -0.36922 -0.05117 -0.36875 -0.04883 -0.36829 C -0.04362 -0.36736 -0.04779 -0.36783 -0.04102 -0.36713 C -0.03724 -0.36667 -0.03359 -0.36574 -0.02995 -0.36574 L 0.08711 -0.36505 C 0.10443 -0.36551 0.12148 -0.36505 0.13854 -0.36713 C 0.14141 -0.36736 0.14362 -0.3676 0.14622 -0.36829 C 0.14753 -0.36875 0.1487 -0.36945 0.15 -0.36968 C 0.15156 -0.37014 0.15313 -0.37014 0.15456 -0.37037 C 0.16094 -0.37153 0.15742 -0.37153 0.16745 -0.37246 L 0.175 -0.37315 L 0.2401 -0.37246 C 0.24167 -0.37246 0.24336 -0.37153 0.24492 -0.37107 C 0.24622 -0.37084 0.24766 -0.37061 0.24896 -0.37037 C 0.24974 -0.37014 0.25078 -0.36991 0.25182 -0.36968 C 0.25443 -0.36945 0.2569 -0.36922 0.25938 -0.36899 L 0.26563 -0.3676 C 0.26784 -0.36713 0.2724 -0.36667 0.27448 -0.36644 C 0.27734 -0.36551 0.27578 -0.36598 0.27878 -0.36436 C 0.27904 -0.36412 0.27956 -0.36389 0.27982 -0.36366 C 0.28086 -0.36274 0.2819 -0.36181 0.28294 -0.36088 C 0.28346 -0.36042 0.28503 -0.35996 0.28568 -0.35973 C 0.2862 -0.3588 0.28646 -0.35764 0.28698 -0.35695 C 0.28776 -0.35602 0.2888 -0.35533 0.28932 -0.35417 C 0.2901 -0.35301 0.2905 -0.35186 0.29128 -0.35093 C 0.29154 -0.35047 0.29206 -0.35 0.29232 -0.34954 C 0.29284 -0.34908 0.29336 -0.34861 0.29388 -0.34815 C 0.2944 -0.34769 0.29492 -0.34676 0.29544 -0.34607 C 0.29648 -0.34491 0.29714 -0.34422 0.29818 -0.34283 C 0.29974 -0.33982 0.30052 -0.33889 0.30156 -0.33542 C 0.30287 -0.33056 0.30156 -0.33334 0.303 -0.33056 C 0.30586 -0.32084 0.30287 -0.33195 0.30482 -0.32315 C 0.30508 -0.32246 0.30534 -0.32153 0.3056 -0.32061 C 0.30586 -0.31991 0.30586 -0.31922 0.30612 -0.31852 C 0.30638 -0.3169 0.3069 -0.31551 0.30716 -0.31389 C 0.30794 -0.30649 0.30716 -0.3125 0.30794 -0.30787 C 0.3082 -0.30695 0.3082 -0.30602 0.3082 -0.3051 C 0.30859 -0.3044 0.30885 -0.30371 0.30912 -0.30301 C 0.30925 -0.30209 0.30925 -0.30139 0.30951 -0.30047 C 0.30964 -0.29908 0.30977 -0.29769 0.3099 -0.2963 C 0.31003 -0.29514 0.31094 -0.29167 0.31094 -0.29098 C 0.3112 -0.28936 0.3112 -0.28774 0.3112 -0.28635 C 0.31146 -0.28403 0.31146 -0.28172 0.31172 -0.2794 C 0.31198 -0.27732 0.31224 -0.275 0.31224 -0.27269 C 0.31276 -0.27107 0.31276 -0.26922 0.31276 -0.26736 C 0.31302 -0.26621 0.31302 -0.26505 0.31328 -0.26412 C 0.31328 -0.26135 0.3138 -0.25857 0.31406 -0.25602 C 0.31497 -0.24422 0.31432 -0.24977 0.31523 -0.23982 C 0.31537 -0.23519 0.31537 -0.23079 0.3155 -0.22639 C 0.3155 -0.22361 0.31602 -0.22084 0.31602 -0.21829 C 0.31602 -0.20949 0.31576 -0.2007 0.3155 -0.1919 C 0.31537 -0.18496 0.31523 -0.18519 0.31432 -0.17917 C 0.31406 -0.1669 0.31406 -0.16991 0.31354 -0.16042 C 0.31328 -0.15834 0.31328 -0.15625 0.31328 -0.15417 C 0.31302 -0.15324 0.31276 -0.1507 0.31224 -0.14885 C 0.31224 -0.14723 0.31224 -0.14584 0.31198 -0.14422 C 0.31198 -0.1426 0.3112 -0.13797 0.31094 -0.13681 C 0.31016 -0.13079 0.31094 -0.13588 0.31029 -0.12871 C 0.3099 -0.12593 0.30951 -0.12361 0.30912 -0.12061 C 0.30898 -0.11968 0.30885 -0.11875 0.30872 -0.11783 C 0.30859 -0.11667 0.30846 -0.11528 0.3082 -0.11389 C 0.3082 -0.11227 0.30794 -0.11065 0.30794 -0.10949 C 0.30768 -0.1051 0.3069 -0.10116 0.3069 -0.09699 L 0.30612 -0.0801 C 0.30612 -0.0713 0.30612 -0.06227 0.30638 -0.05324 C 0.30638 -0.05162 0.30664 -0.05 0.3069 -0.04861 C 0.3069 -0.04769 0.30742 -0.04723 0.30742 -0.04653 C 0.30885 -0.0382 0.30716 -0.04861 0.3082 -0.0419 C 0.30859 -0.04005 0.30872 -0.03866 0.30912 -0.03704 C 0.30925 -0.03611 0.30964 -0.03542 0.3099 -0.03449 C 0.31068 -0.02616 0.30964 -0.03658 0.31068 -0.02709 C 0.31068 -0.02593 0.31068 -0.02477 0.31094 -0.02361 C 0.3112 -0.02269 0.31146 -0.02176 0.31172 -0.02107 C 0.31198 -0.01829 0.31224 -0.01436 0.31276 -0.01158 C 0.31302 -0.01088 0.31302 -0.01019 0.31328 -0.00949 C 0.31328 -0.0088 0.3138 -0.00811 0.31406 -0.00741 C 0.31497 -0.00139 0.31432 -0.00394 0.31523 3.7037E-6 C 0.31523 0.00115 0.31602 0.00787 0.31602 0.00856 C 0.31602 0.01296 0.31576 0.01713 0.3155 0.02152 C 0.3155 0.02222 0.3155 0.02291 0.31523 0.02338 C 0.31458 0.02476 0.3138 0.02546 0.31328 0.02685 C 0.31224 0.02963 0.31276 0.02847 0.3112 0.03032 C 0.30925 0.03564 0.31198 0.02916 0.30951 0.03356 C 0.30742 0.03703 0.3099 0.03426 0.30794 0.03703 C 0.30638 0.03912 0.30716 0.03773 0.3056 0.03889 C 0.30456 0.03981 0.30378 0.04097 0.30273 0.04166 C 0.30156 0.04213 0.30078 0.04259 0.29974 0.04305 C 0.29922 0.04328 0.29818 0.04351 0.2974 0.04375 C 0.29492 0.04421 0.28984 0.04514 0.28984 0.04537 L 0.2681 0.04444 C 0.26589 0.04421 0.26484 0.04305 0.2625 0.04236 C 0.26146 0.04189 0.26042 0.04189 0.25938 0.04166 L 0.2569 0.04097 C 0.25586 0.04074 0.25482 0.04051 0.25378 0.04027 C 0.25313 0.04004 0.25287 0.03981 0.25234 0.03958 C 0.25156 0.03935 0.25104 0.03842 0.25026 0.03819 C 0.2487 0.03773 0.24688 0.03796 0.24492 0.03773 C 0.24414 0.0375 0.2431 0.03726 0.24206 0.03703 L 0.23854 0.03634 C 0.23828 0.03588 0.23828 0.03518 0.23776 0.03495 C 0.2375 0.03449 0.23724 0.03426 0.23672 0.03426 C 0.23398 0.03379 0.23112 0.03379 0.22839 0.03356 C 0.22708 0.0331 0.22578 0.0324 0.22448 0.03217 C 0.22227 0.03171 0.21966 0.03217 0.21745 0.03148 C 0.21589 0.03101 0.21432 0.02963 0.21276 0.02893 C 0.20925 0.02708 0.20898 0.02777 0.20534 0.02685 C 0.20378 0.02639 0.20234 0.02592 0.20078 0.02546 C 0.2 0.02523 0.19974 0.025 0.19909 0.02476 C 0.19792 0.0243 0.19648 0.02384 0.19492 0.02338 C 0.19388 0.02314 0.19284 0.02291 0.19167 0.02291 C 0.18503 0.01875 0.19518 0.02453 0.18555 0.02083 C 0.17682 0.01736 0.18854 0.0199 0.17917 0.01736 C 0.17787 0.01713 0.1763 0.01689 0.175 0.01666 C 0.17383 0.01643 0.17253 0.01643 0.17122 0.01597 C 0.16159 0.01389 0.17018 0.01504 0.15872 0.01412 C 0.15612 0.01157 0.15768 0.01296 0.15339 0.01203 C 0.15234 0.0118 0.15104 0.01157 0.15 0.01134 C 0.14349 0.01064 0.13685 0.01041 0.13034 0.00926 L 0.12279 0.0081 C 0.12096 0.00764 0.11914 0.00694 0.11745 0.00671 C 0.11458 0.00625 0.11172 0.00625 0.10898 0.00601 C 0.10794 0.00578 0.10664 0.00578 0.10573 0.00532 C 0.10443 0.00486 0.10339 0.00347 0.10234 0.00324 L 0.0944 0.00254 C 0.09258 0.00231 0.09063 0.00208 0.08906 0.00185 C 0.08568 0.00162 0.08216 0.00162 0.07865 0.00115 L 0.07122 0.00069 L 0.00078 0.00115 C -4.16667E-7 0.00139 -0.00078 0.00185 -0.00169 0.00185 C -0.00299 0.00231 -0.0043 0.00231 -0.00573 0.00254 L -0.0125 0.00393 C -0.0112 0.00324 -0.01133 0.00393 -0.01133 0.00254 L -0.0125 0.00324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
                                      <p:cBhvr>
                                        <p:cTn id="34" dur="20000" fill="hold"/>
                                        <p:tgtEl>
                                          <p:spTgt spid="9"/>
                                        </p:tgtEl>
                                        <p:attrNameLst>
                                          <p:attrName>ppt_x</p:attrName>
                                          <p:attrName>ppt_y</p:attrName>
                                        </p:attrNameLst>
                                      </p:cBhvr>
                                      <p:rCtr x="-17461" y="-19051"/>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9" presetClass="emph" presetSubtype="0" fill="hold" grpId="1" nodeType="withEffect">
                                  <p:stCondLst>
                                    <p:cond delay="0"/>
                                  </p:stCondLst>
                                  <p:childTnLst>
                                    <p:animClr clrSpc="rgb" dir="cw">
                                      <p:cBhvr override="childStyle">
                                        <p:cTn id="40" dur="100" fill="hold"/>
                                        <p:tgtEl>
                                          <p:spTgt spid="38"/>
                                        </p:tgtEl>
                                        <p:attrNameLst>
                                          <p:attrName>style.color</p:attrName>
                                        </p:attrNameLst>
                                      </p:cBhvr>
                                      <p:to>
                                        <a:srgbClr val="C55A11"/>
                                      </p:to>
                                    </p:animClr>
                                    <p:animClr clrSpc="rgb" dir="cw">
                                      <p:cBhvr>
                                        <p:cTn id="41" dur="100" fill="hold"/>
                                        <p:tgtEl>
                                          <p:spTgt spid="38"/>
                                        </p:tgtEl>
                                        <p:attrNameLst>
                                          <p:attrName>fillcolor</p:attrName>
                                        </p:attrNameLst>
                                      </p:cBhvr>
                                      <p:to>
                                        <a:srgbClr val="C55A11"/>
                                      </p:to>
                                    </p:animClr>
                                    <p:set>
                                      <p:cBhvr>
                                        <p:cTn id="42" dur="100" fill="hold"/>
                                        <p:tgtEl>
                                          <p:spTgt spid="38"/>
                                        </p:tgtEl>
                                        <p:attrNameLst>
                                          <p:attrName>fill.type</p:attrName>
                                        </p:attrNameLst>
                                      </p:cBhvr>
                                      <p:to>
                                        <p:strVal val="solid"/>
                                      </p:to>
                                    </p:set>
                                    <p:set>
                                      <p:cBhvr>
                                        <p:cTn id="43" dur="1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7" presetClass="emph" presetSubtype="2" fill="hold" grpId="0" nodeType="withEffect">
                                  <p:stCondLst>
                                    <p:cond delay="0"/>
                                  </p:stCondLst>
                                  <p:childTnLst>
                                    <p:animClr clrSpc="rgb" dir="cw">
                                      <p:cBhvr>
                                        <p:cTn id="48" dur="500" fill="hold"/>
                                        <p:tgtEl>
                                          <p:spTgt spid="48"/>
                                        </p:tgtEl>
                                        <p:attrNameLst>
                                          <p:attrName>stroke.color</p:attrName>
                                        </p:attrNameLst>
                                      </p:cBhvr>
                                      <p:to>
                                        <a:srgbClr val="FF0000"/>
                                      </p:to>
                                    </p:animClr>
                                    <p:set>
                                      <p:cBhvr>
                                        <p:cTn id="49" dur="500" fill="hold"/>
                                        <p:tgtEl>
                                          <p:spTgt spid="48"/>
                                        </p:tgtEl>
                                        <p:attrNameLst>
                                          <p:attrName>stroke.on</p:attrName>
                                        </p:attrNameLst>
                                      </p:cBhvr>
                                      <p:to>
                                        <p:strVal val="true"/>
                                      </p:to>
                                    </p:se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par>
                          <p:cTn id="53" fill="hold">
                            <p:stCondLst>
                              <p:cond delay="500"/>
                            </p:stCondLst>
                            <p:childTnLst>
                              <p:par>
                                <p:cTn id="54" presetID="0" presetClass="path" presetSubtype="0" repeatCount="indefinite" fill="hold" nodeType="afterEffect">
                                  <p:stCondLst>
                                    <p:cond delay="0"/>
                                  </p:stCondLst>
                                  <p:endCondLst>
                                    <p:cond evt="onNext" delay="0">
                                      <p:tgtEl>
                                        <p:sldTgt/>
                                      </p:tgtEl>
                                    </p:cond>
                                  </p:endCondLst>
                                  <p:childTnLst>
                                    <p:animMotion origin="layout" path="M -3.75E-6 -7.40741E-7 L -3.75E-6 0.00023 C 0.00105 -0.00046 0.00209 -0.00093 0.00326 -0.00139 C 0.00404 -0.00162 0.00482 -0.00162 0.00573 -0.00231 C 0.00599 -0.00231 0.00625 -0.00278 0.00651 -0.00301 C 0.00899 -0.00324 0.01146 -0.00347 0.01381 -0.00347 L 0.06433 -0.00417 L 0.08282 -0.00579 C 0.08633 -0.00602 0.08985 -0.00671 0.09336 -0.00648 C 0.10482 -0.00625 0.11641 -0.00509 0.12787 -0.00417 L 0.18086 -0.01111 C 0.18438 -0.01134 0.18789 -0.01204 0.19115 -0.0125 C 0.1948 -0.01319 0.1987 -0.01458 0.20248 -0.01551 C 0.20521 -0.0162 0.20743 -0.01736 0.21016 -0.01782 C 0.21342 -0.01829 0.21667 -0.01829 0.21993 -0.01852 L 0.22774 -0.01944 L 0.2642 -0.0213 C 0.27552 -0.02245 0.28698 -0.02454 0.29844 -0.02523 L 0.31914 -0.02685 L 0.41107 -0.02292 C 0.41459 -0.02268 0.41823 -0.02222 0.42162 -0.02222 L 0.47735 -0.0213 L 0.48842 -0.01991 C 0.49349 -0.01944 0.49818 -0.01944 0.50352 -0.01852 L 0.53308 -0.01319 C 0.53386 -0.01273 0.53412 -0.01204 0.5349 -0.01157 C 0.53646 -0.01134 0.5573 -0.01042 0.5573 -0.01018 L 0.61602 -0.01389 C 0.62019 -0.01458 0.62357 -0.01597 0.62774 -0.01713 C 0.63217 -0.01805 0.63659 -0.01852 0.64089 -0.01991 C 0.64636 -0.02153 0.65183 -0.02477 0.65743 -0.02593 C 0.66381 -0.02731 0.68776 -0.02801 0.69297 -0.02801 C 0.7181 -0.03194 0.6892 -0.02824 0.73894 -0.0287 C 0.74375 -0.02893 0.74883 -0.02986 0.75404 -0.03032 L 0.76407 -0.03426 C 0.76563 -0.03472 0.76732 -0.03588 0.7694 -0.03611 C 0.77318 -0.03727 0.77722 -0.03727 0.78151 -0.03773 C 0.78477 -0.03866 0.78802 -0.03958 0.79128 -0.04074 C 0.79831 -0.04329 0.79831 -0.04352 0.80534 -0.04676 C 0.80769 -0.05023 0.81003 -0.05278 0.81198 -0.05718 L 0.81967 -0.0743 C 0.8211 -0.07778 0.82292 -0.08171 0.82448 -0.08518 C 0.82552 -0.08773 0.82631 -0.09051 0.82748 -0.09282 C 0.83164 -0.10116 0.83607 -0.10833 0.83881 -0.11875 C 0.84076 -0.12593 0.8418 -0.1338 0.84362 -0.1412 C 0.84362 -0.14259 0.84362 -0.14398 0.84375 -0.14468 C 0.8448 -0.15347 0.84714 -0.1713 0.84714 -0.17106 C 0.84909 -0.20532 0.84883 -0.19074 0.84714 -0.24213 C 0.84688 -0.25972 0.84714 -0.25625 0.84532 -0.26528 C 0.84388 -0.28171 0.84597 -0.25671 0.84297 -0.30093 C 0.84258 -0.30926 0.84167 -0.31782 0.84141 -0.32616 C 0.8405 -0.33426 0.84037 -0.34259 0.83959 -0.35069 C 0.83881 -0.35972 0.83646 -0.37685 0.8349 -0.38565 C 0.83386 -0.39282 0.8319 -0.4044 0.82943 -0.41018 C 0.82748 -0.41435 0.82539 -0.41805 0.82292 -0.4206 C 0.81029 -0.43264 0.80821 -0.43032 0.79558 -0.43079 L 0.75664 -0.42268 C 0.75092 -0.42199 0.74558 -0.42268 0.74011 -0.42153 C 0.73138 -0.41921 0.72318 -0.41389 0.71485 -0.4118 C 0.70235 -0.40856 0.69037 -0.40856 0.67826 -0.40648 C 0.63477 -0.39907 0.66381 -0.40162 0.63855 -0.39977 L 0.62045 -0.39699 C 0.61159 -0.39514 0.60261 -0.39259 0.59323 -0.39167 C 0.58321 -0.39051 0.57305 -0.39051 0.56263 -0.39005 L 0.48477 -0.38866 C 0.47618 -0.38796 0.4642 -0.38611 0.45469 -0.38796 C 0.4448 -0.38981 0.43477 -0.39329 0.42487 -0.39537 C 0.4198 -0.39653 0.39102 -0.40255 0.38112 -0.40347 C 0.37461 -0.40417 0.36823 -0.40393 0.36159 -0.4044 L 0.31381 -0.40718 L 0.2974 -0.40787 L 0.16485 -0.4125 C 0.12188 -0.41597 0.11758 -0.4169 0.0517 -0.41759 L -0.03372 -0.41597 C -0.04362 -0.41667 -0.05338 -0.4169 -0.06289 -0.41759 C -0.08268 -0.41944 -0.12187 -0.4243 -0.12187 -0.42407 C -0.12291 -0.42268 -0.12435 -0.42176 -0.12565 -0.41991 C -0.12851 -0.41528 -0.13385 -0.39954 -0.13515 -0.39606 C -0.13619 -0.38981 -0.13437 -0.4 -0.13724 -0.38727 C -0.13763 -0.38611 -0.13763 -0.38518 -0.13763 -0.38426 C -0.13828 -0.38055 -0.13906 -0.37685 -0.13932 -0.37315 C -0.14049 -0.36273 -0.14127 -0.35231 -0.14231 -0.34167 C -0.14257 -0.33866 -0.14283 -0.33542 -0.1431 -0.33218 C -0.14505 -0.2963 -0.14869 -0.22454 -0.14869 -0.2243 C -0.14882 -0.20602 -0.14882 -0.18773 -0.14908 -0.16921 C -0.14987 -0.12662 -0.15312 -0.11111 -0.14752 -0.06157 C -0.14648 -0.05139 -0.14218 -0.04352 -0.13932 -0.03495 C -0.13567 -0.02338 -0.13033 -0.01065 -0.12487 -0.00231 C -0.12356 -0.00023 -0.122 0.00116 -0.12005 0.00162 C -0.11367 0.0037 -0.10664 0.00417 -0.10026 0.00556 C -0.05351 0.00278 -0.11601 0.00671 -0.07122 0.00232 C -0.06302 0.00162 -0.05481 0.00139 -0.04687 0.00093 C -0.0431 0.00023 -0.03945 0.00023 -0.03619 -0.00069 C -0.03567 -0.00069 -0.03528 -0.00208 -0.03476 -0.00231 C -0.02721 -0.00347 -0.0194 -0.00417 -0.01171 -0.00509 C -0.0052 -0.00579 -0.00221 -0.00069 -3.75E-6 -7.40741E-7 Z " pathEditMode="relative" rAng="0" ptsTypes="AAAAAAAAAAAAAAAAAAAAAAAAAAAAAAAAAAAAAAAAAAAAAAAAAAAAAAAAAAAAAAAAAAAAAAAAAAAAAAAAAAAAAAAAAAAAAAAA">
                                      <p:cBhvr>
                                        <p:cTn id="55" dur="20000" fill="hold"/>
                                        <p:tgtEl>
                                          <p:spTgt spid="12"/>
                                        </p:tgtEl>
                                        <p:attrNameLst>
                                          <p:attrName>ppt_x</p:attrName>
                                          <p:attrName>ppt_y</p:attrName>
                                        </p:attrNameLst>
                                      </p:cBhvr>
                                      <p:rCtr x="34883" y="-21273"/>
                                    </p:animMotion>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9" presetClass="emph" presetSubtype="0" fill="hold" grpId="1" nodeType="withEffect">
                                  <p:stCondLst>
                                    <p:cond delay="0"/>
                                  </p:stCondLst>
                                  <p:childTnLst>
                                    <p:animClr clrSpc="rgb" dir="cw">
                                      <p:cBhvr override="childStyle">
                                        <p:cTn id="61" dur="100" fill="hold"/>
                                        <p:tgtEl>
                                          <p:spTgt spid="48"/>
                                        </p:tgtEl>
                                        <p:attrNameLst>
                                          <p:attrName>style.color</p:attrName>
                                        </p:attrNameLst>
                                      </p:cBhvr>
                                      <p:to>
                                        <a:srgbClr val="C55A11"/>
                                      </p:to>
                                    </p:animClr>
                                    <p:animClr clrSpc="rgb" dir="cw">
                                      <p:cBhvr>
                                        <p:cTn id="62" dur="100" fill="hold"/>
                                        <p:tgtEl>
                                          <p:spTgt spid="48"/>
                                        </p:tgtEl>
                                        <p:attrNameLst>
                                          <p:attrName>fillcolor</p:attrName>
                                        </p:attrNameLst>
                                      </p:cBhvr>
                                      <p:to>
                                        <a:srgbClr val="C55A11"/>
                                      </p:to>
                                    </p:animClr>
                                    <p:set>
                                      <p:cBhvr>
                                        <p:cTn id="63" dur="100" fill="hold"/>
                                        <p:tgtEl>
                                          <p:spTgt spid="48"/>
                                        </p:tgtEl>
                                        <p:attrNameLst>
                                          <p:attrName>fill.type</p:attrName>
                                        </p:attrNameLst>
                                      </p:cBhvr>
                                      <p:to>
                                        <p:strVal val="solid"/>
                                      </p:to>
                                    </p:set>
                                    <p:set>
                                      <p:cBhvr>
                                        <p:cTn id="64" dur="100" fill="hold"/>
                                        <p:tgtEl>
                                          <p:spTgt spid="48"/>
                                        </p:tgtEl>
                                        <p:attrNameLst>
                                          <p:attrName>fill.on</p:attrName>
                                        </p:attrNameLst>
                                      </p:cBhvr>
                                      <p:to>
                                        <p:strVal val="true"/>
                                      </p:to>
                                    </p:se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53"/>
                    </p:tgtEl>
                  </p:cond>
                </p:stCondLst>
                <p:endSync evt="end" delay="0">
                  <p:rtn val="all"/>
                </p:endSync>
                <p:childTnLst>
                  <p:par>
                    <p:cTn id="66" fill="hold">
                      <p:stCondLst>
                        <p:cond delay="0"/>
                      </p:stCondLst>
                      <p:childTnLst>
                        <p:par>
                          <p:cTn id="67" fill="hold">
                            <p:stCondLst>
                              <p:cond delay="0"/>
                            </p:stCondLst>
                            <p:childTnLst>
                              <p:par>
                                <p:cTn id="68" presetID="7" presetClass="emph" presetSubtype="2" fill="hold" grpId="0" nodeType="withEffect">
                                  <p:stCondLst>
                                    <p:cond delay="0"/>
                                  </p:stCondLst>
                                  <p:childTnLst>
                                    <p:animClr clrSpc="rgb" dir="cw">
                                      <p:cBhvr>
                                        <p:cTn id="69" dur="500" fill="hold"/>
                                        <p:tgtEl>
                                          <p:spTgt spid="53"/>
                                        </p:tgtEl>
                                        <p:attrNameLst>
                                          <p:attrName>stroke.color</p:attrName>
                                        </p:attrNameLst>
                                      </p:cBhvr>
                                      <p:to>
                                        <a:srgbClr val="FF0000"/>
                                      </p:to>
                                    </p:animClr>
                                    <p:set>
                                      <p:cBhvr>
                                        <p:cTn id="70" dur="500" fill="hold"/>
                                        <p:tgtEl>
                                          <p:spTgt spid="53"/>
                                        </p:tgtEl>
                                        <p:attrNameLst>
                                          <p:attrName>stroke.on</p:attrName>
                                        </p:attrNameLst>
                                      </p:cBhvr>
                                      <p:to>
                                        <p:strVal val="true"/>
                                      </p:to>
                                    </p:set>
                                  </p:childTnLst>
                                </p:cTn>
                              </p:par>
                              <p:par>
                                <p:cTn id="71" presetID="10"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par>
                          <p:cTn id="74" fill="hold">
                            <p:stCondLst>
                              <p:cond delay="500"/>
                            </p:stCondLst>
                            <p:childTnLst>
                              <p:par>
                                <p:cTn id="75" presetID="0" presetClass="path" presetSubtype="0" repeatCount="indefinite" fill="hold" nodeType="afterEffect">
                                  <p:stCondLst>
                                    <p:cond delay="0"/>
                                  </p:stCondLst>
                                  <p:endCondLst>
                                    <p:cond evt="onNext" delay="0">
                                      <p:tgtEl>
                                        <p:sldTgt/>
                                      </p:tgtEl>
                                    </p:cond>
                                  </p:endCondLst>
                                  <p:childTnLst>
                                    <p:animMotion origin="layout" path="M -0.25182 0.03056 L -0.25182 0.03079 C -0.25312 0.03033 -0.25482 0.03033 -0.25625 0.03009 C -0.25651 0.03009 -0.25742 0.02963 -0.25794 0.0294 C -0.2651 0.02917 -0.27291 0.02917 -0.28008 0.02871 C -0.29127 0.02847 -0.297 0.02778 -0.30833 0.02709 L -0.36054 0.02755 C -0.36276 0.02755 -0.36432 0.02801 -0.36627 0.02824 L -0.4375 0.0294 L -0.57943 0.02871 C -0.5862 0.02871 -0.5931 0.02801 -0.59948 0.02824 L -0.72825 0.0294 L -0.74544 0.03009 C -0.74974 0.03033 -0.75377 0.03056 -0.7582 0.03056 L -0.83893 0.0294 L -0.847 0.02871 L -0.85833 0.02824 C -0.86263 0.02778 -0.8668 0.02709 -0.87109 0.02709 C -0.87448 0.02685 -0.87786 0.02662 -0.88112 0.02639 L -0.88906 0.0257 C -0.89049 0.02523 -0.89206 0.02454 -0.89362 0.02431 C -0.89596 0.02384 -0.8987 0.02431 -0.90104 0.02384 C -0.90182 0.02384 -0.90221 0.02269 -0.90299 0.02246 C -0.90416 0.02199 -0.9056 0.02199 -0.9069 0.02176 C -0.91068 0.02153 -0.91432 0.02153 -0.91823 0.0213 C -0.92044 0.02107 -0.92265 0.02084 -0.92487 0.0206 C -0.93151 0.01921 -0.93112 0.01875 -0.93893 0.01875 L -1.02318 0.01806 L -1.06406 0.01736 C -1.06953 0.01736 -1.07487 0.01644 -1.08021 0.01551 C -1.08541 0.01574 -1.09036 0.01574 -1.09544 0.01621 C -1.09648 0.01644 -1.09752 0.01736 -1.09844 0.01736 L -1.10026 0.01806 C -1.10104 0.01875 -1.10195 0.01921 -1.10273 0.02014 C -1.10286 0.0206 -1.10312 0.02107 -1.10338 0.02176 C -1.1043 0.02546 -1.1039 0.02546 -1.10456 0.02871 C -1.10482 0.03056 -1.10521 0.03148 -1.10547 0.03334 C -1.1056 0.03588 -1.10573 0.03866 -1.10586 0.04144 C -1.10612 0.04815 -1.10573 0.05486 -1.10664 0.06158 L -1.10742 0.06713 C -1.10729 0.0713 -1.10729 0.07546 -1.10703 0.07963 C -1.1069 0.08079 -1.10573 0.08519 -1.10547 0.08658 C -1.10495 0.09398 -1.10547 0.08727 -1.10495 0.09283 C -1.10364 0.10301 -1.1043 0.09861 -1.10338 0.10371 C -1.10312 0.10625 -1.10286 0.10903 -1.10273 0.11158 C -1.1026 0.11227 -1.10234 0.11296 -1.10234 0.11366 C -1.10247 0.12593 -1.10286 0.13843 -1.10299 0.1507 C -1.10286 0.17222 -1.1026 0.19352 -1.10234 0.21482 C -1.10208 0.22894 -1.10273 0.22454 -1.10104 0.23241 C -1.10091 0.23542 -1.10078 0.2382 -1.10065 0.24121 C -1.10039 0.24537 -1.1 0.25116 -1.09961 0.25509 C -1.09961 0.25579 -1.09935 0.25625 -1.09922 0.25671 C -1.09883 0.25949 -1.09831 0.26898 -1.09818 0.26945 L -1.09739 0.27315 C -1.09661 0.28264 -1.09752 0.27361 -1.09583 0.28519 C -1.09544 0.28843 -1.09531 0.29329 -1.09492 0.29653 C -1.09518 0.30486 -1.09518 0.31366 -1.09544 0.32222 C -1.09557 0.32384 -1.09596 0.32523 -1.09622 0.32662 C -1.09661 0.32847 -1.097 0.33056 -1.09739 0.33241 L -1.09844 0.33796 C -1.09857 0.33866 -1.09857 0.33935 -1.09883 0.33982 L -1.09961 0.34167 C -1.10091 0.34861 -1.10013 0.34421 -1.10104 0.35486 C -1.10091 0.36574 -1.10091 0.37616 -1.10065 0.38704 C -1.10065 0.38727 -1.10013 0.39121 -1.09987 0.39144 C -1.09974 0.3919 -1.09935 0.3919 -1.09883 0.3919 C -1.09805 0.39213 -1.09713 0.39236 -1.09622 0.39259 C -1.09219 0.39283 -1.08815 0.39306 -1.08411 0.39329 C -1.08294 0.39352 -1.08177 0.39352 -1.0806 0.39398 C -1.07916 0.39421 -1.07786 0.39491 -1.07656 0.39514 C -1.07383 0.39537 -1.07109 0.39537 -1.06849 0.3956 C -1.06666 0.39584 -1.06484 0.39607 -1.06276 0.3963 C -1.05963 0.39815 -1.06015 0.39838 -1.0556 0.39838 L -0.98489 0.39769 L -0.96888 0.39838 C -0.89466 0.39931 -0.92057 0.39236 -0.89466 0.39954 L -0.85677 0.39884 C -0.85482 0.39861 -0.85286 0.39792 -0.85078 0.39769 C -0.84831 0.39746 -0.8056 0.3963 -0.80534 0.3963 C -0.79622 0.39375 -0.8056 0.3963 -0.797 0.39468 C -0.7944 0.39398 -0.79101 0.39259 -0.78828 0.39259 C -0.7793 0.39213 -0.77096 0.39213 -0.76198 0.3919 C -0.75989 0.39167 -0.75729 0.39097 -0.75443 0.39074 C -0.74831 0.39005 -0.74271 0.39028 -0.73646 0.38935 C -0.73515 0.38912 -0.73333 0.38912 -0.73177 0.38866 C -0.72969 0.38866 -0.72734 0.38796 -0.72552 0.38773 C -0.72252 0.38727 -0.71914 0.38727 -0.71549 0.38704 C -0.69466 0.37523 -0.71354 0.38542 -0.65364 0.38634 C -0.65078 0.38634 -0.64739 0.38681 -0.64453 0.38704 L -0.63633 0.38773 C -0.6082 0.39051 -0.63997 0.38773 -0.61901 0.38935 C -0.60521 0.38889 -0.58854 0.3882 -0.57526 0.3882 C -0.56458 0.38843 -0.55377 0.38889 -0.54271 0.38935 C -0.5388 0.39097 -0.54271 0.38959 -0.53555 0.39074 C -0.53268 0.39121 -0.5306 0.3919 -0.52851 0.3919 C -0.51354 0.39283 -0.48437 0.39398 -0.48437 0.39421 L -0.4457 0.39329 C -0.4388 0.39306 -0.43242 0.39306 -0.42604 0.39259 C -0.42487 0.39236 -0.42357 0.39167 -0.42213 0.39144 C -0.42031 0.39097 -0.41758 0.39097 -0.41536 0.39074 L -0.39948 0.38935 L -0.37409 0.39005 C -0.37122 0.39028 -0.36797 0.39074 -0.36497 0.39144 C -0.36458 0.39167 -0.36432 0.3919 -0.36354 0.3919 C -0.35924 0.39329 -0.35625 0.39421 -0.35208 0.39468 C -0.34948 0.39491 -0.34674 0.39491 -0.34375 0.39514 L -0.33789 0.3956 L -0.28984 0.39514 C -0.28919 0.39514 -0.28906 0.39468 -0.28867 0.39468 C -0.28737 0.39398 -0.28437 0.39352 -0.28333 0.39329 C -0.27721 0.39213 -0.28034 0.39306 -0.27291 0.39144 C -0.26471 0.38959 -0.28151 0.39213 -0.26666 0.39005 C -0.26653 0.39005 -0.26224 0.38843 -0.2612 0.3882 C -0.26041 0.38796 -0.25911 0.38796 -0.25794 0.38773 C -0.25638 0.38727 -0.25521 0.38681 -0.25364 0.38634 C -0.25195 0.38565 -0.2526 0.38542 -0.25065 0.38519 C -0.24818 0.38472 -0.24648 0.38426 -0.24414 0.3838 L -0.1931 0.38519 C -0.1875 0.38542 -0.18919 0.38565 -0.18333 0.38704 C -0.1819 0.38727 -0.1806 0.3875 -0.17903 0.38773 C -0.172 0.39005 -0.17877 0.3882 -0.16706 0.38935 C -0.1664 0.38959 -0.16549 0.38982 -0.16497 0.39005 C -0.16328 0.39074 -0.16133 0.39167 -0.1595 0.3919 L -0.15638 0.39259 C -0.15104 0.39468 -0.15508 0.39329 -0.14844 0.39468 C -0.14661 0.39491 -0.14414 0.39514 -0.14219 0.3956 C -0.14127 0.39584 -0.14101 0.3963 -0.1401 0.3963 C -0.13893 0.39676 -0.1375 0.39676 -0.13659 0.39699 L -0.13281 0.39769 C -0.12995 0.40023 -0.13268 0.39838 -0.12708 0.39954 C -0.12474 0.39977 -0.12357 0.4007 -0.12161 0.40162 C -0.1207 0.40116 -0.11927 0.40093 -0.11875 0.40023 C -0.11719 0.39884 -0.11784 0.39908 -0.11653 0.39769 C -0.11575 0.39607 -0.1151 0.39653 -0.11432 0.39398 C -0.1138 0.39329 -0.11341 0.39259 -0.11328 0.3919 C -0.11172 0.38681 -0.11445 0.39352 -0.11198 0.3882 C -0.11198 0.3875 -0.11185 0.38658 -0.11172 0.38565 C -0.11172 0.38449 -0.11146 0.3831 -0.11094 0.38195 C -0.11081 0.38125 -0.11068 0.38079 -0.11054 0.38009 C -0.11041 0.37917 -0.11041 0.37847 -0.11028 0.37755 C -0.11028 0.37616 -0.10989 0.375 -0.1095 0.37384 L -0.10885 0.36875 C -0.10885 0.36296 -0.10885 0.35741 -0.10911 0.35185 C -0.10924 0.34954 -0.10989 0.34699 -0.11015 0.34491 C -0.11028 0.34306 -0.11028 0.34097 -0.11028 0.33935 C -0.11041 0.33634 -0.11041 0.33334 -0.11054 0.33056 C -0.11133 0.32315 -0.11133 0.32384 -0.11172 0.31898 C -0.11185 0.31713 -0.11185 0.31482 -0.11198 0.31273 C -0.11211 0.31227 -0.11289 0.31204 -0.11302 0.31158 C -0.11315 0.31088 -0.11315 0.30996 -0.11328 0.30903 C -0.11354 0.30463 -0.11419 0.30046 -0.11445 0.29584 C -0.11445 0.29514 -0.11458 0.29468 -0.11471 0.29398 C -0.11497 0.28681 -0.1151 0.27894 -0.11588 0.27199 C -0.11601 0.27084 -0.11627 0.26991 -0.11653 0.26898 C -0.11693 0.26597 -0.11706 0.26343 -0.11719 0.26065 C -0.11745 0.24884 -0.11745 0.24074 -0.11784 0.22871 C -0.11784 0.22477 -0.11836 0.22107 -0.11849 0.21736 C -0.11875 0.01713 -0.07617 0.0088 -0.12617 0.00556 L -0.13802 0.00486 L -0.15807 0.0044 C -0.1664 0.00185 -0.16081 0.00324 -0.17344 0.00232 C -0.19245 0.00139 -0.1707 0.00209 -0.20013 0.00139 L -0.23034 0.00162 C -0.23099 0.00185 -0.23151 0.00232 -0.23229 0.00232 C -0.23359 0.00278 -0.2345 0.00301 -0.23554 0.00301 C -0.24388 0.00324 -0.25208 0.00301 -0.26041 0.00301 L -0.26041 0.00324 " pathEditMode="relative" rAng="0" ptsTypes="AAAAAAAAAAAAAAAAAAAAAAAAAAAAAAAAAAAAAAAAAAAAAAAAAAAAAAAAAAAAAAAAAAAAAAAAAAAAAAAAAAAAAAAAAAAAAAAAAAAAAAAAAAAAAAAAAAAAAAAAAAAAAAAAAAAAAAAAAAAAAAAAAAAAAAAAAAAAAAAAAAAAAAA">
                                      <p:cBhvr>
                                        <p:cTn id="76" dur="20000" fill="hold"/>
                                        <p:tgtEl>
                                          <p:spTgt spid="14"/>
                                        </p:tgtEl>
                                        <p:attrNameLst>
                                          <p:attrName>ppt_x</p:attrName>
                                          <p:attrName>ppt_y</p:attrName>
                                        </p:attrNameLst>
                                      </p:cBhvr>
                                      <p:rCtr x="-35286" y="17083"/>
                                    </p:animMotion>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par>
                                <p:cTn id="81" presetID="19" presetClass="emph" presetSubtype="0" fill="hold" grpId="1" nodeType="withEffect">
                                  <p:stCondLst>
                                    <p:cond delay="0"/>
                                  </p:stCondLst>
                                  <p:childTnLst>
                                    <p:animClr clrSpc="rgb" dir="cw">
                                      <p:cBhvr override="childStyle">
                                        <p:cTn id="82" dur="100" fill="hold"/>
                                        <p:tgtEl>
                                          <p:spTgt spid="53"/>
                                        </p:tgtEl>
                                        <p:attrNameLst>
                                          <p:attrName>style.color</p:attrName>
                                        </p:attrNameLst>
                                      </p:cBhvr>
                                      <p:to>
                                        <a:srgbClr val="C55A11"/>
                                      </p:to>
                                    </p:animClr>
                                    <p:animClr clrSpc="rgb" dir="cw">
                                      <p:cBhvr>
                                        <p:cTn id="83" dur="100" fill="hold"/>
                                        <p:tgtEl>
                                          <p:spTgt spid="53"/>
                                        </p:tgtEl>
                                        <p:attrNameLst>
                                          <p:attrName>fillcolor</p:attrName>
                                        </p:attrNameLst>
                                      </p:cBhvr>
                                      <p:to>
                                        <a:srgbClr val="C55A11"/>
                                      </p:to>
                                    </p:animClr>
                                    <p:set>
                                      <p:cBhvr>
                                        <p:cTn id="84" dur="100" fill="hold"/>
                                        <p:tgtEl>
                                          <p:spTgt spid="53"/>
                                        </p:tgtEl>
                                        <p:attrNameLst>
                                          <p:attrName>fill.type</p:attrName>
                                        </p:attrNameLst>
                                      </p:cBhvr>
                                      <p:to>
                                        <p:strVal val="solid"/>
                                      </p:to>
                                    </p:set>
                                    <p:set>
                                      <p:cBhvr>
                                        <p:cTn id="85" dur="100" fill="hold"/>
                                        <p:tgtEl>
                                          <p:spTgt spid="53"/>
                                        </p:tgtEl>
                                        <p:attrNameLst>
                                          <p:attrName>fill.on</p:attrName>
                                        </p:attrNameLst>
                                      </p:cBhvr>
                                      <p:to>
                                        <p:strVal val="true"/>
                                      </p:to>
                                    </p:set>
                                  </p:childTnLst>
                                </p:cTn>
                              </p:par>
                            </p:childTnLst>
                          </p:cTn>
                        </p:par>
                      </p:childTnLst>
                    </p:cTn>
                  </p:par>
                </p:childTnLst>
              </p:cTn>
              <p:nextCondLst>
                <p:cond evt="onClick" delay="0">
                  <p:tgtEl>
                    <p:spTgt spid="53"/>
                  </p:tgtEl>
                </p:cond>
              </p:nextCondLst>
            </p:seq>
          </p:childTnLst>
        </p:cTn>
      </p:par>
    </p:tnLst>
    <p:bldLst>
      <p:bldP spid="7" grpId="0" animBg="1"/>
      <p:bldP spid="7" grpId="1" animBg="1"/>
      <p:bldP spid="38" grpId="0" animBg="1"/>
      <p:bldP spid="38" grpId="1" animBg="1"/>
      <p:bldP spid="48" grpId="0" animBg="1"/>
      <p:bldP spid="48" grpId="1" animBg="1"/>
      <p:bldP spid="53" grpId="0" animBg="1"/>
      <p:bldP spid="5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a:extLst>
              <a:ext uri="{FF2B5EF4-FFF2-40B4-BE49-F238E27FC236}">
                <a16:creationId xmlns:a16="http://schemas.microsoft.com/office/drawing/2014/main" id="{2EA5F268-4A6D-73A3-D8AD-119E4224F33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63768" y="1430835"/>
            <a:ext cx="4898609" cy="4346804"/>
          </a:xfrm>
          <a:prstGeom prst="rect">
            <a:avLst/>
          </a:prstGeom>
        </p:spPr>
      </p:pic>
      <p:sp>
        <p:nvSpPr>
          <p:cNvPr id="3" name="Rectangle 2">
            <a:extLst>
              <a:ext uri="{FF2B5EF4-FFF2-40B4-BE49-F238E27FC236}">
                <a16:creationId xmlns:a16="http://schemas.microsoft.com/office/drawing/2014/main" id="{479A3020-74FC-D931-2D8B-3A8D018AE330}"/>
              </a:ext>
            </a:extLst>
          </p:cNvPr>
          <p:cNvSpPr/>
          <p:nvPr/>
        </p:nvSpPr>
        <p:spPr>
          <a:xfrm>
            <a:off x="3579470" y="2504444"/>
            <a:ext cx="5316557" cy="1015663"/>
          </a:xfrm>
          <a:prstGeom prst="rect">
            <a:avLst/>
          </a:prstGeom>
        </p:spPr>
        <p:txBody>
          <a:bodyPr wrap="square">
            <a:spAutoFit/>
          </a:bodyPr>
          <a:lstStyle/>
          <a:p>
            <a:r>
              <a:rPr lang="en-US" sz="6000" b="1" dirty="0">
                <a:ln>
                  <a:solidFill>
                    <a:srgbClr val="92D050"/>
                  </a:solidFill>
                </a:ln>
                <a:solidFill>
                  <a:srgbClr val="FFFF00"/>
                </a:solidFill>
                <a:effectLst>
                  <a:outerShdw blurRad="38100" dist="38100" dir="2700000" algn="tl">
                    <a:srgbClr val="000000">
                      <a:alpha val="43137"/>
                    </a:srgbClr>
                  </a:outerShdw>
                </a:effectLst>
                <a:latin typeface="Comic Sans MS" panose="030F0702030302020204" pitchFamily="66" charset="0"/>
              </a:rPr>
              <a:t>AMAZING</a:t>
            </a:r>
            <a:endParaRPr lang="vi-VN" sz="2000" dirty="0">
              <a:ln>
                <a:solidFill>
                  <a:srgbClr val="92D050"/>
                </a:solidFill>
              </a:ln>
              <a:solidFill>
                <a:srgbClr val="FFFF00"/>
              </a:solidFill>
            </a:endParaRPr>
          </a:p>
        </p:txBody>
      </p:sp>
      <p:pic>
        <p:nvPicPr>
          <p:cNvPr id="5" name="Picture 8">
            <a:extLst>
              <a:ext uri="{FF2B5EF4-FFF2-40B4-BE49-F238E27FC236}">
                <a16:creationId xmlns:a16="http://schemas.microsoft.com/office/drawing/2014/main" id="{C5A9488F-5DDF-E0DB-B088-3E872A3D751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319175" y="3292133"/>
            <a:ext cx="4348526" cy="1438411"/>
          </a:xfrm>
          <a:prstGeom prst="rect">
            <a:avLst/>
          </a:prstGeom>
        </p:spPr>
      </p:pic>
    </p:spTree>
    <p:extLst>
      <p:ext uri="{BB962C8B-B14F-4D97-AF65-F5344CB8AC3E}">
        <p14:creationId xmlns:p14="http://schemas.microsoft.com/office/powerpoint/2010/main" val="133073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3375928" y="1871013"/>
            <a:ext cx="6005138"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4. Let’s talk.</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3921789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64953" y="1640791"/>
            <a:ext cx="11687175" cy="4476750"/>
          </a:xfrm>
          <a:prstGeom prst="rect">
            <a:avLst/>
          </a:prstGeom>
        </p:spPr>
      </p:pic>
      <p:sp>
        <p:nvSpPr>
          <p:cNvPr id="10" name="Speech Bubble: Rectangle 7">
            <a:extLst>
              <a:ext uri="{FF2B5EF4-FFF2-40B4-BE49-F238E27FC236}">
                <a16:creationId xmlns:a16="http://schemas.microsoft.com/office/drawing/2014/main" id="{8CED07CA-697D-8134-9C0F-4D2C792BE86B}"/>
              </a:ext>
            </a:extLst>
          </p:cNvPr>
          <p:cNvSpPr/>
          <p:nvPr/>
        </p:nvSpPr>
        <p:spPr>
          <a:xfrm>
            <a:off x="6482083" y="989054"/>
            <a:ext cx="3921369" cy="967154"/>
          </a:xfrm>
          <a:prstGeom prst="wedgeRectCallout">
            <a:avLst>
              <a:gd name="adj1" fmla="val -10611"/>
              <a:gd name="adj2" fmla="val 1718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800" dirty="0"/>
              <a:t>I am singing.</a:t>
            </a:r>
          </a:p>
        </p:txBody>
      </p:sp>
      <p:sp>
        <p:nvSpPr>
          <p:cNvPr id="11" name="Speech Bubble: Rectangle 8">
            <a:extLst>
              <a:ext uri="{FF2B5EF4-FFF2-40B4-BE49-F238E27FC236}">
                <a16:creationId xmlns:a16="http://schemas.microsoft.com/office/drawing/2014/main" id="{F681DAAA-AA76-5E1F-9F59-B0E7608E0227}"/>
              </a:ext>
            </a:extLst>
          </p:cNvPr>
          <p:cNvSpPr/>
          <p:nvPr/>
        </p:nvSpPr>
        <p:spPr>
          <a:xfrm>
            <a:off x="2602523" y="2162948"/>
            <a:ext cx="2940148" cy="1171096"/>
          </a:xfrm>
          <a:prstGeom prst="wedgeRectCallout">
            <a:avLst>
              <a:gd name="adj1" fmla="val -45945"/>
              <a:gd name="adj2" fmla="val 853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400" dirty="0"/>
              <a:t>I am reading.</a:t>
            </a:r>
          </a:p>
        </p:txBody>
      </p:sp>
    </p:spTree>
    <p:extLst>
      <p:ext uri="{BB962C8B-B14F-4D97-AF65-F5344CB8AC3E}">
        <p14:creationId xmlns:p14="http://schemas.microsoft.com/office/powerpoint/2010/main" val="28465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id="{A1B3DBB8-17A5-B873-3F13-67B59F046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1634" y="1620352"/>
            <a:ext cx="8112855" cy="4384941"/>
          </a:xfrm>
          <a:prstGeom prst="rect">
            <a:avLst/>
          </a:prstGeom>
        </p:spPr>
      </p:pic>
      <p:sp>
        <p:nvSpPr>
          <p:cNvPr id="6" name="Hình chữ nhật 5">
            <a:extLst>
              <a:ext uri="{FF2B5EF4-FFF2-40B4-BE49-F238E27FC236}">
                <a16:creationId xmlns:a16="http://schemas.microsoft.com/office/drawing/2014/main" id="{98DB33D9-329A-6F79-5BCA-1D44BE8B1911}"/>
              </a:ext>
            </a:extLst>
          </p:cNvPr>
          <p:cNvSpPr/>
          <p:nvPr/>
        </p:nvSpPr>
        <p:spPr>
          <a:xfrm>
            <a:off x="3131086" y="1020187"/>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55640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0954A860-B349-FEEE-8DA3-342159AE35C2}"/>
              </a:ext>
            </a:extLst>
          </p:cNvPr>
          <p:cNvPicPr>
            <a:picLocks noChangeAspect="1"/>
          </p:cNvPicPr>
          <p:nvPr/>
        </p:nvPicPr>
        <p:blipFill>
          <a:blip r:embed="rId4"/>
          <a:stretch>
            <a:fillRect/>
          </a:stretch>
        </p:blipFill>
        <p:spPr>
          <a:xfrm>
            <a:off x="4091074" y="1210587"/>
            <a:ext cx="4009851" cy="4436825"/>
          </a:xfrm>
          <a:prstGeom prst="rect">
            <a:avLst/>
          </a:prstGeom>
          <a:ln>
            <a:noFill/>
          </a:ln>
          <a:effectLst>
            <a:softEdge rad="112500"/>
          </a:effectLst>
        </p:spPr>
      </p:pic>
      <p:sp>
        <p:nvSpPr>
          <p:cNvPr id="4" name="Rectangle 3">
            <a:extLst>
              <a:ext uri="{FF2B5EF4-FFF2-40B4-BE49-F238E27FC236}">
                <a16:creationId xmlns:a16="http://schemas.microsoft.com/office/drawing/2014/main" id="{1D584999-F602-53C3-828D-2027C1CA0C3C}"/>
              </a:ext>
            </a:extLst>
          </p:cNvPr>
          <p:cNvSpPr/>
          <p:nvPr/>
        </p:nvSpPr>
        <p:spPr>
          <a:xfrm>
            <a:off x="3791521" y="5447064"/>
            <a:ext cx="4608955"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dancing.</a:t>
            </a:r>
          </a:p>
        </p:txBody>
      </p:sp>
      <p:pic>
        <p:nvPicPr>
          <p:cNvPr id="10" name="Picture 11">
            <a:extLst>
              <a:ext uri="{FF2B5EF4-FFF2-40B4-BE49-F238E27FC236}">
                <a16:creationId xmlns:a16="http://schemas.microsoft.com/office/drawing/2014/main" id="{87D46B13-751A-D6D6-80A8-ECDC622FCE5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46123" y="2264288"/>
            <a:ext cx="3046041" cy="2702919"/>
          </a:xfrm>
          <a:prstGeom prst="rect">
            <a:avLst/>
          </a:prstGeom>
        </p:spPr>
      </p:pic>
      <p:sp>
        <p:nvSpPr>
          <p:cNvPr id="11" name="Rectangle 10">
            <a:extLst>
              <a:ext uri="{FF2B5EF4-FFF2-40B4-BE49-F238E27FC236}">
                <a16:creationId xmlns:a16="http://schemas.microsoft.com/office/drawing/2014/main" id="{C1CB8B0C-FD80-E11F-C06F-8B64F4788E83}"/>
              </a:ext>
            </a:extLst>
          </p:cNvPr>
          <p:cNvSpPr/>
          <p:nvPr/>
        </p:nvSpPr>
        <p:spPr>
          <a:xfrm>
            <a:off x="9255637" y="2695774"/>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+4</a:t>
            </a:r>
            <a:endParaRPr lang="vi-VN" sz="2666">
              <a:solidFill>
                <a:schemeClr val="bg1"/>
              </a:solidFill>
            </a:endParaRPr>
          </a:p>
        </p:txBody>
      </p:sp>
      <p:sp>
        <p:nvSpPr>
          <p:cNvPr id="12" name="Rectangle 11">
            <a:extLst>
              <a:ext uri="{FF2B5EF4-FFF2-40B4-BE49-F238E27FC236}">
                <a16:creationId xmlns:a16="http://schemas.microsoft.com/office/drawing/2014/main" id="{F2984E8E-8620-8876-2EAD-979C8CC31634}"/>
              </a:ext>
            </a:extLst>
          </p:cNvPr>
          <p:cNvSpPr/>
          <p:nvPr/>
        </p:nvSpPr>
        <p:spPr>
          <a:xfrm>
            <a:off x="9357926" y="2696343"/>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+4</a:t>
            </a:r>
            <a:endParaRPr lang="vi-VN" sz="2666">
              <a:solidFill>
                <a:srgbClr val="00B050"/>
              </a:solidFill>
            </a:endParaRPr>
          </a:p>
        </p:txBody>
      </p:sp>
      <p:pic>
        <p:nvPicPr>
          <p:cNvPr id="13" name="Picture 10">
            <a:extLst>
              <a:ext uri="{FF2B5EF4-FFF2-40B4-BE49-F238E27FC236}">
                <a16:creationId xmlns:a16="http://schemas.microsoft.com/office/drawing/2014/main" id="{91C4E8CC-01C3-9E95-FF3B-367D0E9ECEF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02539" y="3776965"/>
            <a:ext cx="2089626" cy="928248"/>
          </a:xfrm>
          <a:prstGeom prst="rect">
            <a:avLst/>
          </a:prstGeom>
        </p:spPr>
      </p:pic>
    </p:spTree>
    <p:extLst>
      <p:ext uri="{BB962C8B-B14F-4D97-AF65-F5344CB8AC3E}">
        <p14:creationId xmlns:p14="http://schemas.microsoft.com/office/powerpoint/2010/main" val="74585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983883" y="5447064"/>
            <a:ext cx="4224233"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writing.</a:t>
            </a:r>
          </a:p>
        </p:txBody>
      </p:sp>
      <p:pic>
        <p:nvPicPr>
          <p:cNvPr id="5" name="Picture 4">
            <a:extLst>
              <a:ext uri="{FF2B5EF4-FFF2-40B4-BE49-F238E27FC236}">
                <a16:creationId xmlns:a16="http://schemas.microsoft.com/office/drawing/2014/main" id="{7C21DF2C-51B1-501D-9404-AD0DFB70DC41}"/>
              </a:ext>
            </a:extLst>
          </p:cNvPr>
          <p:cNvPicPr>
            <a:picLocks noChangeAspect="1"/>
          </p:cNvPicPr>
          <p:nvPr/>
        </p:nvPicPr>
        <p:blipFill>
          <a:blip r:embed="rId4"/>
          <a:stretch>
            <a:fillRect/>
          </a:stretch>
        </p:blipFill>
        <p:spPr>
          <a:xfrm>
            <a:off x="4473019" y="1444650"/>
            <a:ext cx="3245963" cy="3968698"/>
          </a:xfrm>
          <a:prstGeom prst="rect">
            <a:avLst/>
          </a:prstGeom>
          <a:ln>
            <a:noFill/>
          </a:ln>
          <a:effectLst>
            <a:softEdge rad="112500"/>
          </a:effectLst>
        </p:spPr>
      </p:pic>
      <p:pic>
        <p:nvPicPr>
          <p:cNvPr id="7" name="Picture 11">
            <a:extLst>
              <a:ext uri="{FF2B5EF4-FFF2-40B4-BE49-F238E27FC236}">
                <a16:creationId xmlns:a16="http://schemas.microsoft.com/office/drawing/2014/main" id="{8AB8E61C-4E2E-1BB1-870A-6A0B54BCE68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208116" y="2337332"/>
            <a:ext cx="3046041" cy="2702919"/>
          </a:xfrm>
          <a:prstGeom prst="rect">
            <a:avLst/>
          </a:prstGeom>
        </p:spPr>
      </p:pic>
      <p:sp>
        <p:nvSpPr>
          <p:cNvPr id="8" name="Rectangle 7">
            <a:extLst>
              <a:ext uri="{FF2B5EF4-FFF2-40B4-BE49-F238E27FC236}">
                <a16:creationId xmlns:a16="http://schemas.microsoft.com/office/drawing/2014/main" id="{652A71EE-E08C-D6AA-B1F5-8303EDFDCBEE}"/>
              </a:ext>
            </a:extLst>
          </p:cNvPr>
          <p:cNvSpPr/>
          <p:nvPr/>
        </p:nvSpPr>
        <p:spPr>
          <a:xfrm>
            <a:off x="9217630"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585AE92C-12AE-0977-A106-092996008E7A}"/>
              </a:ext>
            </a:extLst>
          </p:cNvPr>
          <p:cNvSpPr/>
          <p:nvPr/>
        </p:nvSpPr>
        <p:spPr>
          <a:xfrm>
            <a:off x="9309401"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9">
            <a:extLst>
              <a:ext uri="{FF2B5EF4-FFF2-40B4-BE49-F238E27FC236}">
                <a16:creationId xmlns:a16="http://schemas.microsoft.com/office/drawing/2014/main" id="{6DDFAB62-924E-EF93-5437-A0B644321E0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09401" y="4015852"/>
            <a:ext cx="1761563" cy="644105"/>
          </a:xfrm>
          <a:prstGeom prst="rect">
            <a:avLst/>
          </a:prstGeom>
        </p:spPr>
      </p:pic>
    </p:spTree>
    <p:extLst>
      <p:ext uri="{BB962C8B-B14F-4D97-AF65-F5344CB8AC3E}">
        <p14:creationId xmlns:p14="http://schemas.microsoft.com/office/powerpoint/2010/main" val="289299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68467" y="5447064"/>
            <a:ext cx="44550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reading.</a:t>
            </a:r>
          </a:p>
        </p:txBody>
      </p:sp>
      <p:pic>
        <p:nvPicPr>
          <p:cNvPr id="8" name="Picture 7">
            <a:extLst>
              <a:ext uri="{FF2B5EF4-FFF2-40B4-BE49-F238E27FC236}">
                <a16:creationId xmlns:a16="http://schemas.microsoft.com/office/drawing/2014/main" id="{3F747C1A-B3CE-D68E-22BF-3F5CFCF8CFF3}"/>
              </a:ext>
            </a:extLst>
          </p:cNvPr>
          <p:cNvPicPr>
            <a:picLocks noChangeAspect="1"/>
          </p:cNvPicPr>
          <p:nvPr/>
        </p:nvPicPr>
        <p:blipFill>
          <a:blip r:embed="rId4"/>
          <a:stretch>
            <a:fillRect/>
          </a:stretch>
        </p:blipFill>
        <p:spPr>
          <a:xfrm>
            <a:off x="4626326" y="1619283"/>
            <a:ext cx="2939349" cy="3619433"/>
          </a:xfrm>
          <a:prstGeom prst="rect">
            <a:avLst/>
          </a:prstGeom>
          <a:ln>
            <a:noFill/>
          </a:ln>
          <a:effectLst>
            <a:softEdge rad="112500"/>
          </a:effectLst>
        </p:spPr>
      </p:pic>
      <p:pic>
        <p:nvPicPr>
          <p:cNvPr id="5" name="Picture 11">
            <a:extLst>
              <a:ext uri="{FF2B5EF4-FFF2-40B4-BE49-F238E27FC236}">
                <a16:creationId xmlns:a16="http://schemas.microsoft.com/office/drawing/2014/main" id="{98AFD691-65A4-3D42-5D56-1EECFA2DD18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47602" y="2337332"/>
            <a:ext cx="3046041" cy="2702919"/>
          </a:xfrm>
          <a:prstGeom prst="rect">
            <a:avLst/>
          </a:prstGeom>
        </p:spPr>
      </p:pic>
      <p:sp>
        <p:nvSpPr>
          <p:cNvPr id="7" name="Rectangle 6">
            <a:extLst>
              <a:ext uri="{FF2B5EF4-FFF2-40B4-BE49-F238E27FC236}">
                <a16:creationId xmlns:a16="http://schemas.microsoft.com/office/drawing/2014/main" id="{E37E9D29-78CB-0EEC-7AF1-D41F6FFC57A8}"/>
              </a:ext>
            </a:extLst>
          </p:cNvPr>
          <p:cNvSpPr/>
          <p:nvPr/>
        </p:nvSpPr>
        <p:spPr>
          <a:xfrm>
            <a:off x="9457116"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A19E9F0D-6120-2B53-C756-348B8BE92EA6}"/>
              </a:ext>
            </a:extLst>
          </p:cNvPr>
          <p:cNvSpPr/>
          <p:nvPr/>
        </p:nvSpPr>
        <p:spPr>
          <a:xfrm>
            <a:off x="9548887"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6">
            <a:extLst>
              <a:ext uri="{FF2B5EF4-FFF2-40B4-BE49-F238E27FC236}">
                <a16:creationId xmlns:a16="http://schemas.microsoft.com/office/drawing/2014/main" id="{302F2C36-C955-2B14-405A-5A45E7CFCF0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284544" y="3910433"/>
            <a:ext cx="2036527" cy="767535"/>
          </a:xfrm>
          <a:prstGeom prst="rect">
            <a:avLst/>
          </a:prstGeom>
        </p:spPr>
      </p:pic>
    </p:spTree>
    <p:extLst>
      <p:ext uri="{BB962C8B-B14F-4D97-AF65-F5344CB8AC3E}">
        <p14:creationId xmlns:p14="http://schemas.microsoft.com/office/powerpoint/2010/main" val="244419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48"/>
          <p:cNvSpPr/>
          <p:nvPr/>
        </p:nvSpPr>
        <p:spPr>
          <a:xfrm rot="4780266" flipH="1">
            <a:off x="6162604" y="3995774"/>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9" name="Google Shape;1109;p48"/>
          <p:cNvSpPr/>
          <p:nvPr/>
        </p:nvSpPr>
        <p:spPr>
          <a:xfrm rot="4780266" flipH="1">
            <a:off x="6162604" y="2353140"/>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0" name="Google Shape;1110;p48"/>
          <p:cNvSpPr/>
          <p:nvPr/>
        </p:nvSpPr>
        <p:spPr>
          <a:xfrm rot="-4780184">
            <a:off x="380350" y="3772155"/>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1" name="Google Shape;1111;p48"/>
          <p:cNvSpPr/>
          <p:nvPr/>
        </p:nvSpPr>
        <p:spPr>
          <a:xfrm rot="-4780184">
            <a:off x="373369" y="2023920"/>
            <a:ext cx="1670769" cy="1282664"/>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2" name="Google Shape;1112;p48"/>
          <p:cNvSpPr txBox="1">
            <a:spLocks noGrp="1"/>
          </p:cNvSpPr>
          <p:nvPr>
            <p:ph type="title"/>
          </p:nvPr>
        </p:nvSpPr>
        <p:spPr>
          <a:xfrm>
            <a:off x="960000" y="593367"/>
            <a:ext cx="10272000" cy="763600"/>
          </a:xfrm>
          <a:prstGeom prst="rect">
            <a:avLst/>
          </a:prstGeom>
        </p:spPr>
        <p:txBody>
          <a:bodyPr spcFirstLastPara="1" wrap="square" lIns="121900" tIns="121900" rIns="121900" bIns="121900" anchor="ctr" anchorCtr="0">
            <a:noAutofit/>
          </a:bodyPr>
          <a:lstStyle/>
          <a:p>
            <a:r>
              <a:rPr lang="en" dirty="0">
                <a:solidFill>
                  <a:schemeClr val="accent2">
                    <a:lumMod val="75000"/>
                  </a:schemeClr>
                </a:solidFill>
                <a:latin typeface="Snap ITC" panose="04040A07060A02020202" pitchFamily="82" charset="0"/>
              </a:rPr>
              <a:t>Contents</a:t>
            </a:r>
            <a:endParaRPr dirty="0">
              <a:solidFill>
                <a:schemeClr val="accent2">
                  <a:lumMod val="75000"/>
                </a:schemeClr>
              </a:solidFill>
              <a:latin typeface="Snap ITC" panose="04040A07060A02020202" pitchFamily="82" charset="0"/>
            </a:endParaRPr>
          </a:p>
        </p:txBody>
      </p:sp>
      <p:sp>
        <p:nvSpPr>
          <p:cNvPr id="1113" name="Google Shape;1113;p48"/>
          <p:cNvSpPr txBox="1">
            <a:spLocks noGrp="1"/>
          </p:cNvSpPr>
          <p:nvPr>
            <p:ph type="title" idx="2"/>
          </p:nvPr>
        </p:nvSpPr>
        <p:spPr>
          <a:xfrm>
            <a:off x="657193" y="2037120"/>
            <a:ext cx="1103200" cy="1130800"/>
          </a:xfrm>
          <a:prstGeom prst="rect">
            <a:avLst/>
          </a:prstGeom>
        </p:spPr>
        <p:txBody>
          <a:bodyPr spcFirstLastPara="1" wrap="square" lIns="121900" tIns="121900" rIns="121900" bIns="121900" anchor="ctr" anchorCtr="0">
            <a:noAutofit/>
          </a:bodyPr>
          <a:lstStyle/>
          <a:p>
            <a:r>
              <a:rPr lang="en" dirty="0"/>
              <a:t>1</a:t>
            </a:r>
            <a:endParaRPr dirty="0"/>
          </a:p>
        </p:txBody>
      </p:sp>
      <p:sp>
        <p:nvSpPr>
          <p:cNvPr id="1114" name="Google Shape;1114;p48"/>
          <p:cNvSpPr txBox="1">
            <a:spLocks noGrp="1"/>
          </p:cNvSpPr>
          <p:nvPr>
            <p:ph type="title" idx="5"/>
          </p:nvPr>
        </p:nvSpPr>
        <p:spPr>
          <a:xfrm>
            <a:off x="664141" y="3848075"/>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3</a:t>
            </a:r>
            <a:endParaRPr dirty="0"/>
          </a:p>
        </p:txBody>
      </p:sp>
      <p:sp>
        <p:nvSpPr>
          <p:cNvPr id="1115" name="Google Shape;1115;p48"/>
          <p:cNvSpPr txBox="1">
            <a:spLocks noGrp="1"/>
          </p:cNvSpPr>
          <p:nvPr>
            <p:ph type="title" idx="8"/>
          </p:nvPr>
        </p:nvSpPr>
        <p:spPr>
          <a:xfrm>
            <a:off x="6403333" y="2333299"/>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2</a:t>
            </a:r>
            <a:endParaRPr dirty="0"/>
          </a:p>
        </p:txBody>
      </p:sp>
      <p:sp>
        <p:nvSpPr>
          <p:cNvPr id="1116" name="Google Shape;1116;p48"/>
          <p:cNvSpPr txBox="1">
            <a:spLocks noGrp="1"/>
          </p:cNvSpPr>
          <p:nvPr>
            <p:ph type="title" idx="14"/>
          </p:nvPr>
        </p:nvSpPr>
        <p:spPr>
          <a:xfrm>
            <a:off x="6403300" y="4038652"/>
            <a:ext cx="1103200" cy="1130800"/>
          </a:xfrm>
          <a:prstGeom prst="rect">
            <a:avLst/>
          </a:prstGeom>
        </p:spPr>
        <p:txBody>
          <a:bodyPr spcFirstLastPara="1" wrap="square" lIns="121900" tIns="121900" rIns="121900" bIns="121900" anchor="ctr" anchorCtr="0">
            <a:noAutofit/>
          </a:bodyPr>
          <a:lstStyle/>
          <a:p>
            <a:pPr>
              <a:buClr>
                <a:schemeClr val="dk1"/>
              </a:buClr>
              <a:buSzPts val="1100"/>
            </a:pPr>
            <a:r>
              <a:rPr lang="en" dirty="0"/>
              <a:t>4</a:t>
            </a:r>
            <a:endParaRPr dirty="0"/>
          </a:p>
        </p:txBody>
      </p:sp>
      <p:sp>
        <p:nvSpPr>
          <p:cNvPr id="1118" name="Google Shape;1118;p48"/>
          <p:cNvSpPr txBox="1">
            <a:spLocks noGrp="1"/>
          </p:cNvSpPr>
          <p:nvPr>
            <p:ph type="title" idx="3"/>
          </p:nvPr>
        </p:nvSpPr>
        <p:spPr>
          <a:xfrm flipH="1">
            <a:off x="2087194" y="2333300"/>
            <a:ext cx="4127236" cy="377600"/>
          </a:xfrm>
          <a:prstGeom prst="rect">
            <a:avLst/>
          </a:prstGeom>
        </p:spPr>
        <p:txBody>
          <a:bodyPr spcFirstLastPara="1" wrap="square" lIns="121900" tIns="121900" rIns="121900" bIns="121900" anchor="ctr" anchorCtr="0">
            <a:noAutofit/>
          </a:bodyPr>
          <a:lstStyle/>
          <a:p>
            <a:r>
              <a:rPr lang="en" sz="4000" b="1" dirty="0">
                <a:latin typeface="Times New Roman" panose="02020603050405020304" pitchFamily="18" charset="0"/>
                <a:cs typeface="Times New Roman" panose="02020603050405020304" pitchFamily="18" charset="0"/>
              </a:rPr>
              <a:t>Warm-up and review</a:t>
            </a:r>
            <a:endParaRPr sz="4000" b="1" dirty="0">
              <a:latin typeface="Times New Roman" panose="02020603050405020304" pitchFamily="18" charset="0"/>
              <a:cs typeface="Times New Roman" panose="02020603050405020304" pitchFamily="18" charset="0"/>
            </a:endParaRPr>
          </a:p>
        </p:txBody>
      </p:sp>
      <p:sp>
        <p:nvSpPr>
          <p:cNvPr id="1125" name="Google Shape;1125;p48"/>
          <p:cNvSpPr/>
          <p:nvPr/>
        </p:nvSpPr>
        <p:spPr>
          <a:xfrm rot="5400000">
            <a:off x="11038851" y="449434"/>
            <a:ext cx="177967" cy="206433"/>
          </a:xfrm>
          <a:custGeom>
            <a:avLst/>
            <a:gdLst/>
            <a:ahLst/>
            <a:cxnLst/>
            <a:rect l="l" t="t" r="r" b="b"/>
            <a:pathLst>
              <a:path w="5339" h="6193" extrusionOk="0">
                <a:moveTo>
                  <a:pt x="2490" y="1"/>
                </a:moveTo>
                <a:cubicBezTo>
                  <a:pt x="2244" y="1"/>
                  <a:pt x="1990" y="40"/>
                  <a:pt x="1730" y="126"/>
                </a:cubicBezTo>
                <a:cubicBezTo>
                  <a:pt x="853" y="477"/>
                  <a:pt x="301" y="1153"/>
                  <a:pt x="151" y="2031"/>
                </a:cubicBezTo>
                <a:cubicBezTo>
                  <a:pt x="0" y="3033"/>
                  <a:pt x="51" y="4011"/>
                  <a:pt x="577" y="4938"/>
                </a:cubicBezTo>
                <a:cubicBezTo>
                  <a:pt x="1060" y="5758"/>
                  <a:pt x="1766" y="6193"/>
                  <a:pt x="2509" y="6193"/>
                </a:cubicBezTo>
                <a:cubicBezTo>
                  <a:pt x="3038" y="6193"/>
                  <a:pt x="3586" y="5973"/>
                  <a:pt x="4086" y="5514"/>
                </a:cubicBezTo>
                <a:cubicBezTo>
                  <a:pt x="4637" y="5013"/>
                  <a:pt x="5038" y="4437"/>
                  <a:pt x="5314" y="3760"/>
                </a:cubicBezTo>
                <a:cubicBezTo>
                  <a:pt x="5314" y="3459"/>
                  <a:pt x="5339" y="3158"/>
                  <a:pt x="5314" y="2858"/>
                </a:cubicBezTo>
                <a:cubicBezTo>
                  <a:pt x="5142" y="1438"/>
                  <a:pt x="3974" y="1"/>
                  <a:pt x="249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6" name="Google Shape;1126;p48"/>
          <p:cNvSpPr/>
          <p:nvPr/>
        </p:nvSpPr>
        <p:spPr>
          <a:xfrm rot="5400000">
            <a:off x="11497018" y="263501"/>
            <a:ext cx="34300" cy="40300"/>
          </a:xfrm>
          <a:custGeom>
            <a:avLst/>
            <a:gdLst/>
            <a:ahLst/>
            <a:cxnLst/>
            <a:rect l="l" t="t" r="r" b="b"/>
            <a:pathLst>
              <a:path w="1029" h="1209" extrusionOk="0">
                <a:moveTo>
                  <a:pt x="251" y="1"/>
                </a:moveTo>
                <a:cubicBezTo>
                  <a:pt x="176" y="276"/>
                  <a:pt x="101" y="552"/>
                  <a:pt x="26" y="828"/>
                </a:cubicBezTo>
                <a:cubicBezTo>
                  <a:pt x="1" y="1003"/>
                  <a:pt x="76" y="1154"/>
                  <a:pt x="276" y="1204"/>
                </a:cubicBezTo>
                <a:cubicBezTo>
                  <a:pt x="292" y="1207"/>
                  <a:pt x="309" y="1208"/>
                  <a:pt x="325" y="1208"/>
                </a:cubicBezTo>
                <a:cubicBezTo>
                  <a:pt x="432" y="1208"/>
                  <a:pt x="530" y="1137"/>
                  <a:pt x="552" y="1028"/>
                </a:cubicBezTo>
                <a:cubicBezTo>
                  <a:pt x="627" y="753"/>
                  <a:pt x="752" y="627"/>
                  <a:pt x="1028" y="602"/>
                </a:cubicBezTo>
                <a:cubicBezTo>
                  <a:pt x="953" y="176"/>
                  <a:pt x="677"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7" name="Google Shape;1127;p48"/>
          <p:cNvSpPr/>
          <p:nvPr/>
        </p:nvSpPr>
        <p:spPr>
          <a:xfrm rot="5400000">
            <a:off x="11405201" y="384451"/>
            <a:ext cx="15900" cy="12267"/>
          </a:xfrm>
          <a:custGeom>
            <a:avLst/>
            <a:gdLst/>
            <a:ahLst/>
            <a:cxnLst/>
            <a:rect l="l" t="t" r="r" b="b"/>
            <a:pathLst>
              <a:path w="477" h="368" extrusionOk="0">
                <a:moveTo>
                  <a:pt x="214" y="0"/>
                </a:moveTo>
                <a:cubicBezTo>
                  <a:pt x="112" y="0"/>
                  <a:pt x="45" y="45"/>
                  <a:pt x="25" y="184"/>
                </a:cubicBezTo>
                <a:cubicBezTo>
                  <a:pt x="0" y="284"/>
                  <a:pt x="75" y="359"/>
                  <a:pt x="176" y="359"/>
                </a:cubicBezTo>
                <a:cubicBezTo>
                  <a:pt x="208" y="365"/>
                  <a:pt x="238" y="368"/>
                  <a:pt x="266" y="368"/>
                </a:cubicBezTo>
                <a:cubicBezTo>
                  <a:pt x="367" y="368"/>
                  <a:pt x="437" y="327"/>
                  <a:pt x="476" y="209"/>
                </a:cubicBezTo>
                <a:cubicBezTo>
                  <a:pt x="476" y="84"/>
                  <a:pt x="401" y="33"/>
                  <a:pt x="301" y="8"/>
                </a:cubicBezTo>
                <a:cubicBezTo>
                  <a:pt x="270" y="3"/>
                  <a:pt x="241" y="0"/>
                  <a:pt x="21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8" name="Google Shape;1128;p48"/>
          <p:cNvSpPr/>
          <p:nvPr/>
        </p:nvSpPr>
        <p:spPr>
          <a:xfrm rot="5400000">
            <a:off x="11375052" y="407201"/>
            <a:ext cx="5033" cy="4367"/>
          </a:xfrm>
          <a:custGeom>
            <a:avLst/>
            <a:gdLst/>
            <a:ahLst/>
            <a:cxnLst/>
            <a:rect l="l" t="t" r="r" b="b"/>
            <a:pathLst>
              <a:path w="151" h="131" extrusionOk="0">
                <a:moveTo>
                  <a:pt x="25" y="0"/>
                </a:moveTo>
                <a:cubicBezTo>
                  <a:pt x="25" y="0"/>
                  <a:pt x="0" y="25"/>
                  <a:pt x="0" y="25"/>
                </a:cubicBezTo>
                <a:cubicBezTo>
                  <a:pt x="16" y="87"/>
                  <a:pt x="41" y="130"/>
                  <a:pt x="75" y="130"/>
                </a:cubicBezTo>
                <a:cubicBezTo>
                  <a:pt x="97" y="130"/>
                  <a:pt x="122" y="114"/>
                  <a:pt x="150" y="75"/>
                </a:cubicBezTo>
                <a:cubicBezTo>
                  <a:pt x="125" y="50"/>
                  <a:pt x="75" y="25"/>
                  <a:pt x="25" y="0"/>
                </a:cubicBezTo>
                <a:close/>
              </a:path>
            </a:pathLst>
          </a:custGeom>
          <a:solidFill>
            <a:srgbClr val="FEFE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108;p48">
            <a:extLst>
              <a:ext uri="{FF2B5EF4-FFF2-40B4-BE49-F238E27FC236}">
                <a16:creationId xmlns:a16="http://schemas.microsoft.com/office/drawing/2014/main" id="{D3CC6443-A34E-4266-A5F4-7206F08CE7C7}"/>
              </a:ext>
            </a:extLst>
          </p:cNvPr>
          <p:cNvSpPr/>
          <p:nvPr/>
        </p:nvSpPr>
        <p:spPr>
          <a:xfrm rot="4780266" flipH="1">
            <a:off x="1282340" y="5492418"/>
            <a:ext cx="1584653" cy="1216581"/>
          </a:xfrm>
          <a:custGeom>
            <a:avLst/>
            <a:gdLst/>
            <a:ahLst/>
            <a:cxnLst/>
            <a:rect l="l" t="t" r="r" b="b"/>
            <a:pathLst>
              <a:path w="36567" h="46771" extrusionOk="0">
                <a:moveTo>
                  <a:pt x="20217" y="12832"/>
                </a:moveTo>
                <a:cubicBezTo>
                  <a:pt x="20230" y="12832"/>
                  <a:pt x="20242" y="12841"/>
                  <a:pt x="20251" y="12858"/>
                </a:cubicBezTo>
                <a:cubicBezTo>
                  <a:pt x="20276" y="12909"/>
                  <a:pt x="20251" y="12984"/>
                  <a:pt x="20251" y="13034"/>
                </a:cubicBezTo>
                <a:cubicBezTo>
                  <a:pt x="20251" y="13059"/>
                  <a:pt x="20226" y="13059"/>
                  <a:pt x="20201" y="13084"/>
                </a:cubicBezTo>
                <a:cubicBezTo>
                  <a:pt x="20176" y="13034"/>
                  <a:pt x="20151" y="12959"/>
                  <a:pt x="20151" y="12909"/>
                </a:cubicBezTo>
                <a:cubicBezTo>
                  <a:pt x="20167" y="12860"/>
                  <a:pt x="20193" y="12832"/>
                  <a:pt x="20217" y="12832"/>
                </a:cubicBezTo>
                <a:close/>
                <a:moveTo>
                  <a:pt x="28045" y="19024"/>
                </a:moveTo>
                <a:cubicBezTo>
                  <a:pt x="28070" y="19074"/>
                  <a:pt x="28121" y="19124"/>
                  <a:pt x="28096" y="19174"/>
                </a:cubicBezTo>
                <a:cubicBezTo>
                  <a:pt x="28096" y="19224"/>
                  <a:pt x="28045" y="19274"/>
                  <a:pt x="28020" y="19325"/>
                </a:cubicBezTo>
                <a:cubicBezTo>
                  <a:pt x="27995" y="19274"/>
                  <a:pt x="27970" y="19224"/>
                  <a:pt x="27970" y="19174"/>
                </a:cubicBezTo>
                <a:cubicBezTo>
                  <a:pt x="27970" y="19124"/>
                  <a:pt x="28020" y="19074"/>
                  <a:pt x="28045" y="19024"/>
                </a:cubicBezTo>
                <a:close/>
                <a:moveTo>
                  <a:pt x="21379" y="16367"/>
                </a:moveTo>
                <a:cubicBezTo>
                  <a:pt x="21755" y="18222"/>
                  <a:pt x="22106" y="19876"/>
                  <a:pt x="22456" y="21530"/>
                </a:cubicBezTo>
                <a:cubicBezTo>
                  <a:pt x="22381" y="21530"/>
                  <a:pt x="22306" y="21530"/>
                  <a:pt x="22231" y="21555"/>
                </a:cubicBezTo>
                <a:cubicBezTo>
                  <a:pt x="21730" y="20227"/>
                  <a:pt x="21404" y="18848"/>
                  <a:pt x="21053" y="17470"/>
                </a:cubicBezTo>
                <a:cubicBezTo>
                  <a:pt x="20953" y="17119"/>
                  <a:pt x="21103" y="16868"/>
                  <a:pt x="21379" y="16367"/>
                </a:cubicBezTo>
                <a:close/>
                <a:moveTo>
                  <a:pt x="19406" y="21426"/>
                </a:moveTo>
                <a:cubicBezTo>
                  <a:pt x="19433" y="21426"/>
                  <a:pt x="19461" y="21451"/>
                  <a:pt x="19474" y="21505"/>
                </a:cubicBezTo>
                <a:cubicBezTo>
                  <a:pt x="19499" y="21555"/>
                  <a:pt x="19474" y="21605"/>
                  <a:pt x="19474" y="21680"/>
                </a:cubicBezTo>
                <a:cubicBezTo>
                  <a:pt x="19461" y="21731"/>
                  <a:pt x="19436" y="21756"/>
                  <a:pt x="19411" y="21756"/>
                </a:cubicBezTo>
                <a:cubicBezTo>
                  <a:pt x="19386" y="21756"/>
                  <a:pt x="19361" y="21731"/>
                  <a:pt x="19349" y="21680"/>
                </a:cubicBezTo>
                <a:cubicBezTo>
                  <a:pt x="19324" y="21630"/>
                  <a:pt x="19324" y="21555"/>
                  <a:pt x="19349" y="21480"/>
                </a:cubicBezTo>
                <a:cubicBezTo>
                  <a:pt x="19360" y="21445"/>
                  <a:pt x="19383" y="21426"/>
                  <a:pt x="19406" y="21426"/>
                </a:cubicBezTo>
                <a:close/>
                <a:moveTo>
                  <a:pt x="22523" y="22204"/>
                </a:moveTo>
                <a:cubicBezTo>
                  <a:pt x="22679" y="22204"/>
                  <a:pt x="22659" y="22340"/>
                  <a:pt x="22682" y="22432"/>
                </a:cubicBezTo>
                <a:cubicBezTo>
                  <a:pt x="22659" y="22525"/>
                  <a:pt x="22679" y="22661"/>
                  <a:pt x="22622" y="22661"/>
                </a:cubicBezTo>
                <a:cubicBezTo>
                  <a:pt x="22618" y="22661"/>
                  <a:pt x="22612" y="22660"/>
                  <a:pt x="22607" y="22658"/>
                </a:cubicBezTo>
                <a:cubicBezTo>
                  <a:pt x="22507" y="22608"/>
                  <a:pt x="22456" y="22457"/>
                  <a:pt x="22431" y="22332"/>
                </a:cubicBezTo>
                <a:cubicBezTo>
                  <a:pt x="22406" y="22307"/>
                  <a:pt x="22456" y="22207"/>
                  <a:pt x="22481" y="22207"/>
                </a:cubicBezTo>
                <a:cubicBezTo>
                  <a:pt x="22497" y="22205"/>
                  <a:pt x="22510" y="22204"/>
                  <a:pt x="22523" y="22204"/>
                </a:cubicBezTo>
                <a:close/>
                <a:moveTo>
                  <a:pt x="25664" y="25290"/>
                </a:moveTo>
                <a:lnTo>
                  <a:pt x="25664" y="25290"/>
                </a:lnTo>
                <a:cubicBezTo>
                  <a:pt x="25940" y="25540"/>
                  <a:pt x="25965" y="25841"/>
                  <a:pt x="25990" y="26142"/>
                </a:cubicBezTo>
                <a:cubicBezTo>
                  <a:pt x="25715" y="25941"/>
                  <a:pt x="25639" y="25615"/>
                  <a:pt x="25664" y="25290"/>
                </a:cubicBezTo>
                <a:close/>
                <a:moveTo>
                  <a:pt x="13334" y="23986"/>
                </a:moveTo>
                <a:cubicBezTo>
                  <a:pt x="13484" y="23986"/>
                  <a:pt x="13584" y="24112"/>
                  <a:pt x="13609" y="24237"/>
                </a:cubicBezTo>
                <a:cubicBezTo>
                  <a:pt x="13910" y="25440"/>
                  <a:pt x="14211" y="26643"/>
                  <a:pt x="14486" y="27846"/>
                </a:cubicBezTo>
                <a:cubicBezTo>
                  <a:pt x="14411" y="27871"/>
                  <a:pt x="14336" y="27896"/>
                  <a:pt x="14261" y="27921"/>
                </a:cubicBezTo>
                <a:cubicBezTo>
                  <a:pt x="13885" y="26793"/>
                  <a:pt x="13509" y="25691"/>
                  <a:pt x="13133" y="24563"/>
                </a:cubicBezTo>
                <a:cubicBezTo>
                  <a:pt x="13108" y="24513"/>
                  <a:pt x="13108" y="24437"/>
                  <a:pt x="13133" y="24362"/>
                </a:cubicBezTo>
                <a:cubicBezTo>
                  <a:pt x="13133" y="24212"/>
                  <a:pt x="13108" y="24011"/>
                  <a:pt x="13334" y="23986"/>
                </a:cubicBezTo>
                <a:close/>
                <a:moveTo>
                  <a:pt x="16867" y="23360"/>
                </a:moveTo>
                <a:cubicBezTo>
                  <a:pt x="17268" y="25064"/>
                  <a:pt x="17469" y="26693"/>
                  <a:pt x="17945" y="28372"/>
                </a:cubicBezTo>
                <a:cubicBezTo>
                  <a:pt x="17469" y="28197"/>
                  <a:pt x="17519" y="27871"/>
                  <a:pt x="17444" y="27645"/>
                </a:cubicBezTo>
                <a:cubicBezTo>
                  <a:pt x="17168" y="26894"/>
                  <a:pt x="16993" y="26117"/>
                  <a:pt x="16717" y="25390"/>
                </a:cubicBezTo>
                <a:cubicBezTo>
                  <a:pt x="16491" y="24713"/>
                  <a:pt x="16441" y="24112"/>
                  <a:pt x="16867" y="23360"/>
                </a:cubicBezTo>
                <a:close/>
                <a:moveTo>
                  <a:pt x="26216" y="26818"/>
                </a:moveTo>
                <a:cubicBezTo>
                  <a:pt x="26667" y="27896"/>
                  <a:pt x="26918" y="29049"/>
                  <a:pt x="27243" y="30177"/>
                </a:cubicBezTo>
                <a:cubicBezTo>
                  <a:pt x="27294" y="30352"/>
                  <a:pt x="27218" y="30503"/>
                  <a:pt x="27043" y="30578"/>
                </a:cubicBezTo>
                <a:cubicBezTo>
                  <a:pt x="27011" y="30594"/>
                  <a:pt x="26983" y="30600"/>
                  <a:pt x="26958" y="30600"/>
                </a:cubicBezTo>
                <a:cubicBezTo>
                  <a:pt x="26862" y="30600"/>
                  <a:pt x="26807" y="30501"/>
                  <a:pt x="26767" y="30402"/>
                </a:cubicBezTo>
                <a:cubicBezTo>
                  <a:pt x="26517" y="29224"/>
                  <a:pt x="26241" y="28046"/>
                  <a:pt x="25990" y="26868"/>
                </a:cubicBezTo>
                <a:cubicBezTo>
                  <a:pt x="26065" y="26843"/>
                  <a:pt x="26141" y="26818"/>
                  <a:pt x="26216" y="26818"/>
                </a:cubicBezTo>
                <a:close/>
                <a:moveTo>
                  <a:pt x="10752" y="23084"/>
                </a:moveTo>
                <a:cubicBezTo>
                  <a:pt x="11479" y="24212"/>
                  <a:pt x="11730" y="25515"/>
                  <a:pt x="12256" y="26743"/>
                </a:cubicBezTo>
                <a:cubicBezTo>
                  <a:pt x="12782" y="27996"/>
                  <a:pt x="13208" y="29300"/>
                  <a:pt x="13684" y="30578"/>
                </a:cubicBezTo>
                <a:cubicBezTo>
                  <a:pt x="14136" y="31831"/>
                  <a:pt x="14587" y="33084"/>
                  <a:pt x="15063" y="34362"/>
                </a:cubicBezTo>
                <a:cubicBezTo>
                  <a:pt x="14988" y="34387"/>
                  <a:pt x="14913" y="34412"/>
                  <a:pt x="14812" y="34437"/>
                </a:cubicBezTo>
                <a:cubicBezTo>
                  <a:pt x="12807" y="30879"/>
                  <a:pt x="11805" y="26994"/>
                  <a:pt x="10752" y="23084"/>
                </a:cubicBezTo>
                <a:close/>
                <a:moveTo>
                  <a:pt x="15414" y="35239"/>
                </a:moveTo>
                <a:cubicBezTo>
                  <a:pt x="15414" y="35265"/>
                  <a:pt x="15439" y="35290"/>
                  <a:pt x="15439" y="35315"/>
                </a:cubicBezTo>
                <a:cubicBezTo>
                  <a:pt x="15439" y="35340"/>
                  <a:pt x="15414" y="35365"/>
                  <a:pt x="15389" y="35365"/>
                </a:cubicBezTo>
                <a:cubicBezTo>
                  <a:pt x="15389" y="35365"/>
                  <a:pt x="15364" y="35340"/>
                  <a:pt x="15364" y="35315"/>
                </a:cubicBezTo>
                <a:cubicBezTo>
                  <a:pt x="15364" y="35290"/>
                  <a:pt x="15389" y="35265"/>
                  <a:pt x="15414" y="35239"/>
                </a:cubicBezTo>
                <a:close/>
                <a:moveTo>
                  <a:pt x="15408" y="0"/>
                </a:moveTo>
                <a:cubicBezTo>
                  <a:pt x="14437" y="0"/>
                  <a:pt x="13788" y="649"/>
                  <a:pt x="13960" y="1781"/>
                </a:cubicBezTo>
                <a:cubicBezTo>
                  <a:pt x="14136" y="3084"/>
                  <a:pt x="14261" y="4412"/>
                  <a:pt x="14386" y="5741"/>
                </a:cubicBezTo>
                <a:cubicBezTo>
                  <a:pt x="14461" y="6718"/>
                  <a:pt x="14587" y="7721"/>
                  <a:pt x="14687" y="8698"/>
                </a:cubicBezTo>
                <a:cubicBezTo>
                  <a:pt x="14862" y="10051"/>
                  <a:pt x="14837" y="11430"/>
                  <a:pt x="15138" y="12758"/>
                </a:cubicBezTo>
                <a:cubicBezTo>
                  <a:pt x="15339" y="13786"/>
                  <a:pt x="15288" y="14813"/>
                  <a:pt x="15514" y="15816"/>
                </a:cubicBezTo>
                <a:cubicBezTo>
                  <a:pt x="15790" y="16944"/>
                  <a:pt x="15639" y="18071"/>
                  <a:pt x="15840" y="19199"/>
                </a:cubicBezTo>
                <a:cubicBezTo>
                  <a:pt x="15965" y="19876"/>
                  <a:pt x="16191" y="20553"/>
                  <a:pt x="16015" y="21530"/>
                </a:cubicBezTo>
                <a:cubicBezTo>
                  <a:pt x="15464" y="19500"/>
                  <a:pt x="14862" y="17771"/>
                  <a:pt x="14336" y="15991"/>
                </a:cubicBezTo>
                <a:cubicBezTo>
                  <a:pt x="13509" y="13184"/>
                  <a:pt x="12882" y="10327"/>
                  <a:pt x="12231" y="7470"/>
                </a:cubicBezTo>
                <a:cubicBezTo>
                  <a:pt x="11855" y="5916"/>
                  <a:pt x="11404" y="4412"/>
                  <a:pt x="11203" y="2808"/>
                </a:cubicBezTo>
                <a:cubicBezTo>
                  <a:pt x="11153" y="2207"/>
                  <a:pt x="11153" y="1555"/>
                  <a:pt x="10777" y="979"/>
                </a:cubicBezTo>
                <a:cubicBezTo>
                  <a:pt x="10458" y="469"/>
                  <a:pt x="10212" y="229"/>
                  <a:pt x="9823" y="229"/>
                </a:cubicBezTo>
                <a:cubicBezTo>
                  <a:pt x="9753" y="229"/>
                  <a:pt x="9679" y="237"/>
                  <a:pt x="9599" y="252"/>
                </a:cubicBezTo>
                <a:cubicBezTo>
                  <a:pt x="9073" y="327"/>
                  <a:pt x="8572" y="853"/>
                  <a:pt x="8496" y="1380"/>
                </a:cubicBezTo>
                <a:cubicBezTo>
                  <a:pt x="8471" y="1655"/>
                  <a:pt x="8446" y="1931"/>
                  <a:pt x="8522" y="2182"/>
                </a:cubicBezTo>
                <a:cubicBezTo>
                  <a:pt x="8622" y="2583"/>
                  <a:pt x="8622" y="2984"/>
                  <a:pt x="8697" y="3360"/>
                </a:cubicBezTo>
                <a:cubicBezTo>
                  <a:pt x="8872" y="4061"/>
                  <a:pt x="8722" y="4788"/>
                  <a:pt x="8948" y="5440"/>
                </a:cubicBezTo>
                <a:cubicBezTo>
                  <a:pt x="9524" y="7119"/>
                  <a:pt x="9800" y="8848"/>
                  <a:pt x="10201" y="10553"/>
                </a:cubicBezTo>
                <a:cubicBezTo>
                  <a:pt x="10476" y="11731"/>
                  <a:pt x="10802" y="12883"/>
                  <a:pt x="11053" y="14036"/>
                </a:cubicBezTo>
                <a:cubicBezTo>
                  <a:pt x="11354" y="15365"/>
                  <a:pt x="11554" y="16718"/>
                  <a:pt x="11830" y="18046"/>
                </a:cubicBezTo>
                <a:cubicBezTo>
                  <a:pt x="11980" y="18848"/>
                  <a:pt x="12331" y="19650"/>
                  <a:pt x="12256" y="20528"/>
                </a:cubicBezTo>
                <a:cubicBezTo>
                  <a:pt x="11955" y="20352"/>
                  <a:pt x="11955" y="20051"/>
                  <a:pt x="11880" y="19826"/>
                </a:cubicBezTo>
                <a:cubicBezTo>
                  <a:pt x="11354" y="18347"/>
                  <a:pt x="11153" y="16768"/>
                  <a:pt x="10476" y="15340"/>
                </a:cubicBezTo>
                <a:cubicBezTo>
                  <a:pt x="10176" y="14663"/>
                  <a:pt x="9875" y="14011"/>
                  <a:pt x="9725" y="13284"/>
                </a:cubicBezTo>
                <a:cubicBezTo>
                  <a:pt x="9449" y="11831"/>
                  <a:pt x="8948" y="10452"/>
                  <a:pt x="8597" y="9049"/>
                </a:cubicBezTo>
                <a:cubicBezTo>
                  <a:pt x="8196" y="7345"/>
                  <a:pt x="7544" y="5665"/>
                  <a:pt x="7018" y="3986"/>
                </a:cubicBezTo>
                <a:cubicBezTo>
                  <a:pt x="6867" y="3510"/>
                  <a:pt x="6717" y="2959"/>
                  <a:pt x="6341" y="2558"/>
                </a:cubicBezTo>
                <a:cubicBezTo>
                  <a:pt x="6115" y="2332"/>
                  <a:pt x="5876" y="2219"/>
                  <a:pt x="5611" y="2219"/>
                </a:cubicBezTo>
                <a:cubicBezTo>
                  <a:pt x="5523" y="2219"/>
                  <a:pt x="5433" y="2232"/>
                  <a:pt x="5339" y="2257"/>
                </a:cubicBezTo>
                <a:cubicBezTo>
                  <a:pt x="4963" y="2357"/>
                  <a:pt x="4812" y="2658"/>
                  <a:pt x="4737" y="2984"/>
                </a:cubicBezTo>
                <a:cubicBezTo>
                  <a:pt x="4662" y="3435"/>
                  <a:pt x="4662" y="3911"/>
                  <a:pt x="4762" y="4387"/>
                </a:cubicBezTo>
                <a:cubicBezTo>
                  <a:pt x="5188" y="6492"/>
                  <a:pt x="5364" y="8648"/>
                  <a:pt x="5865" y="10753"/>
                </a:cubicBezTo>
                <a:cubicBezTo>
                  <a:pt x="6391" y="12959"/>
                  <a:pt x="6842" y="15164"/>
                  <a:pt x="7369" y="17370"/>
                </a:cubicBezTo>
                <a:cubicBezTo>
                  <a:pt x="7469" y="17821"/>
                  <a:pt x="7494" y="18247"/>
                  <a:pt x="7469" y="18748"/>
                </a:cubicBezTo>
                <a:cubicBezTo>
                  <a:pt x="6917" y="18322"/>
                  <a:pt x="6642" y="17846"/>
                  <a:pt x="6416" y="17320"/>
                </a:cubicBezTo>
                <a:cubicBezTo>
                  <a:pt x="5564" y="15340"/>
                  <a:pt x="4336" y="13535"/>
                  <a:pt x="3384" y="11580"/>
                </a:cubicBezTo>
                <a:cubicBezTo>
                  <a:pt x="2882" y="10603"/>
                  <a:pt x="2080" y="9726"/>
                  <a:pt x="1980" y="8523"/>
                </a:cubicBezTo>
                <a:cubicBezTo>
                  <a:pt x="1955" y="8096"/>
                  <a:pt x="1579" y="7871"/>
                  <a:pt x="1178" y="7721"/>
                </a:cubicBezTo>
                <a:cubicBezTo>
                  <a:pt x="1059" y="7678"/>
                  <a:pt x="948" y="7655"/>
                  <a:pt x="843" y="7655"/>
                </a:cubicBezTo>
                <a:cubicBezTo>
                  <a:pt x="639" y="7655"/>
                  <a:pt x="458" y="7739"/>
                  <a:pt x="276" y="7921"/>
                </a:cubicBezTo>
                <a:cubicBezTo>
                  <a:pt x="0" y="8222"/>
                  <a:pt x="151" y="8472"/>
                  <a:pt x="301" y="8723"/>
                </a:cubicBezTo>
                <a:cubicBezTo>
                  <a:pt x="727" y="9525"/>
                  <a:pt x="1203" y="10302"/>
                  <a:pt x="1579" y="11129"/>
                </a:cubicBezTo>
                <a:cubicBezTo>
                  <a:pt x="1955" y="12031"/>
                  <a:pt x="2356" y="12984"/>
                  <a:pt x="2882" y="13811"/>
                </a:cubicBezTo>
                <a:cubicBezTo>
                  <a:pt x="4035" y="15665"/>
                  <a:pt x="4887" y="17645"/>
                  <a:pt x="5890" y="19550"/>
                </a:cubicBezTo>
                <a:cubicBezTo>
                  <a:pt x="7218" y="22056"/>
                  <a:pt x="8371" y="24663"/>
                  <a:pt x="9649" y="27169"/>
                </a:cubicBezTo>
                <a:cubicBezTo>
                  <a:pt x="10451" y="28773"/>
                  <a:pt x="11354" y="30327"/>
                  <a:pt x="11855" y="32082"/>
                </a:cubicBezTo>
                <a:cubicBezTo>
                  <a:pt x="12105" y="32934"/>
                  <a:pt x="12356" y="33786"/>
                  <a:pt x="12757" y="34613"/>
                </a:cubicBezTo>
                <a:cubicBezTo>
                  <a:pt x="13233" y="35590"/>
                  <a:pt x="13509" y="36668"/>
                  <a:pt x="13910" y="37671"/>
                </a:cubicBezTo>
                <a:cubicBezTo>
                  <a:pt x="14512" y="39224"/>
                  <a:pt x="15314" y="40678"/>
                  <a:pt x="15865" y="42232"/>
                </a:cubicBezTo>
                <a:cubicBezTo>
                  <a:pt x="16391" y="43686"/>
                  <a:pt x="17293" y="44939"/>
                  <a:pt x="18020" y="46292"/>
                </a:cubicBezTo>
                <a:cubicBezTo>
                  <a:pt x="18194" y="46613"/>
                  <a:pt x="18476" y="46770"/>
                  <a:pt x="18776" y="46770"/>
                </a:cubicBezTo>
                <a:cubicBezTo>
                  <a:pt x="19039" y="46770"/>
                  <a:pt x="19316" y="46651"/>
                  <a:pt x="19549" y="46417"/>
                </a:cubicBezTo>
                <a:cubicBezTo>
                  <a:pt x="19700" y="46267"/>
                  <a:pt x="19624" y="45941"/>
                  <a:pt x="19875" y="45866"/>
                </a:cubicBezTo>
                <a:cubicBezTo>
                  <a:pt x="20151" y="46042"/>
                  <a:pt x="20426" y="46167"/>
                  <a:pt x="20677" y="46317"/>
                </a:cubicBezTo>
                <a:cubicBezTo>
                  <a:pt x="20860" y="46440"/>
                  <a:pt x="21044" y="46502"/>
                  <a:pt x="21227" y="46502"/>
                </a:cubicBezTo>
                <a:cubicBezTo>
                  <a:pt x="21420" y="46502"/>
                  <a:pt x="21612" y="46433"/>
                  <a:pt x="21805" y="46292"/>
                </a:cubicBezTo>
                <a:cubicBezTo>
                  <a:pt x="22156" y="45991"/>
                  <a:pt x="22281" y="45590"/>
                  <a:pt x="22206" y="45139"/>
                </a:cubicBezTo>
                <a:cubicBezTo>
                  <a:pt x="22156" y="44839"/>
                  <a:pt x="22055" y="44563"/>
                  <a:pt x="22005" y="44262"/>
                </a:cubicBezTo>
                <a:cubicBezTo>
                  <a:pt x="21780" y="43360"/>
                  <a:pt x="21855" y="43209"/>
                  <a:pt x="22732" y="42833"/>
                </a:cubicBezTo>
                <a:cubicBezTo>
                  <a:pt x="23183" y="42633"/>
                  <a:pt x="23684" y="42407"/>
                  <a:pt x="23710" y="41831"/>
                </a:cubicBezTo>
                <a:cubicBezTo>
                  <a:pt x="23735" y="41154"/>
                  <a:pt x="23810" y="40478"/>
                  <a:pt x="23659" y="39826"/>
                </a:cubicBezTo>
                <a:cubicBezTo>
                  <a:pt x="23108" y="37671"/>
                  <a:pt x="22782" y="35465"/>
                  <a:pt x="21930" y="33385"/>
                </a:cubicBezTo>
                <a:cubicBezTo>
                  <a:pt x="21604" y="32583"/>
                  <a:pt x="21755" y="31731"/>
                  <a:pt x="21504" y="30929"/>
                </a:cubicBezTo>
                <a:cubicBezTo>
                  <a:pt x="20652" y="28322"/>
                  <a:pt x="20176" y="25640"/>
                  <a:pt x="19574" y="22984"/>
                </a:cubicBezTo>
                <a:cubicBezTo>
                  <a:pt x="19524" y="22733"/>
                  <a:pt x="19474" y="22508"/>
                  <a:pt x="19624" y="22107"/>
                </a:cubicBezTo>
                <a:cubicBezTo>
                  <a:pt x="19750" y="22508"/>
                  <a:pt x="19850" y="22758"/>
                  <a:pt x="19925" y="23009"/>
                </a:cubicBezTo>
                <a:cubicBezTo>
                  <a:pt x="21078" y="26317"/>
                  <a:pt x="21730" y="29751"/>
                  <a:pt x="23083" y="32984"/>
                </a:cubicBezTo>
                <a:cubicBezTo>
                  <a:pt x="23684" y="34437"/>
                  <a:pt x="23960" y="35991"/>
                  <a:pt x="24461" y="37470"/>
                </a:cubicBezTo>
                <a:cubicBezTo>
                  <a:pt x="25138" y="39525"/>
                  <a:pt x="25815" y="41555"/>
                  <a:pt x="26692" y="43535"/>
                </a:cubicBezTo>
                <a:cubicBezTo>
                  <a:pt x="26948" y="44138"/>
                  <a:pt x="27682" y="44541"/>
                  <a:pt x="28353" y="44541"/>
                </a:cubicBezTo>
                <a:cubicBezTo>
                  <a:pt x="28603" y="44541"/>
                  <a:pt x="28844" y="44485"/>
                  <a:pt x="29048" y="44362"/>
                </a:cubicBezTo>
                <a:cubicBezTo>
                  <a:pt x="29324" y="44212"/>
                  <a:pt x="29499" y="43936"/>
                  <a:pt x="29499" y="43635"/>
                </a:cubicBezTo>
                <a:cubicBezTo>
                  <a:pt x="29549" y="42432"/>
                  <a:pt x="29725" y="41204"/>
                  <a:pt x="29449" y="40052"/>
                </a:cubicBezTo>
                <a:cubicBezTo>
                  <a:pt x="29173" y="38924"/>
                  <a:pt x="28973" y="37771"/>
                  <a:pt x="28622" y="36643"/>
                </a:cubicBezTo>
                <a:cubicBezTo>
                  <a:pt x="28572" y="36417"/>
                  <a:pt x="28497" y="36167"/>
                  <a:pt x="28647" y="35866"/>
                </a:cubicBezTo>
                <a:cubicBezTo>
                  <a:pt x="29198" y="37119"/>
                  <a:pt x="29349" y="38422"/>
                  <a:pt x="29750" y="39651"/>
                </a:cubicBezTo>
                <a:cubicBezTo>
                  <a:pt x="30101" y="40778"/>
                  <a:pt x="30552" y="41906"/>
                  <a:pt x="31078" y="42984"/>
                </a:cubicBezTo>
                <a:cubicBezTo>
                  <a:pt x="31318" y="43499"/>
                  <a:pt x="31524" y="43708"/>
                  <a:pt x="31887" y="43708"/>
                </a:cubicBezTo>
                <a:cubicBezTo>
                  <a:pt x="32054" y="43708"/>
                  <a:pt x="32254" y="43664"/>
                  <a:pt x="32507" y="43585"/>
                </a:cubicBezTo>
                <a:cubicBezTo>
                  <a:pt x="33509" y="43285"/>
                  <a:pt x="33860" y="42633"/>
                  <a:pt x="33609" y="41605"/>
                </a:cubicBezTo>
                <a:cubicBezTo>
                  <a:pt x="32106" y="35390"/>
                  <a:pt x="30251" y="29275"/>
                  <a:pt x="28822" y="23034"/>
                </a:cubicBezTo>
                <a:cubicBezTo>
                  <a:pt x="28597" y="21981"/>
                  <a:pt x="28346" y="20929"/>
                  <a:pt x="28070" y="19701"/>
                </a:cubicBezTo>
                <a:lnTo>
                  <a:pt x="28070" y="19701"/>
                </a:lnTo>
                <a:cubicBezTo>
                  <a:pt x="28522" y="20051"/>
                  <a:pt x="28547" y="20402"/>
                  <a:pt x="28647" y="20703"/>
                </a:cubicBezTo>
                <a:cubicBezTo>
                  <a:pt x="30025" y="24914"/>
                  <a:pt x="31279" y="29149"/>
                  <a:pt x="32331" y="33460"/>
                </a:cubicBezTo>
                <a:cubicBezTo>
                  <a:pt x="33083" y="36468"/>
                  <a:pt x="33785" y="39475"/>
                  <a:pt x="34512" y="42483"/>
                </a:cubicBezTo>
                <a:cubicBezTo>
                  <a:pt x="34562" y="42783"/>
                  <a:pt x="34587" y="43109"/>
                  <a:pt x="34837" y="43310"/>
                </a:cubicBezTo>
                <a:cubicBezTo>
                  <a:pt x="35062" y="43512"/>
                  <a:pt x="35207" y="43876"/>
                  <a:pt x="35578" y="43876"/>
                </a:cubicBezTo>
                <a:cubicBezTo>
                  <a:pt x="35620" y="43876"/>
                  <a:pt x="35666" y="43871"/>
                  <a:pt x="35715" y="43861"/>
                </a:cubicBezTo>
                <a:cubicBezTo>
                  <a:pt x="36141" y="43761"/>
                  <a:pt x="36467" y="43360"/>
                  <a:pt x="36542" y="42833"/>
                </a:cubicBezTo>
                <a:cubicBezTo>
                  <a:pt x="36567" y="42583"/>
                  <a:pt x="36542" y="42357"/>
                  <a:pt x="36467" y="42132"/>
                </a:cubicBezTo>
                <a:cubicBezTo>
                  <a:pt x="35665" y="40152"/>
                  <a:pt x="35464" y="37996"/>
                  <a:pt x="35013" y="35941"/>
                </a:cubicBezTo>
                <a:cubicBezTo>
                  <a:pt x="34461" y="33585"/>
                  <a:pt x="33860" y="31229"/>
                  <a:pt x="33359" y="28848"/>
                </a:cubicBezTo>
                <a:cubicBezTo>
                  <a:pt x="32231" y="28097"/>
                  <a:pt x="32005" y="27019"/>
                  <a:pt x="32231" y="25791"/>
                </a:cubicBezTo>
                <a:cubicBezTo>
                  <a:pt x="32281" y="25565"/>
                  <a:pt x="32331" y="25340"/>
                  <a:pt x="32381" y="25114"/>
                </a:cubicBezTo>
                <a:cubicBezTo>
                  <a:pt x="32231" y="24738"/>
                  <a:pt x="32055" y="24362"/>
                  <a:pt x="31955" y="23986"/>
                </a:cubicBezTo>
                <a:cubicBezTo>
                  <a:pt x="31304" y="21430"/>
                  <a:pt x="30451" y="18924"/>
                  <a:pt x="29574" y="16442"/>
                </a:cubicBezTo>
                <a:cubicBezTo>
                  <a:pt x="29098" y="15064"/>
                  <a:pt x="29098" y="15064"/>
                  <a:pt x="27695" y="15039"/>
                </a:cubicBezTo>
                <a:cubicBezTo>
                  <a:pt x="27563" y="15039"/>
                  <a:pt x="27398" y="15067"/>
                  <a:pt x="27247" y="15067"/>
                </a:cubicBezTo>
                <a:cubicBezTo>
                  <a:pt x="27081" y="15067"/>
                  <a:pt x="26933" y="15033"/>
                  <a:pt x="26867" y="14888"/>
                </a:cubicBezTo>
                <a:cubicBezTo>
                  <a:pt x="26667" y="14462"/>
                  <a:pt x="26341" y="14462"/>
                  <a:pt x="25990" y="14387"/>
                </a:cubicBezTo>
                <a:cubicBezTo>
                  <a:pt x="25740" y="14337"/>
                  <a:pt x="25815" y="14162"/>
                  <a:pt x="25940" y="14011"/>
                </a:cubicBezTo>
                <a:cubicBezTo>
                  <a:pt x="25940" y="13576"/>
                  <a:pt x="25800" y="13258"/>
                  <a:pt x="25319" y="13258"/>
                </a:cubicBezTo>
                <a:cubicBezTo>
                  <a:pt x="25301" y="13258"/>
                  <a:pt x="25282" y="13258"/>
                  <a:pt x="25263" y="13259"/>
                </a:cubicBezTo>
                <a:cubicBezTo>
                  <a:pt x="25245" y="13260"/>
                  <a:pt x="25226" y="13261"/>
                  <a:pt x="25208" y="13261"/>
                </a:cubicBezTo>
                <a:cubicBezTo>
                  <a:pt x="24766" y="13261"/>
                  <a:pt x="24503" y="12972"/>
                  <a:pt x="24286" y="12683"/>
                </a:cubicBezTo>
                <a:cubicBezTo>
                  <a:pt x="23384" y="11555"/>
                  <a:pt x="22832" y="10277"/>
                  <a:pt x="22507" y="8873"/>
                </a:cubicBezTo>
                <a:cubicBezTo>
                  <a:pt x="22281" y="7871"/>
                  <a:pt x="22481" y="6818"/>
                  <a:pt x="22131" y="5841"/>
                </a:cubicBezTo>
                <a:cubicBezTo>
                  <a:pt x="21905" y="5715"/>
                  <a:pt x="21930" y="5440"/>
                  <a:pt x="21805" y="5239"/>
                </a:cubicBezTo>
                <a:cubicBezTo>
                  <a:pt x="21534" y="4715"/>
                  <a:pt x="21196" y="4465"/>
                  <a:pt x="20766" y="4465"/>
                </a:cubicBezTo>
                <a:cubicBezTo>
                  <a:pt x="20558" y="4465"/>
                  <a:pt x="20329" y="4523"/>
                  <a:pt x="20075" y="4638"/>
                </a:cubicBezTo>
                <a:cubicBezTo>
                  <a:pt x="19474" y="4913"/>
                  <a:pt x="19248" y="5390"/>
                  <a:pt x="19299" y="6016"/>
                </a:cubicBezTo>
                <a:cubicBezTo>
                  <a:pt x="19474" y="7871"/>
                  <a:pt x="19700" y="9726"/>
                  <a:pt x="20025" y="11555"/>
                </a:cubicBezTo>
                <a:cubicBezTo>
                  <a:pt x="20075" y="11781"/>
                  <a:pt x="20151" y="12031"/>
                  <a:pt x="20000" y="12307"/>
                </a:cubicBezTo>
                <a:cubicBezTo>
                  <a:pt x="19925" y="12157"/>
                  <a:pt x="19850" y="12081"/>
                  <a:pt x="19825" y="12006"/>
                </a:cubicBezTo>
                <a:cubicBezTo>
                  <a:pt x="19574" y="10051"/>
                  <a:pt x="18522" y="8297"/>
                  <a:pt x="18321" y="6342"/>
                </a:cubicBezTo>
                <a:cubicBezTo>
                  <a:pt x="18296" y="6142"/>
                  <a:pt x="18246" y="5941"/>
                  <a:pt x="18146" y="5766"/>
                </a:cubicBezTo>
                <a:cubicBezTo>
                  <a:pt x="17720" y="4913"/>
                  <a:pt x="17544" y="4011"/>
                  <a:pt x="17268" y="3109"/>
                </a:cubicBezTo>
                <a:cubicBezTo>
                  <a:pt x="17018" y="2357"/>
                  <a:pt x="16993" y="1530"/>
                  <a:pt x="16617" y="828"/>
                </a:cubicBezTo>
                <a:cubicBezTo>
                  <a:pt x="16366" y="352"/>
                  <a:pt x="16065" y="1"/>
                  <a:pt x="15464" y="1"/>
                </a:cubicBezTo>
                <a:cubicBezTo>
                  <a:pt x="15445" y="1"/>
                  <a:pt x="15427" y="0"/>
                  <a:pt x="1540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116;p48">
            <a:extLst>
              <a:ext uri="{FF2B5EF4-FFF2-40B4-BE49-F238E27FC236}">
                <a16:creationId xmlns:a16="http://schemas.microsoft.com/office/drawing/2014/main" id="{9BE66272-8555-4663-96CF-1FF4DBE9376A}"/>
              </a:ext>
            </a:extLst>
          </p:cNvPr>
          <p:cNvSpPr txBox="1">
            <a:spLocks/>
          </p:cNvSpPr>
          <p:nvPr/>
        </p:nvSpPr>
        <p:spPr>
          <a:xfrm>
            <a:off x="1523036" y="5535296"/>
            <a:ext cx="1103200" cy="11308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000"/>
              <a:buFont typeface="Barriecito"/>
              <a:buNone/>
              <a:defRPr sz="5500" b="1" i="0" u="none" strike="noStrike" cap="none">
                <a:solidFill>
                  <a:schemeClr val="accent3"/>
                </a:solidFill>
                <a:latin typeface="Barriecito"/>
                <a:ea typeface="Barriecito"/>
                <a:cs typeface="Barriecito"/>
                <a:sym typeface="Barriecito"/>
              </a:defRPr>
            </a:lvl1pPr>
            <a:lvl2pPr marR="0" lvl="1"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2800"/>
              <a:buFont typeface="Caveat Brush"/>
              <a:buNone/>
              <a:defRPr sz="2800" b="0" i="0" u="none" strike="noStrike" cap="none">
                <a:solidFill>
                  <a:schemeClr val="dk1"/>
                </a:solidFill>
                <a:latin typeface="Caveat Brush"/>
                <a:ea typeface="Caveat Brush"/>
                <a:cs typeface="Caveat Brush"/>
                <a:sym typeface="Caveat Brush"/>
              </a:defRPr>
            </a:lvl9pPr>
          </a:lstStyle>
          <a:p>
            <a:pPr marL="0" marR="0" lvl="0" indent="0" algn="ctr" defTabSz="1219170" rtl="0" eaLnBrk="1" fontAlgn="auto" latinLnBrk="0" hangingPunct="1">
              <a:lnSpc>
                <a:spcPct val="100000"/>
              </a:lnSpc>
              <a:spcBef>
                <a:spcPts val="0"/>
              </a:spcBef>
              <a:spcAft>
                <a:spcPts val="0"/>
              </a:spcAft>
              <a:buClr>
                <a:srgbClr val="000000"/>
              </a:buClr>
              <a:buSzPts val="1100"/>
              <a:buFont typeface="Barriecito"/>
              <a:buNone/>
              <a:tabLst/>
              <a:defRPr/>
            </a:pPr>
            <a:r>
              <a:rPr kumimoji="0" lang="en" sz="7333" b="1" i="0" u="none" strike="noStrike" kern="0" cap="none" spc="0" normalizeH="0" baseline="0" noProof="0" dirty="0">
                <a:ln>
                  <a:noFill/>
                </a:ln>
                <a:solidFill>
                  <a:srgbClr val="FF496C"/>
                </a:solidFill>
                <a:effectLst/>
                <a:uLnTx/>
                <a:uFillTx/>
                <a:latin typeface="Barriecito"/>
                <a:sym typeface="Barriecito"/>
              </a:rPr>
              <a:t>5</a:t>
            </a:r>
          </a:p>
        </p:txBody>
      </p:sp>
      <p:sp>
        <p:nvSpPr>
          <p:cNvPr id="31" name="Google Shape;1118;p48">
            <a:extLst>
              <a:ext uri="{FF2B5EF4-FFF2-40B4-BE49-F238E27FC236}">
                <a16:creationId xmlns:a16="http://schemas.microsoft.com/office/drawing/2014/main" id="{30EB0A3A-608C-4ABF-ABAC-B69FAA0103DC}"/>
              </a:ext>
            </a:extLst>
          </p:cNvPr>
          <p:cNvSpPr txBox="1">
            <a:spLocks/>
          </p:cNvSpPr>
          <p:nvPr/>
        </p:nvSpPr>
        <p:spPr>
          <a:xfrm flipH="1">
            <a:off x="1944022" y="4029528"/>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Listen, point and say.</a:t>
            </a:r>
          </a:p>
        </p:txBody>
      </p:sp>
      <p:sp>
        <p:nvSpPr>
          <p:cNvPr id="32" name="Google Shape;1118;p48">
            <a:extLst>
              <a:ext uri="{FF2B5EF4-FFF2-40B4-BE49-F238E27FC236}">
                <a16:creationId xmlns:a16="http://schemas.microsoft.com/office/drawing/2014/main" id="{3626116B-BB15-4516-A2E3-08572304629D}"/>
              </a:ext>
            </a:extLst>
          </p:cNvPr>
          <p:cNvSpPr txBox="1">
            <a:spLocks/>
          </p:cNvSpPr>
          <p:nvPr/>
        </p:nvSpPr>
        <p:spPr>
          <a:xfrm flipH="1">
            <a:off x="7695428" y="275707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Look, listen and repeat.</a:t>
            </a:r>
          </a:p>
        </p:txBody>
      </p:sp>
      <p:sp>
        <p:nvSpPr>
          <p:cNvPr id="41" name="Google Shape;1118;p48">
            <a:extLst>
              <a:ext uri="{FF2B5EF4-FFF2-40B4-BE49-F238E27FC236}">
                <a16:creationId xmlns:a16="http://schemas.microsoft.com/office/drawing/2014/main" id="{4803BF08-B556-463F-98EB-4213838D84E3}"/>
              </a:ext>
            </a:extLst>
          </p:cNvPr>
          <p:cNvSpPr txBox="1">
            <a:spLocks/>
          </p:cNvSpPr>
          <p:nvPr/>
        </p:nvSpPr>
        <p:spPr>
          <a:xfrm flipH="1">
            <a:off x="7695367" y="4534185"/>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Let’s talk.</a:t>
            </a:r>
          </a:p>
        </p:txBody>
      </p:sp>
      <p:sp>
        <p:nvSpPr>
          <p:cNvPr id="42" name="Google Shape;1118;p48">
            <a:extLst>
              <a:ext uri="{FF2B5EF4-FFF2-40B4-BE49-F238E27FC236}">
                <a16:creationId xmlns:a16="http://schemas.microsoft.com/office/drawing/2014/main" id="{7069AD88-0A1D-4C42-92AC-4B4BFA49207C}"/>
              </a:ext>
            </a:extLst>
          </p:cNvPr>
          <p:cNvSpPr txBox="1">
            <a:spLocks/>
          </p:cNvSpPr>
          <p:nvPr/>
        </p:nvSpPr>
        <p:spPr>
          <a:xfrm flipH="1">
            <a:off x="2841767" y="6026719"/>
            <a:ext cx="4459277" cy="377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3000"/>
              <a:buFont typeface="Barriecito"/>
              <a:buNone/>
              <a:defRPr sz="2500" b="0" i="0" u="none" strike="noStrike" cap="none">
                <a:solidFill>
                  <a:schemeClr val="accent5"/>
                </a:solidFill>
                <a:latin typeface="Barriecito"/>
                <a:ea typeface="Barriecito"/>
                <a:cs typeface="Barriecito"/>
                <a:sym typeface="Barriecito"/>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Raleway"/>
                <a:ea typeface="Raleway"/>
                <a:cs typeface="Raleway"/>
                <a:sym typeface="Raleway"/>
              </a:defRPr>
            </a:lvl9pPr>
          </a:lstStyle>
          <a:p>
            <a:pPr marL="0" marR="0" lvl="0" indent="0" algn="l" defTabSz="1219170" rtl="0" eaLnBrk="1" fontAlgn="auto" latinLnBrk="0" hangingPunct="1">
              <a:lnSpc>
                <a:spcPct val="100000"/>
              </a:lnSpc>
              <a:spcBef>
                <a:spcPts val="0"/>
              </a:spcBef>
              <a:spcAft>
                <a:spcPts val="0"/>
              </a:spcAft>
              <a:buClr>
                <a:srgbClr val="A7D4D5"/>
              </a:buClr>
              <a:buSzPts val="3000"/>
              <a:buFont typeface="Barriecito"/>
              <a:buNone/>
              <a:tabLst/>
              <a:defRPr/>
            </a:pPr>
            <a:r>
              <a:rPr kumimoji="0" lang="en-US" sz="4000" b="1" i="0" u="none" strike="noStrike" kern="0" cap="none" spc="0" normalizeH="0" baseline="0" noProof="0" dirty="0">
                <a:ln>
                  <a:noFill/>
                </a:ln>
                <a:solidFill>
                  <a:srgbClr val="66BAB2"/>
                </a:solidFill>
                <a:effectLst/>
                <a:uLnTx/>
                <a:uFillTx/>
                <a:latin typeface="Times New Roman" panose="02020603050405020304" pitchFamily="18" charset="0"/>
                <a:cs typeface="Times New Roman" panose="02020603050405020304" pitchFamily="18" charset="0"/>
                <a:sym typeface="Barriecito"/>
              </a:rPr>
              <a:t>Fun corner and wrap-up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87704" y="5447064"/>
            <a:ext cx="4416594"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singing.</a:t>
            </a:r>
          </a:p>
        </p:txBody>
      </p:sp>
      <p:pic>
        <p:nvPicPr>
          <p:cNvPr id="3" name="Picture 2">
            <a:extLst>
              <a:ext uri="{FF2B5EF4-FFF2-40B4-BE49-F238E27FC236}">
                <a16:creationId xmlns:a16="http://schemas.microsoft.com/office/drawing/2014/main" id="{A5F40BF7-AFC8-61F1-655D-75E14D0AE4A9}"/>
              </a:ext>
            </a:extLst>
          </p:cNvPr>
          <p:cNvPicPr>
            <a:picLocks noChangeAspect="1"/>
          </p:cNvPicPr>
          <p:nvPr/>
        </p:nvPicPr>
        <p:blipFill rotWithShape="1">
          <a:blip r:embed="rId4">
            <a:extLst>
              <a:ext uri="{28A0092B-C50C-407E-A947-70E740481C1C}">
                <a14:useLocalDpi xmlns:a14="http://schemas.microsoft.com/office/drawing/2010/main" val="0"/>
              </a:ext>
            </a:extLst>
          </a:blip>
          <a:srcRect l="47951" t="50000" r="35347" b="11155"/>
          <a:stretch/>
        </p:blipFill>
        <p:spPr>
          <a:xfrm>
            <a:off x="4402729" y="1398121"/>
            <a:ext cx="3644685" cy="4103915"/>
          </a:xfrm>
          <a:prstGeom prst="rect">
            <a:avLst/>
          </a:prstGeom>
        </p:spPr>
      </p:pic>
      <p:pic>
        <p:nvPicPr>
          <p:cNvPr id="5" name="Picture 11">
            <a:extLst>
              <a:ext uri="{FF2B5EF4-FFF2-40B4-BE49-F238E27FC236}">
                <a16:creationId xmlns:a16="http://schemas.microsoft.com/office/drawing/2014/main" id="{3DBD30BB-330B-6113-7553-BA640B2D1FD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47414" y="2337332"/>
            <a:ext cx="3046041" cy="2702919"/>
          </a:xfrm>
          <a:prstGeom prst="rect">
            <a:avLst/>
          </a:prstGeom>
        </p:spPr>
      </p:pic>
      <p:sp>
        <p:nvSpPr>
          <p:cNvPr id="7" name="Rectangle 6">
            <a:extLst>
              <a:ext uri="{FF2B5EF4-FFF2-40B4-BE49-F238E27FC236}">
                <a16:creationId xmlns:a16="http://schemas.microsoft.com/office/drawing/2014/main" id="{84BEC956-EB8A-4178-12EA-52772C6065A8}"/>
              </a:ext>
            </a:extLst>
          </p:cNvPr>
          <p:cNvSpPr/>
          <p:nvPr/>
        </p:nvSpPr>
        <p:spPr>
          <a:xfrm>
            <a:off x="9056928"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41CB1E53-B925-1637-1BEB-2AEC0F562998}"/>
              </a:ext>
            </a:extLst>
          </p:cNvPr>
          <p:cNvSpPr/>
          <p:nvPr/>
        </p:nvSpPr>
        <p:spPr>
          <a:xfrm>
            <a:off x="9148699"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8">
            <a:extLst>
              <a:ext uri="{FF2B5EF4-FFF2-40B4-BE49-F238E27FC236}">
                <a16:creationId xmlns:a16="http://schemas.microsoft.com/office/drawing/2014/main" id="{9ADCB53D-E76A-AA9B-C7B3-A6BB5176023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58852" y="3784210"/>
            <a:ext cx="2703992" cy="894429"/>
          </a:xfrm>
          <a:prstGeom prst="rect">
            <a:avLst/>
          </a:prstGeom>
        </p:spPr>
      </p:pic>
    </p:spTree>
    <p:extLst>
      <p:ext uri="{BB962C8B-B14F-4D97-AF65-F5344CB8AC3E}">
        <p14:creationId xmlns:p14="http://schemas.microsoft.com/office/powerpoint/2010/main" val="198895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983883" y="5447064"/>
            <a:ext cx="4224233"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writing.</a:t>
            </a:r>
          </a:p>
        </p:txBody>
      </p:sp>
      <p:pic>
        <p:nvPicPr>
          <p:cNvPr id="3" name="Picture 2">
            <a:extLst>
              <a:ext uri="{FF2B5EF4-FFF2-40B4-BE49-F238E27FC236}">
                <a16:creationId xmlns:a16="http://schemas.microsoft.com/office/drawing/2014/main" id="{7332A884-6096-6E7F-693A-64B0B090A8D1}"/>
              </a:ext>
            </a:extLst>
          </p:cNvPr>
          <p:cNvPicPr>
            <a:picLocks noChangeAspect="1"/>
          </p:cNvPicPr>
          <p:nvPr/>
        </p:nvPicPr>
        <p:blipFill rotWithShape="1">
          <a:blip r:embed="rId4">
            <a:extLst>
              <a:ext uri="{28A0092B-C50C-407E-A947-70E740481C1C}">
                <a14:useLocalDpi xmlns:a14="http://schemas.microsoft.com/office/drawing/2010/main" val="0"/>
              </a:ext>
            </a:extLst>
          </a:blip>
          <a:srcRect l="66231" t="54181"/>
          <a:stretch/>
        </p:blipFill>
        <p:spPr>
          <a:xfrm>
            <a:off x="4737231" y="2013843"/>
            <a:ext cx="4308536" cy="2830313"/>
          </a:xfrm>
          <a:prstGeom prst="rect">
            <a:avLst/>
          </a:prstGeom>
        </p:spPr>
      </p:pic>
      <p:pic>
        <p:nvPicPr>
          <p:cNvPr id="5" name="Picture 11">
            <a:extLst>
              <a:ext uri="{FF2B5EF4-FFF2-40B4-BE49-F238E27FC236}">
                <a16:creationId xmlns:a16="http://schemas.microsoft.com/office/drawing/2014/main" id="{3D4F89A7-52E3-1FA1-E230-2F12A11AE91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23615" y="2465765"/>
            <a:ext cx="3046041" cy="2702919"/>
          </a:xfrm>
          <a:prstGeom prst="rect">
            <a:avLst/>
          </a:prstGeom>
        </p:spPr>
      </p:pic>
      <p:sp>
        <p:nvSpPr>
          <p:cNvPr id="7" name="Rectangle 6">
            <a:extLst>
              <a:ext uri="{FF2B5EF4-FFF2-40B4-BE49-F238E27FC236}">
                <a16:creationId xmlns:a16="http://schemas.microsoft.com/office/drawing/2014/main" id="{774DFE17-5749-722C-8CDF-2AB4BC074327}"/>
              </a:ext>
            </a:extLst>
          </p:cNvPr>
          <p:cNvSpPr/>
          <p:nvPr/>
        </p:nvSpPr>
        <p:spPr>
          <a:xfrm>
            <a:off x="9333129" y="289725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144CB6DA-5233-4C31-33FE-DE8C1165A193}"/>
              </a:ext>
            </a:extLst>
          </p:cNvPr>
          <p:cNvSpPr/>
          <p:nvPr/>
        </p:nvSpPr>
        <p:spPr>
          <a:xfrm>
            <a:off x="9424900" y="2895937"/>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9">
            <a:extLst>
              <a:ext uri="{FF2B5EF4-FFF2-40B4-BE49-F238E27FC236}">
                <a16:creationId xmlns:a16="http://schemas.microsoft.com/office/drawing/2014/main" id="{D44C8B4E-A2E6-BD02-76A7-A0B529B1A16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424900" y="4144285"/>
            <a:ext cx="1761563" cy="644105"/>
          </a:xfrm>
          <a:prstGeom prst="rect">
            <a:avLst/>
          </a:prstGeom>
        </p:spPr>
      </p:pic>
    </p:spTree>
    <p:extLst>
      <p:ext uri="{BB962C8B-B14F-4D97-AF65-F5344CB8AC3E}">
        <p14:creationId xmlns:p14="http://schemas.microsoft.com/office/powerpoint/2010/main" val="160942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68467" y="5447064"/>
            <a:ext cx="4455066"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reading.</a:t>
            </a:r>
          </a:p>
        </p:txBody>
      </p:sp>
      <p:pic>
        <p:nvPicPr>
          <p:cNvPr id="3" name="Picture 2">
            <a:extLst>
              <a:ext uri="{FF2B5EF4-FFF2-40B4-BE49-F238E27FC236}">
                <a16:creationId xmlns:a16="http://schemas.microsoft.com/office/drawing/2014/main" id="{D10CCD80-B31F-4F4E-52FD-D521ACDEF95B}"/>
              </a:ext>
            </a:extLst>
          </p:cNvPr>
          <p:cNvPicPr>
            <a:picLocks noChangeAspect="1"/>
          </p:cNvPicPr>
          <p:nvPr/>
        </p:nvPicPr>
        <p:blipFill rotWithShape="1">
          <a:blip r:embed="rId4">
            <a:extLst>
              <a:ext uri="{28A0092B-C50C-407E-A947-70E740481C1C}">
                <a14:useLocalDpi xmlns:a14="http://schemas.microsoft.com/office/drawing/2010/main" val="0"/>
              </a:ext>
            </a:extLst>
          </a:blip>
          <a:srcRect t="7849" r="70431"/>
          <a:stretch/>
        </p:blipFill>
        <p:spPr>
          <a:xfrm>
            <a:off x="4927564" y="1170296"/>
            <a:ext cx="2834378" cy="4276768"/>
          </a:xfrm>
          <a:prstGeom prst="rect">
            <a:avLst/>
          </a:prstGeom>
        </p:spPr>
      </p:pic>
      <p:pic>
        <p:nvPicPr>
          <p:cNvPr id="5" name="Picture 11">
            <a:extLst>
              <a:ext uri="{FF2B5EF4-FFF2-40B4-BE49-F238E27FC236}">
                <a16:creationId xmlns:a16="http://schemas.microsoft.com/office/drawing/2014/main" id="{D0AEA80D-A9EB-E3C7-C43B-C146FBA3F9A1}"/>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23533" y="2337332"/>
            <a:ext cx="3046041" cy="2702919"/>
          </a:xfrm>
          <a:prstGeom prst="rect">
            <a:avLst/>
          </a:prstGeom>
        </p:spPr>
      </p:pic>
      <p:sp>
        <p:nvSpPr>
          <p:cNvPr id="7" name="Rectangle 6">
            <a:extLst>
              <a:ext uri="{FF2B5EF4-FFF2-40B4-BE49-F238E27FC236}">
                <a16:creationId xmlns:a16="http://schemas.microsoft.com/office/drawing/2014/main" id="{EED9AE37-9596-1D89-2195-BCB14730FAA6}"/>
              </a:ext>
            </a:extLst>
          </p:cNvPr>
          <p:cNvSpPr/>
          <p:nvPr/>
        </p:nvSpPr>
        <p:spPr>
          <a:xfrm>
            <a:off x="9333047" y="2768818"/>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8" name="Rectangle 7">
            <a:extLst>
              <a:ext uri="{FF2B5EF4-FFF2-40B4-BE49-F238E27FC236}">
                <a16:creationId xmlns:a16="http://schemas.microsoft.com/office/drawing/2014/main" id="{BEB8A557-4FD0-6084-1841-C419E3A0B795}"/>
              </a:ext>
            </a:extLst>
          </p:cNvPr>
          <p:cNvSpPr/>
          <p:nvPr/>
        </p:nvSpPr>
        <p:spPr>
          <a:xfrm>
            <a:off x="9424818" y="2767504"/>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9" name="Picture 6">
            <a:extLst>
              <a:ext uri="{FF2B5EF4-FFF2-40B4-BE49-F238E27FC236}">
                <a16:creationId xmlns:a16="http://schemas.microsoft.com/office/drawing/2014/main" id="{6FB3A76E-2B4D-D7AD-9121-C89EAD395EC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160475" y="3910433"/>
            <a:ext cx="2036527" cy="767535"/>
          </a:xfrm>
          <a:prstGeom prst="rect">
            <a:avLst/>
          </a:prstGeom>
        </p:spPr>
      </p:pic>
    </p:spTree>
    <p:extLst>
      <p:ext uri="{BB962C8B-B14F-4D97-AF65-F5344CB8AC3E}">
        <p14:creationId xmlns:p14="http://schemas.microsoft.com/office/powerpoint/2010/main" val="78791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791525" y="5447064"/>
            <a:ext cx="4608955"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dancing.</a:t>
            </a:r>
          </a:p>
        </p:txBody>
      </p:sp>
      <p:pic>
        <p:nvPicPr>
          <p:cNvPr id="8" name="Picture 7">
            <a:extLst>
              <a:ext uri="{FF2B5EF4-FFF2-40B4-BE49-F238E27FC236}">
                <a16:creationId xmlns:a16="http://schemas.microsoft.com/office/drawing/2014/main" id="{0731BE63-16E0-EE5D-6BF5-8500745BCEF8}"/>
              </a:ext>
            </a:extLst>
          </p:cNvPr>
          <p:cNvPicPr>
            <a:picLocks noChangeAspect="1"/>
          </p:cNvPicPr>
          <p:nvPr/>
        </p:nvPicPr>
        <p:blipFill rotWithShape="1">
          <a:blip r:embed="rId4">
            <a:extLst>
              <a:ext uri="{28A0092B-C50C-407E-A947-70E740481C1C}">
                <a14:useLocalDpi xmlns:a14="http://schemas.microsoft.com/office/drawing/2010/main" val="0"/>
              </a:ext>
            </a:extLst>
          </a:blip>
          <a:srcRect l="35869" t="50000" r="44654" b="4003"/>
          <a:stretch/>
        </p:blipFill>
        <p:spPr>
          <a:xfrm>
            <a:off x="4370427" y="1987239"/>
            <a:ext cx="3006863" cy="3437986"/>
          </a:xfrm>
          <a:prstGeom prst="rect">
            <a:avLst/>
          </a:prstGeom>
        </p:spPr>
      </p:pic>
      <p:pic>
        <p:nvPicPr>
          <p:cNvPr id="5" name="Picture 11">
            <a:extLst>
              <a:ext uri="{FF2B5EF4-FFF2-40B4-BE49-F238E27FC236}">
                <a16:creationId xmlns:a16="http://schemas.microsoft.com/office/drawing/2014/main" id="{CA96F62F-89D6-7511-118C-436F6CA1D1E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0480" y="2744145"/>
            <a:ext cx="3046041" cy="2702919"/>
          </a:xfrm>
          <a:prstGeom prst="rect">
            <a:avLst/>
          </a:prstGeom>
        </p:spPr>
      </p:pic>
      <p:sp>
        <p:nvSpPr>
          <p:cNvPr id="7" name="Rectangle 6">
            <a:extLst>
              <a:ext uri="{FF2B5EF4-FFF2-40B4-BE49-F238E27FC236}">
                <a16:creationId xmlns:a16="http://schemas.microsoft.com/office/drawing/2014/main" id="{E1771B90-AEFB-A752-4360-664F5F6DA4F6}"/>
              </a:ext>
            </a:extLst>
          </p:cNvPr>
          <p:cNvSpPr/>
          <p:nvPr/>
        </p:nvSpPr>
        <p:spPr>
          <a:xfrm>
            <a:off x="9409994" y="317563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+4</a:t>
            </a:r>
            <a:endParaRPr lang="vi-VN" sz="2666">
              <a:solidFill>
                <a:schemeClr val="bg1"/>
              </a:solidFill>
            </a:endParaRPr>
          </a:p>
        </p:txBody>
      </p:sp>
      <p:sp>
        <p:nvSpPr>
          <p:cNvPr id="9" name="Rectangle 8">
            <a:extLst>
              <a:ext uri="{FF2B5EF4-FFF2-40B4-BE49-F238E27FC236}">
                <a16:creationId xmlns:a16="http://schemas.microsoft.com/office/drawing/2014/main" id="{6B754379-7AEC-6AB1-71B5-09826FB13366}"/>
              </a:ext>
            </a:extLst>
          </p:cNvPr>
          <p:cNvSpPr/>
          <p:nvPr/>
        </p:nvSpPr>
        <p:spPr>
          <a:xfrm>
            <a:off x="9512283" y="3176200"/>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+4</a:t>
            </a:r>
            <a:endParaRPr lang="vi-VN" sz="2666">
              <a:solidFill>
                <a:srgbClr val="00B050"/>
              </a:solidFill>
            </a:endParaRPr>
          </a:p>
        </p:txBody>
      </p:sp>
      <p:pic>
        <p:nvPicPr>
          <p:cNvPr id="10" name="Picture 10">
            <a:extLst>
              <a:ext uri="{FF2B5EF4-FFF2-40B4-BE49-F238E27FC236}">
                <a16:creationId xmlns:a16="http://schemas.microsoft.com/office/drawing/2014/main" id="{829EB0A5-AF56-7E12-1197-68364D9F769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56896" y="4256822"/>
            <a:ext cx="2089626" cy="928248"/>
          </a:xfrm>
          <a:prstGeom prst="rect">
            <a:avLst/>
          </a:prstGeom>
        </p:spPr>
      </p:pic>
    </p:spTree>
    <p:extLst>
      <p:ext uri="{BB962C8B-B14F-4D97-AF65-F5344CB8AC3E}">
        <p14:creationId xmlns:p14="http://schemas.microsoft.com/office/powerpoint/2010/main" val="25949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5">
            <a:extLst>
              <a:ext uri="{FF2B5EF4-FFF2-40B4-BE49-F238E27FC236}">
                <a16:creationId xmlns:a16="http://schemas.microsoft.com/office/drawing/2014/main" id="{98DB33D9-329A-6F79-5BCA-1D44BE8B1911}"/>
              </a:ext>
            </a:extLst>
          </p:cNvPr>
          <p:cNvSpPr/>
          <p:nvPr/>
        </p:nvSpPr>
        <p:spPr>
          <a:xfrm>
            <a:off x="3260158" y="197792"/>
            <a:ext cx="5929828"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Guess what?</a:t>
            </a:r>
            <a:endParaRPr lang="vi-VN" sz="7200" b="1" cap="none" spc="0" dirty="0">
              <a:ln w="22225">
                <a:solidFill>
                  <a:schemeClr val="accent2"/>
                </a:solidFill>
                <a:prstDash val="solid"/>
              </a:ln>
              <a:solidFill>
                <a:schemeClr val="accent2">
                  <a:lumMod val="40000"/>
                  <a:lumOff val="60000"/>
                </a:schemeClr>
              </a:solidFill>
              <a:effectLst/>
            </a:endParaRPr>
          </a:p>
        </p:txBody>
      </p:sp>
      <p:sp>
        <p:nvSpPr>
          <p:cNvPr id="4" name="Rectangle 3">
            <a:extLst>
              <a:ext uri="{FF2B5EF4-FFF2-40B4-BE49-F238E27FC236}">
                <a16:creationId xmlns:a16="http://schemas.microsoft.com/office/drawing/2014/main" id="{1D584999-F602-53C3-828D-2027C1CA0C3C}"/>
              </a:ext>
            </a:extLst>
          </p:cNvPr>
          <p:cNvSpPr/>
          <p:nvPr/>
        </p:nvSpPr>
        <p:spPr>
          <a:xfrm>
            <a:off x="3887703" y="5447064"/>
            <a:ext cx="4416594" cy="923330"/>
          </a:xfrm>
          <a:prstGeom prst="rect">
            <a:avLst/>
          </a:prstGeom>
          <a:noFill/>
        </p:spPr>
        <p:txBody>
          <a:bodyPr wrap="none" lIns="91440" tIns="45720" rIns="91440" bIns="45720">
            <a:spAutoFit/>
          </a:bodyPr>
          <a:lstStyle/>
          <a:p>
            <a:pPr algn="ctr"/>
            <a:r>
              <a:rPr lang="en-US" sz="5400" b="1" i="1" cap="none" spc="0" dirty="0">
                <a:ln w="22225">
                  <a:solidFill>
                    <a:schemeClr val="accent2"/>
                  </a:solidFill>
                  <a:prstDash val="solid"/>
                </a:ln>
                <a:solidFill>
                  <a:sysClr val="windowText" lastClr="000000"/>
                </a:solidFill>
                <a:effectLst/>
              </a:rPr>
              <a:t>I am singing.</a:t>
            </a:r>
          </a:p>
        </p:txBody>
      </p:sp>
      <p:pic>
        <p:nvPicPr>
          <p:cNvPr id="5" name="Picture 4">
            <a:extLst>
              <a:ext uri="{FF2B5EF4-FFF2-40B4-BE49-F238E27FC236}">
                <a16:creationId xmlns:a16="http://schemas.microsoft.com/office/drawing/2014/main" id="{59018E6C-C4E1-6FC4-C8FC-B0697AE38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787" y="1638050"/>
            <a:ext cx="3048425" cy="3581900"/>
          </a:xfrm>
          <a:prstGeom prst="rect">
            <a:avLst/>
          </a:prstGeom>
        </p:spPr>
      </p:pic>
      <p:pic>
        <p:nvPicPr>
          <p:cNvPr id="7" name="Picture 11">
            <a:extLst>
              <a:ext uri="{FF2B5EF4-FFF2-40B4-BE49-F238E27FC236}">
                <a16:creationId xmlns:a16="http://schemas.microsoft.com/office/drawing/2014/main" id="{3C1B6C0A-A536-FBEB-5301-110603C3F31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88701" y="2228885"/>
            <a:ext cx="3046041" cy="2702919"/>
          </a:xfrm>
          <a:prstGeom prst="rect">
            <a:avLst/>
          </a:prstGeom>
        </p:spPr>
      </p:pic>
      <p:sp>
        <p:nvSpPr>
          <p:cNvPr id="8" name="Rectangle 7">
            <a:extLst>
              <a:ext uri="{FF2B5EF4-FFF2-40B4-BE49-F238E27FC236}">
                <a16:creationId xmlns:a16="http://schemas.microsoft.com/office/drawing/2014/main" id="{956B0660-86F5-EF8E-5887-9CD76ABD5772}"/>
              </a:ext>
            </a:extLst>
          </p:cNvPr>
          <p:cNvSpPr/>
          <p:nvPr/>
        </p:nvSpPr>
        <p:spPr>
          <a:xfrm>
            <a:off x="9098215" y="2660371"/>
            <a:ext cx="1507841" cy="1322991"/>
          </a:xfrm>
          <a:prstGeom prst="rect">
            <a:avLst/>
          </a:prstGeom>
        </p:spPr>
        <p:txBody>
          <a:bodyPr wrap="square">
            <a:spAutoFit/>
          </a:bodyPr>
          <a:lstStyle/>
          <a:p>
            <a:r>
              <a:rPr lang="en-US" sz="7997" b="1">
                <a:solidFill>
                  <a:schemeClr val="bg1"/>
                </a:solidFill>
                <a:effectLst>
                  <a:outerShdw blurRad="38100" dist="38100" dir="2700000" algn="tl">
                    <a:srgbClr val="000000">
                      <a:alpha val="43137"/>
                    </a:srgbClr>
                  </a:outerShdw>
                </a:effectLst>
                <a:latin typeface="Comic Sans MS" panose="030F0702030302020204" pitchFamily="66" charset="0"/>
              </a:rPr>
              <a:t>+3</a:t>
            </a:r>
            <a:endParaRPr lang="vi-VN" sz="2666">
              <a:solidFill>
                <a:schemeClr val="bg1"/>
              </a:solidFill>
            </a:endParaRPr>
          </a:p>
        </p:txBody>
      </p:sp>
      <p:sp>
        <p:nvSpPr>
          <p:cNvPr id="9" name="Rectangle 8">
            <a:extLst>
              <a:ext uri="{FF2B5EF4-FFF2-40B4-BE49-F238E27FC236}">
                <a16:creationId xmlns:a16="http://schemas.microsoft.com/office/drawing/2014/main" id="{B08FD2F2-D2EE-3179-1EED-AA027DF22A20}"/>
              </a:ext>
            </a:extLst>
          </p:cNvPr>
          <p:cNvSpPr/>
          <p:nvPr/>
        </p:nvSpPr>
        <p:spPr>
          <a:xfrm>
            <a:off x="9189986" y="2659057"/>
            <a:ext cx="1507841" cy="1322991"/>
          </a:xfrm>
          <a:prstGeom prst="rect">
            <a:avLst/>
          </a:prstGeom>
        </p:spPr>
        <p:txBody>
          <a:bodyPr wrap="square">
            <a:spAutoFit/>
          </a:bodyPr>
          <a:lstStyle/>
          <a:p>
            <a:r>
              <a:rPr lang="en-US" sz="7997" b="1">
                <a:solidFill>
                  <a:srgbClr val="00B050"/>
                </a:solidFill>
                <a:effectLst>
                  <a:outerShdw blurRad="38100" dist="38100" dir="2700000" algn="tl">
                    <a:srgbClr val="000000">
                      <a:alpha val="43137"/>
                    </a:srgbClr>
                  </a:outerShdw>
                </a:effectLst>
                <a:latin typeface="Comic Sans MS" panose="030F0702030302020204" pitchFamily="66" charset="0"/>
              </a:rPr>
              <a:t>+3</a:t>
            </a:r>
            <a:endParaRPr lang="vi-VN" sz="2666">
              <a:solidFill>
                <a:srgbClr val="00B050"/>
              </a:solidFill>
            </a:endParaRPr>
          </a:p>
        </p:txBody>
      </p:sp>
      <p:pic>
        <p:nvPicPr>
          <p:cNvPr id="10" name="Picture 8">
            <a:extLst>
              <a:ext uri="{FF2B5EF4-FFF2-40B4-BE49-F238E27FC236}">
                <a16:creationId xmlns:a16="http://schemas.microsoft.com/office/drawing/2014/main" id="{4B37D127-A3F8-CC53-DE91-8C6BFCA1D9D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500139" y="3675763"/>
            <a:ext cx="2703992" cy="894429"/>
          </a:xfrm>
          <a:prstGeom prst="rect">
            <a:avLst/>
          </a:prstGeom>
        </p:spPr>
      </p:pic>
    </p:spTree>
    <p:extLst>
      <p:ext uri="{BB962C8B-B14F-4D97-AF65-F5344CB8AC3E}">
        <p14:creationId xmlns:p14="http://schemas.microsoft.com/office/powerpoint/2010/main" val="357203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2" presetID="53"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0" y="1190924"/>
            <a:ext cx="12056012"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5. Fun corner </a:t>
            </a:r>
            <a:r>
              <a:rPr lang="en-US" sz="8000" b="1">
                <a:solidFill>
                  <a:srgbClr val="66BAB2"/>
                </a:solidFill>
                <a:latin typeface="Times New Roman" panose="02020603050405020304" pitchFamily="18" charset="0"/>
                <a:cs typeface="Times New Roman" panose="02020603050405020304" pitchFamily="18" charset="0"/>
              </a:rPr>
              <a:t>and wrap-up</a:t>
            </a:r>
            <a:endParaRPr lang="en-US" sz="8000" b="1" dirty="0">
              <a:solidFill>
                <a:srgbClr val="66BAB2"/>
              </a:solidFill>
              <a:latin typeface="Times New Roman" panose="02020603050405020304" pitchFamily="18" charset="0"/>
              <a:cs typeface="Times New Roman" panose="02020603050405020304" pitchFamily="18" charset="0"/>
            </a:endParaRP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16263480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be 5">
            <a:extLst>
              <a:ext uri="{FF2B5EF4-FFF2-40B4-BE49-F238E27FC236}">
                <a16:creationId xmlns:a16="http://schemas.microsoft.com/office/drawing/2014/main" id="{904EBA6D-D5CE-4F77-9FB3-A7CBF47A7BDE}"/>
              </a:ext>
            </a:extLst>
          </p:cNvPr>
          <p:cNvSpPr/>
          <p:nvPr/>
        </p:nvSpPr>
        <p:spPr>
          <a:xfrm rot="435792">
            <a:off x="11167540" y="5810441"/>
            <a:ext cx="194051" cy="642414"/>
          </a:xfrm>
          <a:prstGeom prst="cube">
            <a:avLst/>
          </a:prstGeom>
          <a:blipFill>
            <a:blip r:embed="rId8"/>
            <a:tile tx="0" ty="0" sx="100000" sy="100000" flip="none" algn="tl"/>
          </a:blipFill>
          <a:ln>
            <a:solidFill>
              <a:schemeClr val="accent4">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MICKEY 5 Picture 9">
            <a:extLst>
              <a:ext uri="{FF2B5EF4-FFF2-40B4-BE49-F238E27FC236}">
                <a16:creationId xmlns:a16="http://schemas.microsoft.com/office/drawing/2014/main" id="{3A8A47C2-E808-4FF3-9A4C-8BA9DDAB340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84536" y="4596392"/>
            <a:ext cx="1831064" cy="1703941"/>
          </a:xfrm>
          <a:prstGeom prst="rect">
            <a:avLst/>
          </a:prstGeom>
          <a:effectLst>
            <a:outerShdw blurRad="177800" dist="101600" dir="5400000" algn="t" rotWithShape="0">
              <a:prstClr val="black">
                <a:alpha val="52000"/>
              </a:prstClr>
            </a:outerShdw>
          </a:effectLst>
        </p:spPr>
      </p:pic>
      <p:pic>
        <p:nvPicPr>
          <p:cNvPr id="11" name="MICKEY 10 Picture 10">
            <a:extLst>
              <a:ext uri="{FF2B5EF4-FFF2-40B4-BE49-F238E27FC236}">
                <a16:creationId xmlns:a16="http://schemas.microsoft.com/office/drawing/2014/main" id="{E1CE9E58-98A9-467D-9F37-57C970A6CCF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067288" y="4655852"/>
            <a:ext cx="1831064" cy="1703941"/>
          </a:xfrm>
          <a:prstGeom prst="rect">
            <a:avLst/>
          </a:prstGeom>
          <a:effectLst>
            <a:outerShdw blurRad="177800" dist="101600" dir="5400000" algn="t" rotWithShape="0">
              <a:prstClr val="black">
                <a:alpha val="52000"/>
              </a:prstClr>
            </a:outerShdw>
          </a:effectLst>
        </p:spPr>
      </p:pic>
      <p:pic>
        <p:nvPicPr>
          <p:cNvPr id="12" name="MICKEY 3 Picture 11">
            <a:extLst>
              <a:ext uri="{FF2B5EF4-FFF2-40B4-BE49-F238E27FC236}">
                <a16:creationId xmlns:a16="http://schemas.microsoft.com/office/drawing/2014/main" id="{1BD95B99-7AEC-4AF9-A903-41318C1ED03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101784" y="4655852"/>
            <a:ext cx="1831064" cy="1703941"/>
          </a:xfrm>
          <a:prstGeom prst="rect">
            <a:avLst/>
          </a:prstGeom>
          <a:effectLst>
            <a:outerShdw blurRad="177800" dist="101600" dir="5400000" algn="t" rotWithShape="0">
              <a:prstClr val="black">
                <a:alpha val="52000"/>
              </a:prstClr>
            </a:outerShdw>
          </a:effectLst>
        </p:spPr>
      </p:pic>
      <p:pic>
        <p:nvPicPr>
          <p:cNvPr id="13" name="MICKEY 1 Picture 12">
            <a:extLst>
              <a:ext uri="{FF2B5EF4-FFF2-40B4-BE49-F238E27FC236}">
                <a16:creationId xmlns:a16="http://schemas.microsoft.com/office/drawing/2014/main" id="{35BA0E7C-8C8E-41C5-BE82-D1FF6BA30A5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619033" y="4655851"/>
            <a:ext cx="1831064" cy="1703941"/>
          </a:xfrm>
          <a:prstGeom prst="rect">
            <a:avLst/>
          </a:prstGeom>
          <a:effectLst>
            <a:outerShdw blurRad="177800" dist="101600" dir="5400000" algn="t" rotWithShape="0">
              <a:prstClr val="black">
                <a:alpha val="52000"/>
              </a:prstClr>
            </a:outerShdw>
          </a:effectLst>
        </p:spPr>
      </p:pic>
      <p:pic>
        <p:nvPicPr>
          <p:cNvPr id="14" name="MICKEY TOP Picture 13">
            <a:extLst>
              <a:ext uri="{FF2B5EF4-FFF2-40B4-BE49-F238E27FC236}">
                <a16:creationId xmlns:a16="http://schemas.microsoft.com/office/drawing/2014/main" id="{9F44AD9D-ECF8-45CA-BF48-BCE0FEA7B72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70057" y="2280254"/>
            <a:ext cx="2084455" cy="1939739"/>
          </a:xfrm>
          <a:prstGeom prst="rect">
            <a:avLst/>
          </a:prstGeom>
          <a:ln>
            <a:noFill/>
          </a:ln>
          <a:effectLst>
            <a:outerShdw blurRad="177800" dist="101600" dir="5400000" algn="t" rotWithShape="0">
              <a:prstClr val="black">
                <a:alpha val="52000"/>
              </a:prstClr>
            </a:outerShdw>
          </a:effectLst>
        </p:spPr>
      </p:pic>
      <p:sp>
        <p:nvSpPr>
          <p:cNvPr id="17" name="Rectangle 16">
            <a:extLst>
              <a:ext uri="{FF2B5EF4-FFF2-40B4-BE49-F238E27FC236}">
                <a16:creationId xmlns:a16="http://schemas.microsoft.com/office/drawing/2014/main" id="{ADFE38E8-3C00-4996-A1FF-6FCAD18AE87A}"/>
              </a:ext>
            </a:extLst>
          </p:cNvPr>
          <p:cNvSpPr/>
          <p:nvPr/>
        </p:nvSpPr>
        <p:spPr>
          <a:xfrm>
            <a:off x="2252978" y="-193531"/>
            <a:ext cx="7598876"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WHERE’S MICKEY?</a:t>
            </a:r>
          </a:p>
        </p:txBody>
      </p:sp>
      <p:sp>
        <p:nvSpPr>
          <p:cNvPr id="60" name="Cloud 59">
            <a:extLst>
              <a:ext uri="{FF2B5EF4-FFF2-40B4-BE49-F238E27FC236}">
                <a16:creationId xmlns:a16="http://schemas.microsoft.com/office/drawing/2014/main" id="{0B70AD66-E3B7-48CD-BD40-3A519EAEC52F}"/>
              </a:ext>
            </a:extLst>
          </p:cNvPr>
          <p:cNvSpPr/>
          <p:nvPr/>
        </p:nvSpPr>
        <p:spPr>
          <a:xfrm>
            <a:off x="487110"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5" name="10 SMALL Picture 54">
            <a:extLst>
              <a:ext uri="{FF2B5EF4-FFF2-40B4-BE49-F238E27FC236}">
                <a16:creationId xmlns:a16="http://schemas.microsoft.com/office/drawing/2014/main" id="{FFA1C713-6111-43A5-B90D-D4ABD22B7129}"/>
              </a:ext>
            </a:extLst>
          </p:cNvPr>
          <p:cNvPicPr>
            <a:picLocks/>
          </p:cNvPicPr>
          <p:nvPr/>
        </p:nvPicPr>
        <p:blipFill>
          <a:blip r:embed="rId11"/>
          <a:stretch>
            <a:fillRect/>
          </a:stretch>
        </p:blipFill>
        <p:spPr>
          <a:xfrm>
            <a:off x="893448" y="1251918"/>
            <a:ext cx="612000" cy="612000"/>
          </a:xfrm>
          <a:prstGeom prst="rect">
            <a:avLst/>
          </a:prstGeom>
        </p:spPr>
      </p:pic>
      <p:pic>
        <p:nvPicPr>
          <p:cNvPr id="56" name="5 SMALL Picture 55">
            <a:extLst>
              <a:ext uri="{FF2B5EF4-FFF2-40B4-BE49-F238E27FC236}">
                <a16:creationId xmlns:a16="http://schemas.microsoft.com/office/drawing/2014/main" id="{B18E718E-A175-4564-A3D1-AFB894509B6D}"/>
              </a:ext>
            </a:extLst>
          </p:cNvPr>
          <p:cNvPicPr>
            <a:picLocks/>
          </p:cNvPicPr>
          <p:nvPr/>
        </p:nvPicPr>
        <p:blipFill>
          <a:blip r:embed="rId12"/>
          <a:stretch>
            <a:fillRect/>
          </a:stretch>
        </p:blipFill>
        <p:spPr>
          <a:xfrm>
            <a:off x="893448" y="1251918"/>
            <a:ext cx="612000" cy="612000"/>
          </a:xfrm>
          <a:prstGeom prst="rect">
            <a:avLst/>
          </a:prstGeom>
        </p:spPr>
      </p:pic>
      <p:pic>
        <p:nvPicPr>
          <p:cNvPr id="57" name="3 SMALL Picture 56">
            <a:extLst>
              <a:ext uri="{FF2B5EF4-FFF2-40B4-BE49-F238E27FC236}">
                <a16:creationId xmlns:a16="http://schemas.microsoft.com/office/drawing/2014/main" id="{00A60946-8AF3-4CDF-9F20-7F3ADBF4D8D4}"/>
              </a:ext>
            </a:extLst>
          </p:cNvPr>
          <p:cNvPicPr>
            <a:picLocks/>
          </p:cNvPicPr>
          <p:nvPr/>
        </p:nvPicPr>
        <p:blipFill>
          <a:blip r:embed="rId13"/>
          <a:stretch>
            <a:fillRect/>
          </a:stretch>
        </p:blipFill>
        <p:spPr>
          <a:xfrm>
            <a:off x="893448" y="1251918"/>
            <a:ext cx="612000" cy="612000"/>
          </a:xfrm>
          <a:prstGeom prst="rect">
            <a:avLst/>
          </a:prstGeom>
        </p:spPr>
      </p:pic>
      <p:pic>
        <p:nvPicPr>
          <p:cNvPr id="58" name="1 SMALL Picture 57">
            <a:extLst>
              <a:ext uri="{FF2B5EF4-FFF2-40B4-BE49-F238E27FC236}">
                <a16:creationId xmlns:a16="http://schemas.microsoft.com/office/drawing/2014/main" id="{F6D984AA-C2F2-40BF-94AD-EC3967050D1D}"/>
              </a:ext>
            </a:extLst>
          </p:cNvPr>
          <p:cNvPicPr>
            <a:picLocks/>
          </p:cNvPicPr>
          <p:nvPr/>
        </p:nvPicPr>
        <p:blipFill>
          <a:blip r:embed="rId14"/>
          <a:stretch>
            <a:fillRect/>
          </a:stretch>
        </p:blipFill>
        <p:spPr>
          <a:xfrm>
            <a:off x="893448" y="1251918"/>
            <a:ext cx="612000" cy="612000"/>
          </a:xfrm>
          <a:prstGeom prst="rect">
            <a:avLst/>
          </a:prstGeom>
        </p:spPr>
      </p:pic>
      <p:sp>
        <p:nvSpPr>
          <p:cNvPr id="63" name="9 Rectangle: Rounded Corners 14">
            <a:extLst>
              <a:ext uri="{FF2B5EF4-FFF2-40B4-BE49-F238E27FC236}">
                <a16:creationId xmlns:a16="http://schemas.microsoft.com/office/drawing/2014/main" id="{04A47EE8-D53B-40FC-8850-754227E510F8}"/>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64" name="8 Rectangle: Rounded Corners 14">
            <a:extLst>
              <a:ext uri="{FF2B5EF4-FFF2-40B4-BE49-F238E27FC236}">
                <a16:creationId xmlns:a16="http://schemas.microsoft.com/office/drawing/2014/main" id="{AFCDDBD4-C0D9-4F7B-88D0-1AF6FF7886B9}"/>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65" name="7 Rectangle: Rounded Corners 14">
            <a:extLst>
              <a:ext uri="{FF2B5EF4-FFF2-40B4-BE49-F238E27FC236}">
                <a16:creationId xmlns:a16="http://schemas.microsoft.com/office/drawing/2014/main" id="{9BD54B53-D2D0-46FA-97CF-414C06B11DA4}"/>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66" name="6 Rectangle: Rounded Corners 14">
            <a:extLst>
              <a:ext uri="{FF2B5EF4-FFF2-40B4-BE49-F238E27FC236}">
                <a16:creationId xmlns:a16="http://schemas.microsoft.com/office/drawing/2014/main" id="{B5872E7E-5529-494A-87A7-9AA50690469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67" name="5 Rectangle: Rounded Corners 14">
            <a:extLst>
              <a:ext uri="{FF2B5EF4-FFF2-40B4-BE49-F238E27FC236}">
                <a16:creationId xmlns:a16="http://schemas.microsoft.com/office/drawing/2014/main" id="{816189F9-D13E-4652-9BBE-7AD59C3082E6}"/>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68" name="4 Rectangle: Rounded Corners 14">
            <a:extLst>
              <a:ext uri="{FF2B5EF4-FFF2-40B4-BE49-F238E27FC236}">
                <a16:creationId xmlns:a16="http://schemas.microsoft.com/office/drawing/2014/main" id="{E69CF846-76CE-4CB8-8285-9C826891075B}"/>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69" name="3 Rectangle: Rounded Corners 14">
            <a:extLst>
              <a:ext uri="{FF2B5EF4-FFF2-40B4-BE49-F238E27FC236}">
                <a16:creationId xmlns:a16="http://schemas.microsoft.com/office/drawing/2014/main" id="{71B1920B-3CA3-4512-B897-199339C2F584}"/>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70" name="2 Rectangle: Rounded Corners 14">
            <a:extLst>
              <a:ext uri="{FF2B5EF4-FFF2-40B4-BE49-F238E27FC236}">
                <a16:creationId xmlns:a16="http://schemas.microsoft.com/office/drawing/2014/main" id="{04E710AF-1DF3-411C-BC74-0CBCB869578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71" name="1 Rectangle: Rounded Corners 14">
            <a:extLst>
              <a:ext uri="{FF2B5EF4-FFF2-40B4-BE49-F238E27FC236}">
                <a16:creationId xmlns:a16="http://schemas.microsoft.com/office/drawing/2014/main" id="{6210B932-7BE0-4FF9-B9F0-7498B2151A71}"/>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72" name="0 tog Rectangle: Rounded Corners 14">
            <a:extLst>
              <a:ext uri="{FF2B5EF4-FFF2-40B4-BE49-F238E27FC236}">
                <a16:creationId xmlns:a16="http://schemas.microsoft.com/office/drawing/2014/main" id="{394D0665-8532-4285-AD19-01A4ADC43DA6}"/>
              </a:ext>
            </a:extLst>
          </p:cNvPr>
          <p:cNvSpPr/>
          <p:nvPr/>
        </p:nvSpPr>
        <p:spPr>
          <a:xfrm>
            <a:off x="163533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73" name="9 Rectangle: Rounded Corners 14">
            <a:extLst>
              <a:ext uri="{FF2B5EF4-FFF2-40B4-BE49-F238E27FC236}">
                <a16:creationId xmlns:a16="http://schemas.microsoft.com/office/drawing/2014/main" id="{18F695F5-1663-4F6A-A291-2E37994536A5}"/>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74" name="8 Rectangle: Rounded Corners 14">
            <a:extLst>
              <a:ext uri="{FF2B5EF4-FFF2-40B4-BE49-F238E27FC236}">
                <a16:creationId xmlns:a16="http://schemas.microsoft.com/office/drawing/2014/main" id="{C1DB82C6-66EA-425B-A476-6E08BCE08A78}"/>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75" name="7 Rectangle: Rounded Corners 14">
            <a:extLst>
              <a:ext uri="{FF2B5EF4-FFF2-40B4-BE49-F238E27FC236}">
                <a16:creationId xmlns:a16="http://schemas.microsoft.com/office/drawing/2014/main" id="{665DF6C5-5A76-4599-9BB4-47669FD9AFF9}"/>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76" name="6 Rectangle: Rounded Corners 14">
            <a:extLst>
              <a:ext uri="{FF2B5EF4-FFF2-40B4-BE49-F238E27FC236}">
                <a16:creationId xmlns:a16="http://schemas.microsoft.com/office/drawing/2014/main" id="{CAAD1E24-EE20-46FC-94AB-FDDC48A71967}"/>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77" name="5 Rectangle: Rounded Corners 14">
            <a:extLst>
              <a:ext uri="{FF2B5EF4-FFF2-40B4-BE49-F238E27FC236}">
                <a16:creationId xmlns:a16="http://schemas.microsoft.com/office/drawing/2014/main" id="{33BAE7D4-2329-4DE7-88B2-D4CBA48439E3}"/>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78" name="4 Rectangle: Rounded Corners 14">
            <a:extLst>
              <a:ext uri="{FF2B5EF4-FFF2-40B4-BE49-F238E27FC236}">
                <a16:creationId xmlns:a16="http://schemas.microsoft.com/office/drawing/2014/main" id="{825798E7-9C96-48DC-9808-38F9F5694B04}"/>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79" name="3 Rectangle: Rounded Corners 14">
            <a:extLst>
              <a:ext uri="{FF2B5EF4-FFF2-40B4-BE49-F238E27FC236}">
                <a16:creationId xmlns:a16="http://schemas.microsoft.com/office/drawing/2014/main" id="{DFC7F9D0-718C-4FE7-86F2-7290827D0773}"/>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80" name="2 Rectangle: Rounded Corners 14">
            <a:extLst>
              <a:ext uri="{FF2B5EF4-FFF2-40B4-BE49-F238E27FC236}">
                <a16:creationId xmlns:a16="http://schemas.microsoft.com/office/drawing/2014/main" id="{53C39B07-C393-4F8F-A521-B1F7AF1E3D9F}"/>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81" name="1 Rectangle: Rounded Corners 14">
            <a:extLst>
              <a:ext uri="{FF2B5EF4-FFF2-40B4-BE49-F238E27FC236}">
                <a16:creationId xmlns:a16="http://schemas.microsoft.com/office/drawing/2014/main" id="{A2D59BAB-B0CA-481A-BAAF-C5F0DA22ACA2}"/>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82" name="0 tog Rectangle: Rounded Corners 14">
            <a:extLst>
              <a:ext uri="{FF2B5EF4-FFF2-40B4-BE49-F238E27FC236}">
                <a16:creationId xmlns:a16="http://schemas.microsoft.com/office/drawing/2014/main" id="{C1591744-C47D-49F6-AE45-92DB89C7B22A}"/>
              </a:ext>
            </a:extLst>
          </p:cNvPr>
          <p:cNvSpPr/>
          <p:nvPr/>
        </p:nvSpPr>
        <p:spPr>
          <a:xfrm>
            <a:off x="1920824"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83" name="Cloud 82">
            <a:extLst>
              <a:ext uri="{FF2B5EF4-FFF2-40B4-BE49-F238E27FC236}">
                <a16:creationId xmlns:a16="http://schemas.microsoft.com/office/drawing/2014/main" id="{F3E61509-4F11-48E5-8B97-BF241180446D}"/>
              </a:ext>
            </a:extLst>
          </p:cNvPr>
          <p:cNvSpPr/>
          <p:nvPr/>
        </p:nvSpPr>
        <p:spPr>
          <a:xfrm>
            <a:off x="3608691"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4" name="10 SMALL Picture 54">
            <a:extLst>
              <a:ext uri="{FF2B5EF4-FFF2-40B4-BE49-F238E27FC236}">
                <a16:creationId xmlns:a16="http://schemas.microsoft.com/office/drawing/2014/main" id="{2F158BD0-CF96-41B8-9A40-D22627D8A2D0}"/>
              </a:ext>
            </a:extLst>
          </p:cNvPr>
          <p:cNvPicPr>
            <a:picLocks/>
          </p:cNvPicPr>
          <p:nvPr/>
        </p:nvPicPr>
        <p:blipFill>
          <a:blip r:embed="rId11"/>
          <a:stretch>
            <a:fillRect/>
          </a:stretch>
        </p:blipFill>
        <p:spPr>
          <a:xfrm>
            <a:off x="3962173" y="1251918"/>
            <a:ext cx="612000" cy="612000"/>
          </a:xfrm>
          <a:prstGeom prst="rect">
            <a:avLst/>
          </a:prstGeom>
        </p:spPr>
      </p:pic>
      <p:pic>
        <p:nvPicPr>
          <p:cNvPr id="85" name="5 SMALL Picture 55">
            <a:extLst>
              <a:ext uri="{FF2B5EF4-FFF2-40B4-BE49-F238E27FC236}">
                <a16:creationId xmlns:a16="http://schemas.microsoft.com/office/drawing/2014/main" id="{7E089358-9D90-4BD3-B4BF-A239FF1BB542}"/>
              </a:ext>
            </a:extLst>
          </p:cNvPr>
          <p:cNvPicPr>
            <a:picLocks/>
          </p:cNvPicPr>
          <p:nvPr/>
        </p:nvPicPr>
        <p:blipFill>
          <a:blip r:embed="rId12"/>
          <a:stretch>
            <a:fillRect/>
          </a:stretch>
        </p:blipFill>
        <p:spPr>
          <a:xfrm>
            <a:off x="3962173" y="1251918"/>
            <a:ext cx="612000" cy="612000"/>
          </a:xfrm>
          <a:prstGeom prst="rect">
            <a:avLst/>
          </a:prstGeom>
        </p:spPr>
      </p:pic>
      <p:pic>
        <p:nvPicPr>
          <p:cNvPr id="86" name="3 SMALL Picture 56">
            <a:extLst>
              <a:ext uri="{FF2B5EF4-FFF2-40B4-BE49-F238E27FC236}">
                <a16:creationId xmlns:a16="http://schemas.microsoft.com/office/drawing/2014/main" id="{58727CC8-5666-4A9A-82B4-4FDE5E0BA9FE}"/>
              </a:ext>
            </a:extLst>
          </p:cNvPr>
          <p:cNvPicPr>
            <a:picLocks/>
          </p:cNvPicPr>
          <p:nvPr/>
        </p:nvPicPr>
        <p:blipFill>
          <a:blip r:embed="rId13"/>
          <a:stretch>
            <a:fillRect/>
          </a:stretch>
        </p:blipFill>
        <p:spPr>
          <a:xfrm>
            <a:off x="3962173" y="1251918"/>
            <a:ext cx="612000" cy="612000"/>
          </a:xfrm>
          <a:prstGeom prst="rect">
            <a:avLst/>
          </a:prstGeom>
        </p:spPr>
      </p:pic>
      <p:pic>
        <p:nvPicPr>
          <p:cNvPr id="87" name="1 SMAL Picture 57">
            <a:extLst>
              <a:ext uri="{FF2B5EF4-FFF2-40B4-BE49-F238E27FC236}">
                <a16:creationId xmlns:a16="http://schemas.microsoft.com/office/drawing/2014/main" id="{91DDC71B-D0A5-43FD-A8A4-3CB71ACC12E7}"/>
              </a:ext>
            </a:extLst>
          </p:cNvPr>
          <p:cNvPicPr>
            <a:picLocks/>
          </p:cNvPicPr>
          <p:nvPr/>
        </p:nvPicPr>
        <p:blipFill>
          <a:blip r:embed="rId14"/>
          <a:stretch>
            <a:fillRect/>
          </a:stretch>
        </p:blipFill>
        <p:spPr>
          <a:xfrm>
            <a:off x="3962173" y="1251918"/>
            <a:ext cx="612000" cy="612000"/>
          </a:xfrm>
          <a:prstGeom prst="rect">
            <a:avLst/>
          </a:prstGeom>
        </p:spPr>
      </p:pic>
      <p:sp>
        <p:nvSpPr>
          <p:cNvPr id="88" name="9 Rectangle: Rounded Corners 14">
            <a:extLst>
              <a:ext uri="{FF2B5EF4-FFF2-40B4-BE49-F238E27FC236}">
                <a16:creationId xmlns:a16="http://schemas.microsoft.com/office/drawing/2014/main" id="{7FD60140-AD14-49A8-A024-1FF487982668}"/>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89" name="8 Rectangle: Rounded Corners 14">
            <a:extLst>
              <a:ext uri="{FF2B5EF4-FFF2-40B4-BE49-F238E27FC236}">
                <a16:creationId xmlns:a16="http://schemas.microsoft.com/office/drawing/2014/main" id="{9BE2CE18-BC75-44E4-93B1-29AF246A3CCD}"/>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90" name="7 Rectangle: Rounded Corners 14">
            <a:extLst>
              <a:ext uri="{FF2B5EF4-FFF2-40B4-BE49-F238E27FC236}">
                <a16:creationId xmlns:a16="http://schemas.microsoft.com/office/drawing/2014/main" id="{CF6424CC-3CCD-48E0-8176-0A2CF9E1C58B}"/>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91" name="6 Rectangle: Rounded Corners 14">
            <a:extLst>
              <a:ext uri="{FF2B5EF4-FFF2-40B4-BE49-F238E27FC236}">
                <a16:creationId xmlns:a16="http://schemas.microsoft.com/office/drawing/2014/main" id="{B8D8794A-1FB5-4CE6-A24F-8C49C2634FB5}"/>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92" name="5 Rectangle: Rounded Corners 14">
            <a:extLst>
              <a:ext uri="{FF2B5EF4-FFF2-40B4-BE49-F238E27FC236}">
                <a16:creationId xmlns:a16="http://schemas.microsoft.com/office/drawing/2014/main" id="{4A709238-817C-4A51-944E-E2FFBB311148}"/>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93" name="4 Rectangle: Rounded Corners 14">
            <a:extLst>
              <a:ext uri="{FF2B5EF4-FFF2-40B4-BE49-F238E27FC236}">
                <a16:creationId xmlns:a16="http://schemas.microsoft.com/office/drawing/2014/main" id="{AF352F6C-5E85-41AC-8801-D76F34FE9E86}"/>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94" name="3 Rectangle: Rounded Corners 14">
            <a:extLst>
              <a:ext uri="{FF2B5EF4-FFF2-40B4-BE49-F238E27FC236}">
                <a16:creationId xmlns:a16="http://schemas.microsoft.com/office/drawing/2014/main" id="{60F50B26-B73C-4BF5-980C-71A3ECE1CE81}"/>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95" name="2 Rectangle: Rounded Corners 14">
            <a:extLst>
              <a:ext uri="{FF2B5EF4-FFF2-40B4-BE49-F238E27FC236}">
                <a16:creationId xmlns:a16="http://schemas.microsoft.com/office/drawing/2014/main" id="{5BAD3962-2E8C-4F2D-A9AF-D01914FE0276}"/>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96" name="1 Rectangle: Rounded Corners 14">
            <a:extLst>
              <a:ext uri="{FF2B5EF4-FFF2-40B4-BE49-F238E27FC236}">
                <a16:creationId xmlns:a16="http://schemas.microsoft.com/office/drawing/2014/main" id="{450884ED-06F5-4135-B94E-5339E2BD70BD}"/>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97" name="0 tog Rectangle: Rounded Corners 14">
            <a:extLst>
              <a:ext uri="{FF2B5EF4-FFF2-40B4-BE49-F238E27FC236}">
                <a16:creationId xmlns:a16="http://schemas.microsoft.com/office/drawing/2014/main" id="{5EE87897-0853-4A5B-ABE2-03EFFC8CEA13}"/>
              </a:ext>
            </a:extLst>
          </p:cNvPr>
          <p:cNvSpPr/>
          <p:nvPr/>
        </p:nvSpPr>
        <p:spPr>
          <a:xfrm>
            <a:off x="4704063"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98" name="9 Rectangle: Rounded Corners 14">
            <a:extLst>
              <a:ext uri="{FF2B5EF4-FFF2-40B4-BE49-F238E27FC236}">
                <a16:creationId xmlns:a16="http://schemas.microsoft.com/office/drawing/2014/main" id="{8596CEEE-CE34-4B59-B453-C9EBDB11881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99" name="8 Rectangle: Rounded Corners 14">
            <a:extLst>
              <a:ext uri="{FF2B5EF4-FFF2-40B4-BE49-F238E27FC236}">
                <a16:creationId xmlns:a16="http://schemas.microsoft.com/office/drawing/2014/main" id="{3A303874-33B3-4A9B-84EC-BCFC3AA8492E}"/>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00" name="7 Rectangle: Rounded Corners 14">
            <a:extLst>
              <a:ext uri="{FF2B5EF4-FFF2-40B4-BE49-F238E27FC236}">
                <a16:creationId xmlns:a16="http://schemas.microsoft.com/office/drawing/2014/main" id="{783D4D15-5EC9-447B-8E7B-DDA44B7C5AB4}"/>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01" name="6 Rectangle: Rounded Corners 14">
            <a:extLst>
              <a:ext uri="{FF2B5EF4-FFF2-40B4-BE49-F238E27FC236}">
                <a16:creationId xmlns:a16="http://schemas.microsoft.com/office/drawing/2014/main" id="{A066A757-74AE-44C0-9898-674FAEF4A7E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02" name="5 Rectangle: Rounded Corners 14">
            <a:extLst>
              <a:ext uri="{FF2B5EF4-FFF2-40B4-BE49-F238E27FC236}">
                <a16:creationId xmlns:a16="http://schemas.microsoft.com/office/drawing/2014/main" id="{F224D34F-6FA4-4B38-80E4-AC570357B8D7}"/>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03" name="4 Rectangle: Rounded Corners 14">
            <a:extLst>
              <a:ext uri="{FF2B5EF4-FFF2-40B4-BE49-F238E27FC236}">
                <a16:creationId xmlns:a16="http://schemas.microsoft.com/office/drawing/2014/main" id="{F5DD97D5-5DD0-488D-A457-5D9FD4D88AD1}"/>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04" name="3 Rectangle: Rounded Corners 14">
            <a:extLst>
              <a:ext uri="{FF2B5EF4-FFF2-40B4-BE49-F238E27FC236}">
                <a16:creationId xmlns:a16="http://schemas.microsoft.com/office/drawing/2014/main" id="{9746D34C-D969-40B4-8526-2982B47A135F}"/>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05" name="2 Rectangle: Rounded Corners 14">
            <a:extLst>
              <a:ext uri="{FF2B5EF4-FFF2-40B4-BE49-F238E27FC236}">
                <a16:creationId xmlns:a16="http://schemas.microsoft.com/office/drawing/2014/main" id="{9CB21CB8-B29E-4923-90A8-47AD27E3D80A}"/>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06" name="1 Rectangle: Rounded Corners 14">
            <a:extLst>
              <a:ext uri="{FF2B5EF4-FFF2-40B4-BE49-F238E27FC236}">
                <a16:creationId xmlns:a16="http://schemas.microsoft.com/office/drawing/2014/main" id="{163BF295-947A-4984-87C5-D84770E753F0}"/>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07" name="0 tog Rectangle: Rounded Corners 14">
            <a:extLst>
              <a:ext uri="{FF2B5EF4-FFF2-40B4-BE49-F238E27FC236}">
                <a16:creationId xmlns:a16="http://schemas.microsoft.com/office/drawing/2014/main" id="{4FF6AB97-5F20-478B-AA65-44C460E4DCB3}"/>
              </a:ext>
            </a:extLst>
          </p:cNvPr>
          <p:cNvSpPr/>
          <p:nvPr/>
        </p:nvSpPr>
        <p:spPr>
          <a:xfrm>
            <a:off x="4989549"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08" name="Cloud 107">
            <a:extLst>
              <a:ext uri="{FF2B5EF4-FFF2-40B4-BE49-F238E27FC236}">
                <a16:creationId xmlns:a16="http://schemas.microsoft.com/office/drawing/2014/main" id="{7238208C-A94E-429E-B2DF-E7761E618CEF}"/>
              </a:ext>
            </a:extLst>
          </p:cNvPr>
          <p:cNvSpPr/>
          <p:nvPr/>
        </p:nvSpPr>
        <p:spPr>
          <a:xfrm>
            <a:off x="6730272"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10 SMALL Picture 54">
            <a:extLst>
              <a:ext uri="{FF2B5EF4-FFF2-40B4-BE49-F238E27FC236}">
                <a16:creationId xmlns:a16="http://schemas.microsoft.com/office/drawing/2014/main" id="{E1F5E88E-8E92-4CC0-93DF-DCCF55989274}"/>
              </a:ext>
            </a:extLst>
          </p:cNvPr>
          <p:cNvPicPr>
            <a:picLocks/>
          </p:cNvPicPr>
          <p:nvPr/>
        </p:nvPicPr>
        <p:blipFill>
          <a:blip r:embed="rId11"/>
          <a:stretch>
            <a:fillRect/>
          </a:stretch>
        </p:blipFill>
        <p:spPr>
          <a:xfrm>
            <a:off x="7015666" y="1251918"/>
            <a:ext cx="612000" cy="612000"/>
          </a:xfrm>
          <a:prstGeom prst="rect">
            <a:avLst/>
          </a:prstGeom>
        </p:spPr>
      </p:pic>
      <p:pic>
        <p:nvPicPr>
          <p:cNvPr id="110" name="5 SMALL Picture 55">
            <a:extLst>
              <a:ext uri="{FF2B5EF4-FFF2-40B4-BE49-F238E27FC236}">
                <a16:creationId xmlns:a16="http://schemas.microsoft.com/office/drawing/2014/main" id="{0FD1A6E9-4782-40CB-BA43-F6057664DBEE}"/>
              </a:ext>
            </a:extLst>
          </p:cNvPr>
          <p:cNvPicPr>
            <a:picLocks/>
          </p:cNvPicPr>
          <p:nvPr/>
        </p:nvPicPr>
        <p:blipFill>
          <a:blip r:embed="rId12"/>
          <a:stretch>
            <a:fillRect/>
          </a:stretch>
        </p:blipFill>
        <p:spPr>
          <a:xfrm>
            <a:off x="7015666" y="1251918"/>
            <a:ext cx="612000" cy="612000"/>
          </a:xfrm>
          <a:prstGeom prst="rect">
            <a:avLst/>
          </a:prstGeom>
        </p:spPr>
      </p:pic>
      <p:pic>
        <p:nvPicPr>
          <p:cNvPr id="111" name="3 SMALL Picture 56">
            <a:extLst>
              <a:ext uri="{FF2B5EF4-FFF2-40B4-BE49-F238E27FC236}">
                <a16:creationId xmlns:a16="http://schemas.microsoft.com/office/drawing/2014/main" id="{C17D3C66-8465-45A1-B2BC-AD16A49D36FC}"/>
              </a:ext>
            </a:extLst>
          </p:cNvPr>
          <p:cNvPicPr>
            <a:picLocks/>
          </p:cNvPicPr>
          <p:nvPr/>
        </p:nvPicPr>
        <p:blipFill>
          <a:blip r:embed="rId13"/>
          <a:stretch>
            <a:fillRect/>
          </a:stretch>
        </p:blipFill>
        <p:spPr>
          <a:xfrm>
            <a:off x="7015666" y="1251918"/>
            <a:ext cx="612000" cy="612000"/>
          </a:xfrm>
          <a:prstGeom prst="rect">
            <a:avLst/>
          </a:prstGeom>
        </p:spPr>
      </p:pic>
      <p:pic>
        <p:nvPicPr>
          <p:cNvPr id="112" name="1 SMAL Picture 57">
            <a:extLst>
              <a:ext uri="{FF2B5EF4-FFF2-40B4-BE49-F238E27FC236}">
                <a16:creationId xmlns:a16="http://schemas.microsoft.com/office/drawing/2014/main" id="{AD9C7566-EF17-463B-96A3-6D8CD93AE891}"/>
              </a:ext>
            </a:extLst>
          </p:cNvPr>
          <p:cNvPicPr>
            <a:picLocks/>
          </p:cNvPicPr>
          <p:nvPr/>
        </p:nvPicPr>
        <p:blipFill>
          <a:blip r:embed="rId14"/>
          <a:stretch>
            <a:fillRect/>
          </a:stretch>
        </p:blipFill>
        <p:spPr>
          <a:xfrm>
            <a:off x="7015666" y="1251918"/>
            <a:ext cx="612000" cy="612000"/>
          </a:xfrm>
          <a:prstGeom prst="rect">
            <a:avLst/>
          </a:prstGeom>
        </p:spPr>
      </p:pic>
      <p:sp>
        <p:nvSpPr>
          <p:cNvPr id="113" name="9 Rectangle: Rounded Corners 14">
            <a:extLst>
              <a:ext uri="{FF2B5EF4-FFF2-40B4-BE49-F238E27FC236}">
                <a16:creationId xmlns:a16="http://schemas.microsoft.com/office/drawing/2014/main" id="{EFC29E44-5C38-4F75-BD71-B11A2DF11D4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14" name="8 Rectangle: Rounded Corners 14">
            <a:extLst>
              <a:ext uri="{FF2B5EF4-FFF2-40B4-BE49-F238E27FC236}">
                <a16:creationId xmlns:a16="http://schemas.microsoft.com/office/drawing/2014/main" id="{618E75C9-C3C2-4133-AA93-1B13883B9B9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15" name="7 Rectangle: Rounded Corners 14">
            <a:extLst>
              <a:ext uri="{FF2B5EF4-FFF2-40B4-BE49-F238E27FC236}">
                <a16:creationId xmlns:a16="http://schemas.microsoft.com/office/drawing/2014/main" id="{E38C3904-C3F8-4D7A-A59D-DF6145453C6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16" name="6 Rectangle: Rounded Corners 14">
            <a:extLst>
              <a:ext uri="{FF2B5EF4-FFF2-40B4-BE49-F238E27FC236}">
                <a16:creationId xmlns:a16="http://schemas.microsoft.com/office/drawing/2014/main" id="{D0CF19B3-E399-44CC-B4A5-3A9A5234271B}"/>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17" name="5 Rectangle: Rounded Corners 14">
            <a:extLst>
              <a:ext uri="{FF2B5EF4-FFF2-40B4-BE49-F238E27FC236}">
                <a16:creationId xmlns:a16="http://schemas.microsoft.com/office/drawing/2014/main" id="{D9E64513-0745-4448-ACAC-399E57DF41C9}"/>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18" name="4 Rectangle: Rounded Corners 14">
            <a:extLst>
              <a:ext uri="{FF2B5EF4-FFF2-40B4-BE49-F238E27FC236}">
                <a16:creationId xmlns:a16="http://schemas.microsoft.com/office/drawing/2014/main" id="{1523A4CB-0DC9-40E8-92FE-2F48A4544DF2}"/>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19" name="3 Rectangle: Rounded Corners 14">
            <a:extLst>
              <a:ext uri="{FF2B5EF4-FFF2-40B4-BE49-F238E27FC236}">
                <a16:creationId xmlns:a16="http://schemas.microsoft.com/office/drawing/2014/main" id="{67202F1B-F0DD-4B90-BFE6-FF8F95748B88}"/>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20" name="2 Rectangle: Rounded Corners 14">
            <a:extLst>
              <a:ext uri="{FF2B5EF4-FFF2-40B4-BE49-F238E27FC236}">
                <a16:creationId xmlns:a16="http://schemas.microsoft.com/office/drawing/2014/main" id="{C044AD21-5147-4E34-8F91-13DEA8A0FE9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21" name="1 Rectangle: Rounded Corners 14">
            <a:extLst>
              <a:ext uri="{FF2B5EF4-FFF2-40B4-BE49-F238E27FC236}">
                <a16:creationId xmlns:a16="http://schemas.microsoft.com/office/drawing/2014/main" id="{5D8AC778-2A43-4839-A791-868E02DA692F}"/>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22" name="0 tog Rectangle: Rounded Corners 14">
            <a:extLst>
              <a:ext uri="{FF2B5EF4-FFF2-40B4-BE49-F238E27FC236}">
                <a16:creationId xmlns:a16="http://schemas.microsoft.com/office/drawing/2014/main" id="{93B53342-DC18-442A-BFC6-4B5E0AA071FC}"/>
              </a:ext>
            </a:extLst>
          </p:cNvPr>
          <p:cNvSpPr/>
          <p:nvPr/>
        </p:nvSpPr>
        <p:spPr>
          <a:xfrm>
            <a:off x="7757556"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23" name="9 Rectangle: Rounded Corners 14">
            <a:extLst>
              <a:ext uri="{FF2B5EF4-FFF2-40B4-BE49-F238E27FC236}">
                <a16:creationId xmlns:a16="http://schemas.microsoft.com/office/drawing/2014/main" id="{98F206EB-3FF0-4F2E-8021-C7D472FD4B3E}"/>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24" name="8 Rectangle: Rounded Corners 14">
            <a:extLst>
              <a:ext uri="{FF2B5EF4-FFF2-40B4-BE49-F238E27FC236}">
                <a16:creationId xmlns:a16="http://schemas.microsoft.com/office/drawing/2014/main" id="{040D2217-BEB5-4EDF-98CE-5EAC8CF1EB78}"/>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25" name="7 Rectangle: Rounded Corners 14">
            <a:extLst>
              <a:ext uri="{FF2B5EF4-FFF2-40B4-BE49-F238E27FC236}">
                <a16:creationId xmlns:a16="http://schemas.microsoft.com/office/drawing/2014/main" id="{88D6E6D3-EA48-4417-BD77-443964176F29}"/>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26" name="6 Rectangle: Rounded Corners 14">
            <a:extLst>
              <a:ext uri="{FF2B5EF4-FFF2-40B4-BE49-F238E27FC236}">
                <a16:creationId xmlns:a16="http://schemas.microsoft.com/office/drawing/2014/main" id="{7BE819F1-FB7E-4951-84A2-5AF98014E36B}"/>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27" name="5 Rectangle: Rounded Corners 14">
            <a:extLst>
              <a:ext uri="{FF2B5EF4-FFF2-40B4-BE49-F238E27FC236}">
                <a16:creationId xmlns:a16="http://schemas.microsoft.com/office/drawing/2014/main" id="{F155756E-D3C4-4914-A44B-F4E6BC428106}"/>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28" name="4 Rectangle: Rounded Corners 14">
            <a:extLst>
              <a:ext uri="{FF2B5EF4-FFF2-40B4-BE49-F238E27FC236}">
                <a16:creationId xmlns:a16="http://schemas.microsoft.com/office/drawing/2014/main" id="{C49B94E8-6B73-4B65-835D-542931845867}"/>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29" name="3 Rectangle: Rounded Corners 14">
            <a:extLst>
              <a:ext uri="{FF2B5EF4-FFF2-40B4-BE49-F238E27FC236}">
                <a16:creationId xmlns:a16="http://schemas.microsoft.com/office/drawing/2014/main" id="{62DFF6FA-B888-4352-80E2-F6F2C1771511}"/>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30" name="2 Rectangle: Rounded Corners 14">
            <a:extLst>
              <a:ext uri="{FF2B5EF4-FFF2-40B4-BE49-F238E27FC236}">
                <a16:creationId xmlns:a16="http://schemas.microsoft.com/office/drawing/2014/main" id="{CE917DAA-699C-48B2-9C40-3D602668B33A}"/>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31" name="1 Rectangle: Rounded Corners 14">
            <a:extLst>
              <a:ext uri="{FF2B5EF4-FFF2-40B4-BE49-F238E27FC236}">
                <a16:creationId xmlns:a16="http://schemas.microsoft.com/office/drawing/2014/main" id="{FA256425-6058-4F12-9EC8-9C4807762A5D}"/>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32" name="0 tog Rectangle: Rounded Corners 14">
            <a:extLst>
              <a:ext uri="{FF2B5EF4-FFF2-40B4-BE49-F238E27FC236}">
                <a16:creationId xmlns:a16="http://schemas.microsoft.com/office/drawing/2014/main" id="{328973D9-2A64-448E-B5F7-CD587B552867}"/>
              </a:ext>
            </a:extLst>
          </p:cNvPr>
          <p:cNvSpPr/>
          <p:nvPr/>
        </p:nvSpPr>
        <p:spPr>
          <a:xfrm>
            <a:off x="804304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33" name="Cloud 132">
            <a:extLst>
              <a:ext uri="{FF2B5EF4-FFF2-40B4-BE49-F238E27FC236}">
                <a16:creationId xmlns:a16="http://schemas.microsoft.com/office/drawing/2014/main" id="{8459D13D-3112-4EFA-B711-C3F64ED45D1A}"/>
              </a:ext>
            </a:extLst>
          </p:cNvPr>
          <p:cNvSpPr/>
          <p:nvPr/>
        </p:nvSpPr>
        <p:spPr>
          <a:xfrm>
            <a:off x="9851854" y="992605"/>
            <a:ext cx="2125461" cy="1130627"/>
          </a:xfrm>
          <a:prstGeom prst="cloud">
            <a:avLst/>
          </a:prstGeom>
          <a:gradFill flip="none" rotWithShape="1">
            <a:gsLst>
              <a:gs pos="0">
                <a:schemeClr val="accent5">
                  <a:lumMod val="20000"/>
                  <a:lumOff val="80000"/>
                  <a:shade val="30000"/>
                  <a:satMod val="115000"/>
                </a:schemeClr>
              </a:gs>
              <a:gs pos="15000">
                <a:schemeClr val="accent5">
                  <a:lumMod val="20000"/>
                  <a:lumOff val="80000"/>
                  <a:shade val="67500"/>
                  <a:satMod val="115000"/>
                </a:schemeClr>
              </a:gs>
              <a:gs pos="78000">
                <a:schemeClr val="bg1"/>
              </a:gs>
            </a:gsLst>
            <a:lin ang="13500000" scaled="1"/>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4" name="10 SMALL Picture 54">
            <a:extLst>
              <a:ext uri="{FF2B5EF4-FFF2-40B4-BE49-F238E27FC236}">
                <a16:creationId xmlns:a16="http://schemas.microsoft.com/office/drawing/2014/main" id="{CE9BDB5F-3F64-4275-A9A3-29103939A19F}"/>
              </a:ext>
            </a:extLst>
          </p:cNvPr>
          <p:cNvPicPr>
            <a:picLocks/>
          </p:cNvPicPr>
          <p:nvPr/>
        </p:nvPicPr>
        <p:blipFill>
          <a:blip r:embed="rId11"/>
          <a:stretch>
            <a:fillRect/>
          </a:stretch>
        </p:blipFill>
        <p:spPr>
          <a:xfrm>
            <a:off x="10258192" y="1251918"/>
            <a:ext cx="612000" cy="612000"/>
          </a:xfrm>
          <a:prstGeom prst="rect">
            <a:avLst/>
          </a:prstGeom>
        </p:spPr>
      </p:pic>
      <p:pic>
        <p:nvPicPr>
          <p:cNvPr id="135" name="5 SMALL Picture 55">
            <a:extLst>
              <a:ext uri="{FF2B5EF4-FFF2-40B4-BE49-F238E27FC236}">
                <a16:creationId xmlns:a16="http://schemas.microsoft.com/office/drawing/2014/main" id="{8FEFDEA6-BCD7-410F-B5D8-C371E1D85646}"/>
              </a:ext>
            </a:extLst>
          </p:cNvPr>
          <p:cNvPicPr>
            <a:picLocks/>
          </p:cNvPicPr>
          <p:nvPr/>
        </p:nvPicPr>
        <p:blipFill>
          <a:blip r:embed="rId12"/>
          <a:stretch>
            <a:fillRect/>
          </a:stretch>
        </p:blipFill>
        <p:spPr>
          <a:xfrm>
            <a:off x="10258192" y="1251918"/>
            <a:ext cx="612000" cy="612000"/>
          </a:xfrm>
          <a:prstGeom prst="rect">
            <a:avLst/>
          </a:prstGeom>
        </p:spPr>
      </p:pic>
      <p:pic>
        <p:nvPicPr>
          <p:cNvPr id="136" name="3 SMALL Picture 56">
            <a:extLst>
              <a:ext uri="{FF2B5EF4-FFF2-40B4-BE49-F238E27FC236}">
                <a16:creationId xmlns:a16="http://schemas.microsoft.com/office/drawing/2014/main" id="{E07BEA88-F9F0-400B-AAC1-257A66686C0D}"/>
              </a:ext>
            </a:extLst>
          </p:cNvPr>
          <p:cNvPicPr>
            <a:picLocks/>
          </p:cNvPicPr>
          <p:nvPr/>
        </p:nvPicPr>
        <p:blipFill>
          <a:blip r:embed="rId13"/>
          <a:stretch>
            <a:fillRect/>
          </a:stretch>
        </p:blipFill>
        <p:spPr>
          <a:xfrm>
            <a:off x="10258192" y="1251918"/>
            <a:ext cx="612000" cy="612000"/>
          </a:xfrm>
          <a:prstGeom prst="rect">
            <a:avLst/>
          </a:prstGeom>
        </p:spPr>
      </p:pic>
      <p:pic>
        <p:nvPicPr>
          <p:cNvPr id="137" name="1 SMAL Picture 57">
            <a:extLst>
              <a:ext uri="{FF2B5EF4-FFF2-40B4-BE49-F238E27FC236}">
                <a16:creationId xmlns:a16="http://schemas.microsoft.com/office/drawing/2014/main" id="{3316F963-68AA-4954-9906-3350BCBECE2F}"/>
              </a:ext>
            </a:extLst>
          </p:cNvPr>
          <p:cNvPicPr>
            <a:picLocks/>
          </p:cNvPicPr>
          <p:nvPr/>
        </p:nvPicPr>
        <p:blipFill>
          <a:blip r:embed="rId14"/>
          <a:stretch>
            <a:fillRect/>
          </a:stretch>
        </p:blipFill>
        <p:spPr>
          <a:xfrm>
            <a:off x="10258192" y="1251918"/>
            <a:ext cx="612000" cy="612000"/>
          </a:xfrm>
          <a:prstGeom prst="rect">
            <a:avLst/>
          </a:prstGeom>
        </p:spPr>
      </p:pic>
      <p:sp>
        <p:nvSpPr>
          <p:cNvPr id="138" name="9 Rectangle: Rounded Corners 14">
            <a:extLst>
              <a:ext uri="{FF2B5EF4-FFF2-40B4-BE49-F238E27FC236}">
                <a16:creationId xmlns:a16="http://schemas.microsoft.com/office/drawing/2014/main" id="{F87A7C4B-2207-4509-90A7-7E49DAAD797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39" name="8 Rectangle: Rounded Corners 14">
            <a:extLst>
              <a:ext uri="{FF2B5EF4-FFF2-40B4-BE49-F238E27FC236}">
                <a16:creationId xmlns:a16="http://schemas.microsoft.com/office/drawing/2014/main" id="{29FE4E68-47CE-41F5-8E89-2F3AB1E47F4A}"/>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40" name="7 Rectangle: Rounded Corners 14">
            <a:extLst>
              <a:ext uri="{FF2B5EF4-FFF2-40B4-BE49-F238E27FC236}">
                <a16:creationId xmlns:a16="http://schemas.microsoft.com/office/drawing/2014/main" id="{48793CA9-3EEC-4182-B78B-3C1341297518}"/>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41" name="6 Rectangle: Rounded Corners 14">
            <a:extLst>
              <a:ext uri="{FF2B5EF4-FFF2-40B4-BE49-F238E27FC236}">
                <a16:creationId xmlns:a16="http://schemas.microsoft.com/office/drawing/2014/main" id="{A96AD421-7FD2-4932-8779-1E41076BDFB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42" name="5 Rectangle: Rounded Corners 14">
            <a:extLst>
              <a:ext uri="{FF2B5EF4-FFF2-40B4-BE49-F238E27FC236}">
                <a16:creationId xmlns:a16="http://schemas.microsoft.com/office/drawing/2014/main" id="{1062FF0F-1118-418A-9794-7FC9EEB77D50}"/>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43" name="4 Rectangle: Rounded Corners 14">
            <a:extLst>
              <a:ext uri="{FF2B5EF4-FFF2-40B4-BE49-F238E27FC236}">
                <a16:creationId xmlns:a16="http://schemas.microsoft.com/office/drawing/2014/main" id="{18127F5F-9D39-4CC2-9C94-95A8EF10E237}"/>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44" name="3 Rectangle: Rounded Corners 14">
            <a:extLst>
              <a:ext uri="{FF2B5EF4-FFF2-40B4-BE49-F238E27FC236}">
                <a16:creationId xmlns:a16="http://schemas.microsoft.com/office/drawing/2014/main" id="{07A1A270-2BE5-40A0-B846-D3C7CA733589}"/>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45" name="2 Rectangle: Rounded Corners 14">
            <a:extLst>
              <a:ext uri="{FF2B5EF4-FFF2-40B4-BE49-F238E27FC236}">
                <a16:creationId xmlns:a16="http://schemas.microsoft.com/office/drawing/2014/main" id="{BAE608C5-557D-48F5-B21A-A52A0011EA41}"/>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46" name="1 Rectangle: Rounded Corners 14">
            <a:extLst>
              <a:ext uri="{FF2B5EF4-FFF2-40B4-BE49-F238E27FC236}">
                <a16:creationId xmlns:a16="http://schemas.microsoft.com/office/drawing/2014/main" id="{98A1B3A8-2445-48D9-98DD-C099C56E4678}"/>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47" name="0 tog Rectangle: Rounded Corners 14">
            <a:extLst>
              <a:ext uri="{FF2B5EF4-FFF2-40B4-BE49-F238E27FC236}">
                <a16:creationId xmlns:a16="http://schemas.microsoft.com/office/drawing/2014/main" id="{993EF611-41EA-45E9-BA7B-2B93E909D641}"/>
              </a:ext>
            </a:extLst>
          </p:cNvPr>
          <p:cNvSpPr/>
          <p:nvPr/>
        </p:nvSpPr>
        <p:spPr>
          <a:xfrm>
            <a:off x="11000082"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48" name="9 Rectangle: Rounded Corners 14">
            <a:extLst>
              <a:ext uri="{FF2B5EF4-FFF2-40B4-BE49-F238E27FC236}">
                <a16:creationId xmlns:a16="http://schemas.microsoft.com/office/drawing/2014/main" id="{3DD4895F-BBF1-43E9-B5DF-312F6C2DDBCF}"/>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9</a:t>
            </a:r>
          </a:p>
        </p:txBody>
      </p:sp>
      <p:sp>
        <p:nvSpPr>
          <p:cNvPr id="149" name="8 Rectangle: Rounded Corners 14">
            <a:extLst>
              <a:ext uri="{FF2B5EF4-FFF2-40B4-BE49-F238E27FC236}">
                <a16:creationId xmlns:a16="http://schemas.microsoft.com/office/drawing/2014/main" id="{C693D4C7-45E9-4EA2-A433-785699C6A587}"/>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8</a:t>
            </a:r>
          </a:p>
        </p:txBody>
      </p:sp>
      <p:sp>
        <p:nvSpPr>
          <p:cNvPr id="150" name="7 Rectangle: Rounded Corners 14">
            <a:extLst>
              <a:ext uri="{FF2B5EF4-FFF2-40B4-BE49-F238E27FC236}">
                <a16:creationId xmlns:a16="http://schemas.microsoft.com/office/drawing/2014/main" id="{BDFD6FAF-DF8E-400C-BA18-851501DB1C08}"/>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7</a:t>
            </a:r>
          </a:p>
        </p:txBody>
      </p:sp>
      <p:sp>
        <p:nvSpPr>
          <p:cNvPr id="151" name="6 Rectangle: Rounded Corners 14">
            <a:extLst>
              <a:ext uri="{FF2B5EF4-FFF2-40B4-BE49-F238E27FC236}">
                <a16:creationId xmlns:a16="http://schemas.microsoft.com/office/drawing/2014/main" id="{81452B08-6145-4505-98D7-DF6CC176CBA4}"/>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6</a:t>
            </a:r>
          </a:p>
        </p:txBody>
      </p:sp>
      <p:sp>
        <p:nvSpPr>
          <p:cNvPr id="152" name="5 Rectangle: Rounded Corners 14">
            <a:extLst>
              <a:ext uri="{FF2B5EF4-FFF2-40B4-BE49-F238E27FC236}">
                <a16:creationId xmlns:a16="http://schemas.microsoft.com/office/drawing/2014/main" id="{9F298204-39F3-4735-9F02-78F3C8853E9D}"/>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5</a:t>
            </a:r>
          </a:p>
        </p:txBody>
      </p:sp>
      <p:sp>
        <p:nvSpPr>
          <p:cNvPr id="153" name="4 Rectangle: Rounded Corners 14">
            <a:extLst>
              <a:ext uri="{FF2B5EF4-FFF2-40B4-BE49-F238E27FC236}">
                <a16:creationId xmlns:a16="http://schemas.microsoft.com/office/drawing/2014/main" id="{1F07B7DE-34D2-4FA8-B060-81EBF80BFB44}"/>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4</a:t>
            </a:r>
          </a:p>
        </p:txBody>
      </p:sp>
      <p:sp>
        <p:nvSpPr>
          <p:cNvPr id="154" name="3 Rectangle: Rounded Corners 14">
            <a:extLst>
              <a:ext uri="{FF2B5EF4-FFF2-40B4-BE49-F238E27FC236}">
                <a16:creationId xmlns:a16="http://schemas.microsoft.com/office/drawing/2014/main" id="{11DD7024-7A83-4CB4-AA38-01D437511C10}"/>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3</a:t>
            </a:r>
          </a:p>
        </p:txBody>
      </p:sp>
      <p:sp>
        <p:nvSpPr>
          <p:cNvPr id="155" name="2 Rectangle: Rounded Corners 14">
            <a:extLst>
              <a:ext uri="{FF2B5EF4-FFF2-40B4-BE49-F238E27FC236}">
                <a16:creationId xmlns:a16="http://schemas.microsoft.com/office/drawing/2014/main" id="{63218296-0F18-48BE-9C7F-A2C9BBC98D8F}"/>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2</a:t>
            </a:r>
          </a:p>
        </p:txBody>
      </p:sp>
      <p:sp>
        <p:nvSpPr>
          <p:cNvPr id="156" name="1 Rectangle: Rounded Corners 14">
            <a:extLst>
              <a:ext uri="{FF2B5EF4-FFF2-40B4-BE49-F238E27FC236}">
                <a16:creationId xmlns:a16="http://schemas.microsoft.com/office/drawing/2014/main" id="{A8B8CAB7-6A2A-484B-8FC0-7B217DC3491B}"/>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1</a:t>
            </a:r>
          </a:p>
        </p:txBody>
      </p:sp>
      <p:sp>
        <p:nvSpPr>
          <p:cNvPr id="157" name="0 tog Rectangle: Rounded Corners 14">
            <a:extLst>
              <a:ext uri="{FF2B5EF4-FFF2-40B4-BE49-F238E27FC236}">
                <a16:creationId xmlns:a16="http://schemas.microsoft.com/office/drawing/2014/main" id="{F34D9712-B770-45D4-96E2-9313DC925DD0}"/>
              </a:ext>
            </a:extLst>
          </p:cNvPr>
          <p:cNvSpPr/>
          <p:nvPr/>
        </p:nvSpPr>
        <p:spPr>
          <a:xfrm>
            <a:off x="11285568" y="1369313"/>
            <a:ext cx="311193" cy="377211"/>
          </a:xfrm>
          <a:prstGeom prst="roundRect">
            <a:avLst/>
          </a:prstGeom>
          <a:solidFill>
            <a:schemeClr val="tx1">
              <a:lumMod val="75000"/>
              <a:lumOff val="25000"/>
            </a:schemeClr>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0</a:t>
            </a:r>
          </a:p>
        </p:txBody>
      </p:sp>
      <p:sp>
        <p:nvSpPr>
          <p:cNvPr id="158" name="Rectangle 157">
            <a:extLst>
              <a:ext uri="{FF2B5EF4-FFF2-40B4-BE49-F238E27FC236}">
                <a16:creationId xmlns:a16="http://schemas.microsoft.com/office/drawing/2014/main" id="{72A92F9E-243B-45C9-968E-EB9CF5C5F408}"/>
              </a:ext>
            </a:extLst>
          </p:cNvPr>
          <p:cNvSpPr/>
          <p:nvPr/>
        </p:nvSpPr>
        <p:spPr>
          <a:xfrm>
            <a:off x="934614"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1</a:t>
            </a:r>
          </a:p>
        </p:txBody>
      </p:sp>
      <p:sp>
        <p:nvSpPr>
          <p:cNvPr id="159" name="Rectangle 158">
            <a:extLst>
              <a:ext uri="{FF2B5EF4-FFF2-40B4-BE49-F238E27FC236}">
                <a16:creationId xmlns:a16="http://schemas.microsoft.com/office/drawing/2014/main" id="{E47BD043-1373-4785-A506-21818E7CF259}"/>
              </a:ext>
            </a:extLst>
          </p:cNvPr>
          <p:cNvSpPr/>
          <p:nvPr/>
        </p:nvSpPr>
        <p:spPr>
          <a:xfrm>
            <a:off x="4054581"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2</a:t>
            </a:r>
          </a:p>
        </p:txBody>
      </p:sp>
      <p:sp>
        <p:nvSpPr>
          <p:cNvPr id="160" name="Rectangle 159">
            <a:extLst>
              <a:ext uri="{FF2B5EF4-FFF2-40B4-BE49-F238E27FC236}">
                <a16:creationId xmlns:a16="http://schemas.microsoft.com/office/drawing/2014/main" id="{0FBEE1CF-770A-42B2-A8D3-40CA10D59922}"/>
              </a:ext>
            </a:extLst>
          </p:cNvPr>
          <p:cNvSpPr/>
          <p:nvPr/>
        </p:nvSpPr>
        <p:spPr>
          <a:xfrm>
            <a:off x="7112259"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3</a:t>
            </a:r>
          </a:p>
        </p:txBody>
      </p:sp>
      <p:sp>
        <p:nvSpPr>
          <p:cNvPr id="161" name="Rectangle 160">
            <a:extLst>
              <a:ext uri="{FF2B5EF4-FFF2-40B4-BE49-F238E27FC236}">
                <a16:creationId xmlns:a16="http://schemas.microsoft.com/office/drawing/2014/main" id="{0BCC17E7-A747-44BC-B812-961E1FEB3245}"/>
              </a:ext>
            </a:extLst>
          </p:cNvPr>
          <p:cNvSpPr/>
          <p:nvPr/>
        </p:nvSpPr>
        <p:spPr>
          <a:xfrm>
            <a:off x="10370312" y="1754904"/>
            <a:ext cx="1246880"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srgbClr val="C00000"/>
                </a:solidFill>
                <a:effectLst>
                  <a:outerShdw blurRad="12700" dist="38100" dir="2700000" algn="tl" rotWithShape="0">
                    <a:prstClr val="white">
                      <a:lumMod val="50000"/>
                    </a:prstClr>
                  </a:outerShdw>
                </a:effectLst>
                <a:uLnTx/>
                <a:uFillTx/>
                <a:latin typeface="Apple Boy BTN" panose="020C0904040107040205" pitchFamily="34" charset="0"/>
                <a:ea typeface="+mn-ea"/>
                <a:cs typeface="+mn-cs"/>
              </a:rPr>
              <a:t>Team 4</a:t>
            </a:r>
          </a:p>
        </p:txBody>
      </p:sp>
      <p:sp>
        <p:nvSpPr>
          <p:cNvPr id="162" name="NEXT Oval 161">
            <a:extLst>
              <a:ext uri="{FF2B5EF4-FFF2-40B4-BE49-F238E27FC236}">
                <a16:creationId xmlns:a16="http://schemas.microsoft.com/office/drawing/2014/main" id="{455D7AA0-F0F3-4D4B-BC51-5259F6F4E33A}"/>
              </a:ext>
            </a:extLst>
          </p:cNvPr>
          <p:cNvSpPr/>
          <p:nvPr/>
        </p:nvSpPr>
        <p:spPr>
          <a:xfrm rot="404744">
            <a:off x="10801615" y="5187385"/>
            <a:ext cx="1135131" cy="757645"/>
          </a:xfrm>
          <a:prstGeom prst="ellipse">
            <a:avLst/>
          </a:prstGeom>
          <a:solidFill>
            <a:schemeClr val="tx1">
              <a:lumMod val="75000"/>
              <a:lumOff val="25000"/>
            </a:schemeClr>
          </a:solidFill>
          <a:ln w="38100">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40000"/>
                    <a:lumOff val="60000"/>
                  </a:srgbClr>
                </a:solidFill>
                <a:effectLst/>
                <a:uLnTx/>
                <a:uFillTx/>
                <a:latin typeface="Apple Boy BTN" panose="020C0904040107040205" pitchFamily="34" charset="0"/>
                <a:ea typeface="+mn-ea"/>
                <a:cs typeface="+mn-cs"/>
              </a:rPr>
              <a:t>NEXT</a:t>
            </a:r>
          </a:p>
        </p:txBody>
      </p:sp>
      <p:grpSp>
        <p:nvGrpSpPr>
          <p:cNvPr id="18" name="M3 Group 17">
            <a:extLst>
              <a:ext uri="{FF2B5EF4-FFF2-40B4-BE49-F238E27FC236}">
                <a16:creationId xmlns:a16="http://schemas.microsoft.com/office/drawing/2014/main" id="{102943B0-63C4-4A1F-89FB-ECEFE8042416}"/>
              </a:ext>
            </a:extLst>
          </p:cNvPr>
          <p:cNvGrpSpPr>
            <a:grpSpLocks noChangeAspect="1"/>
          </p:cNvGrpSpPr>
          <p:nvPr/>
        </p:nvGrpSpPr>
        <p:grpSpPr>
          <a:xfrm rot="2160000">
            <a:off x="5099227" y="2587853"/>
            <a:ext cx="1049890" cy="1800000"/>
            <a:chOff x="4320049" y="132321"/>
            <a:chExt cx="3786400" cy="6491678"/>
          </a:xfrm>
          <a:solidFill>
            <a:srgbClr val="000000">
              <a:alpha val="0"/>
            </a:srgbClr>
          </a:solidFill>
        </p:grpSpPr>
        <p:sp>
          <p:nvSpPr>
            <p:cNvPr id="19" name="Freeform: Shape 18">
              <a:extLst>
                <a:ext uri="{FF2B5EF4-FFF2-40B4-BE49-F238E27FC236}">
                  <a16:creationId xmlns:a16="http://schemas.microsoft.com/office/drawing/2014/main" id="{6315250D-24E2-44CF-86DC-32CD6F7A27AB}"/>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3B98325-09E4-4A8C-AFAE-2FA670D92D8D}"/>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FF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 name="M5 Group 20">
            <a:extLst>
              <a:ext uri="{FF2B5EF4-FFF2-40B4-BE49-F238E27FC236}">
                <a16:creationId xmlns:a16="http://schemas.microsoft.com/office/drawing/2014/main" id="{103D01CE-9144-4234-B378-C750D8B29FA2}"/>
              </a:ext>
            </a:extLst>
          </p:cNvPr>
          <p:cNvGrpSpPr>
            <a:grpSpLocks noChangeAspect="1"/>
          </p:cNvGrpSpPr>
          <p:nvPr/>
        </p:nvGrpSpPr>
        <p:grpSpPr>
          <a:xfrm rot="6480000">
            <a:off x="5099227" y="2587853"/>
            <a:ext cx="1049890" cy="1800000"/>
            <a:chOff x="4320049" y="132321"/>
            <a:chExt cx="3786400" cy="6491678"/>
          </a:xfrm>
          <a:solidFill>
            <a:srgbClr val="000000">
              <a:alpha val="0"/>
            </a:srgbClr>
          </a:solidFill>
        </p:grpSpPr>
        <p:sp>
          <p:nvSpPr>
            <p:cNvPr id="22" name="Freeform: Shape 21">
              <a:extLst>
                <a:ext uri="{FF2B5EF4-FFF2-40B4-BE49-F238E27FC236}">
                  <a16:creationId xmlns:a16="http://schemas.microsoft.com/office/drawing/2014/main" id="{69817228-39AC-41F2-ADF9-E1353A9E6948}"/>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C4AF967F-2872-4287-ABBA-F7742B3D5D5F}"/>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FAAD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4" name="M1 Group 23">
            <a:extLst>
              <a:ext uri="{FF2B5EF4-FFF2-40B4-BE49-F238E27FC236}">
                <a16:creationId xmlns:a16="http://schemas.microsoft.com/office/drawing/2014/main" id="{7E5BF2B6-9ED6-45D3-980F-94B588183613}"/>
              </a:ext>
            </a:extLst>
          </p:cNvPr>
          <p:cNvGrpSpPr>
            <a:grpSpLocks noChangeAspect="1"/>
          </p:cNvGrpSpPr>
          <p:nvPr/>
        </p:nvGrpSpPr>
        <p:grpSpPr>
          <a:xfrm rot="4320000">
            <a:off x="5099227" y="2587853"/>
            <a:ext cx="1049890" cy="1800000"/>
            <a:chOff x="4320049" y="132321"/>
            <a:chExt cx="3786400" cy="6491678"/>
          </a:xfrm>
          <a:solidFill>
            <a:srgbClr val="000000">
              <a:alpha val="0"/>
            </a:srgbClr>
          </a:solidFill>
        </p:grpSpPr>
        <p:sp>
          <p:nvSpPr>
            <p:cNvPr id="25" name="Freeform: Shape 24">
              <a:extLst>
                <a:ext uri="{FF2B5EF4-FFF2-40B4-BE49-F238E27FC236}">
                  <a16:creationId xmlns:a16="http://schemas.microsoft.com/office/drawing/2014/main" id="{1BCDD82D-1DB2-48EB-B4B6-F06B13A6A6F9}"/>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A8D4AFE2-DC8C-4872-A574-CB27553A40C6}"/>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8CBAD">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M1 Group 26">
            <a:extLst>
              <a:ext uri="{FF2B5EF4-FFF2-40B4-BE49-F238E27FC236}">
                <a16:creationId xmlns:a16="http://schemas.microsoft.com/office/drawing/2014/main" id="{1602D833-E42B-42E0-BCF7-42A3FDDA288E}"/>
              </a:ext>
            </a:extLst>
          </p:cNvPr>
          <p:cNvGrpSpPr>
            <a:grpSpLocks noChangeAspect="1"/>
          </p:cNvGrpSpPr>
          <p:nvPr/>
        </p:nvGrpSpPr>
        <p:grpSpPr>
          <a:xfrm rot="8640000">
            <a:off x="5099227" y="2587853"/>
            <a:ext cx="1049890" cy="1800000"/>
            <a:chOff x="4320049" y="132321"/>
            <a:chExt cx="3786400" cy="6491678"/>
          </a:xfrm>
          <a:solidFill>
            <a:srgbClr val="000000">
              <a:alpha val="0"/>
            </a:srgbClr>
          </a:solidFill>
        </p:grpSpPr>
        <p:sp>
          <p:nvSpPr>
            <p:cNvPr id="28" name="Freeform: Shape 27">
              <a:extLst>
                <a:ext uri="{FF2B5EF4-FFF2-40B4-BE49-F238E27FC236}">
                  <a16:creationId xmlns:a16="http://schemas.microsoft.com/office/drawing/2014/main" id="{5A8EC4FE-40F3-49FC-A7A3-09032C76BEA0}"/>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9F8D4294-1392-40F3-AFA7-5F502E18D233}"/>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99CC">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0" name="M1 Group 29">
            <a:extLst>
              <a:ext uri="{FF2B5EF4-FFF2-40B4-BE49-F238E27FC236}">
                <a16:creationId xmlns:a16="http://schemas.microsoft.com/office/drawing/2014/main" id="{A137A359-F30D-495D-833B-D4943B38BBF5}"/>
              </a:ext>
            </a:extLst>
          </p:cNvPr>
          <p:cNvGrpSpPr>
            <a:grpSpLocks noChangeAspect="1"/>
          </p:cNvGrpSpPr>
          <p:nvPr/>
        </p:nvGrpSpPr>
        <p:grpSpPr>
          <a:xfrm>
            <a:off x="5099227" y="2587853"/>
            <a:ext cx="1049890" cy="1800000"/>
            <a:chOff x="4320049" y="132321"/>
            <a:chExt cx="3786400" cy="6491678"/>
          </a:xfrm>
          <a:solidFill>
            <a:srgbClr val="000000">
              <a:alpha val="0"/>
            </a:srgbClr>
          </a:solidFill>
        </p:grpSpPr>
        <p:sp>
          <p:nvSpPr>
            <p:cNvPr id="31" name="Freeform: Shape 30">
              <a:extLst>
                <a:ext uri="{FF2B5EF4-FFF2-40B4-BE49-F238E27FC236}">
                  <a16:creationId xmlns:a16="http://schemas.microsoft.com/office/drawing/2014/main" id="{FA75369C-F088-4B79-8708-5BFF6257140F}"/>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812729BC-AD52-46AC-B4E3-0A2CBFD21FDA}"/>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CCCC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M 10 Group 32">
            <a:extLst>
              <a:ext uri="{FF2B5EF4-FFF2-40B4-BE49-F238E27FC236}">
                <a16:creationId xmlns:a16="http://schemas.microsoft.com/office/drawing/2014/main" id="{807F6A65-4B82-4A16-9059-374D3FF0D6C5}"/>
              </a:ext>
            </a:extLst>
          </p:cNvPr>
          <p:cNvGrpSpPr>
            <a:grpSpLocks noChangeAspect="1"/>
          </p:cNvGrpSpPr>
          <p:nvPr/>
        </p:nvGrpSpPr>
        <p:grpSpPr>
          <a:xfrm rot="12960000">
            <a:off x="5099227" y="2587853"/>
            <a:ext cx="1049890" cy="1800000"/>
            <a:chOff x="4320049" y="132321"/>
            <a:chExt cx="3786400" cy="6491678"/>
          </a:xfrm>
          <a:solidFill>
            <a:srgbClr val="000000">
              <a:alpha val="0"/>
            </a:srgbClr>
          </a:solidFill>
        </p:grpSpPr>
        <p:sp>
          <p:nvSpPr>
            <p:cNvPr id="34" name="Freeform: Shape 33">
              <a:extLst>
                <a:ext uri="{FF2B5EF4-FFF2-40B4-BE49-F238E27FC236}">
                  <a16:creationId xmlns:a16="http://schemas.microsoft.com/office/drawing/2014/main" id="{E393ECD8-6C97-40E2-955B-5C6B6F129D01}"/>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7627D025-3563-42EA-9B9C-4FC21B2632D0}"/>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00CC99">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6" name="M3 Group 35">
            <a:extLst>
              <a:ext uri="{FF2B5EF4-FFF2-40B4-BE49-F238E27FC236}">
                <a16:creationId xmlns:a16="http://schemas.microsoft.com/office/drawing/2014/main" id="{31878D42-2F8C-4EB7-B838-33F4EA12379A}"/>
              </a:ext>
            </a:extLst>
          </p:cNvPr>
          <p:cNvGrpSpPr>
            <a:grpSpLocks noChangeAspect="1"/>
          </p:cNvGrpSpPr>
          <p:nvPr/>
        </p:nvGrpSpPr>
        <p:grpSpPr>
          <a:xfrm rot="15120000">
            <a:off x="5099227" y="2587853"/>
            <a:ext cx="1049890" cy="1800000"/>
            <a:chOff x="4320049" y="132321"/>
            <a:chExt cx="3786400" cy="6491678"/>
          </a:xfrm>
          <a:solidFill>
            <a:srgbClr val="000000">
              <a:alpha val="0"/>
            </a:srgbClr>
          </a:solidFill>
        </p:grpSpPr>
        <p:sp>
          <p:nvSpPr>
            <p:cNvPr id="37" name="Freeform: Shape 36">
              <a:extLst>
                <a:ext uri="{FF2B5EF4-FFF2-40B4-BE49-F238E27FC236}">
                  <a16:creationId xmlns:a16="http://schemas.microsoft.com/office/drawing/2014/main" id="{8AA3B2FE-7444-422D-82F0-DCB62039B037}"/>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8930792E-BC05-46E0-AE46-450757956BC8}"/>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5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9" name="M5 Group 38">
            <a:extLst>
              <a:ext uri="{FF2B5EF4-FFF2-40B4-BE49-F238E27FC236}">
                <a16:creationId xmlns:a16="http://schemas.microsoft.com/office/drawing/2014/main" id="{15DE8010-75A1-4A3D-96E5-87D7D295F71E}"/>
              </a:ext>
            </a:extLst>
          </p:cNvPr>
          <p:cNvGrpSpPr>
            <a:grpSpLocks noChangeAspect="1"/>
          </p:cNvGrpSpPr>
          <p:nvPr/>
        </p:nvGrpSpPr>
        <p:grpSpPr>
          <a:xfrm rot="17280000">
            <a:off x="5099227" y="2587853"/>
            <a:ext cx="1049890" cy="1800000"/>
            <a:chOff x="4320049" y="132321"/>
            <a:chExt cx="3786400" cy="6491678"/>
          </a:xfrm>
          <a:solidFill>
            <a:srgbClr val="000000">
              <a:alpha val="0"/>
            </a:srgbClr>
          </a:solidFill>
        </p:grpSpPr>
        <p:sp>
          <p:nvSpPr>
            <p:cNvPr id="40" name="Freeform: Shape 39">
              <a:extLst>
                <a:ext uri="{FF2B5EF4-FFF2-40B4-BE49-F238E27FC236}">
                  <a16:creationId xmlns:a16="http://schemas.microsoft.com/office/drawing/2014/main" id="{65D15F76-8D52-4CC5-8306-BC488831A35A}"/>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3B5E025D-4F56-4072-85A8-88E22DAF8B12}"/>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AFABA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M3 Group 41">
            <a:extLst>
              <a:ext uri="{FF2B5EF4-FFF2-40B4-BE49-F238E27FC236}">
                <a16:creationId xmlns:a16="http://schemas.microsoft.com/office/drawing/2014/main" id="{9C07D273-BDE3-42A4-8468-0843E799F678}"/>
              </a:ext>
            </a:extLst>
          </p:cNvPr>
          <p:cNvGrpSpPr>
            <a:grpSpLocks noChangeAspect="1"/>
          </p:cNvGrpSpPr>
          <p:nvPr/>
        </p:nvGrpSpPr>
        <p:grpSpPr>
          <a:xfrm rot="19440000">
            <a:off x="5099227" y="2587853"/>
            <a:ext cx="1049890" cy="1800000"/>
            <a:chOff x="4320049" y="132321"/>
            <a:chExt cx="3786400" cy="6491678"/>
          </a:xfrm>
          <a:solidFill>
            <a:srgbClr val="000000">
              <a:alpha val="0"/>
            </a:srgbClr>
          </a:solidFill>
        </p:grpSpPr>
        <p:sp>
          <p:nvSpPr>
            <p:cNvPr id="43" name="Freeform: Shape 42">
              <a:extLst>
                <a:ext uri="{FF2B5EF4-FFF2-40B4-BE49-F238E27FC236}">
                  <a16:creationId xmlns:a16="http://schemas.microsoft.com/office/drawing/2014/main" id="{6D8922CC-BB8D-430C-A3DE-8375108433FE}"/>
                </a:ext>
              </a:extLst>
            </p:cNvPr>
            <p:cNvSpPr/>
            <p:nvPr/>
          </p:nvSpPr>
          <p:spPr>
            <a:xfrm>
              <a:off x="6213249" y="132321"/>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6E739947-6892-4DBA-B17D-551735DE90FB}"/>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8497B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5" name="M1 Group 44">
            <a:extLst>
              <a:ext uri="{FF2B5EF4-FFF2-40B4-BE49-F238E27FC236}">
                <a16:creationId xmlns:a16="http://schemas.microsoft.com/office/drawing/2014/main" id="{68CDD0F5-9D08-4E6C-9F1E-831DC6B18B90}"/>
              </a:ext>
            </a:extLst>
          </p:cNvPr>
          <p:cNvGrpSpPr>
            <a:grpSpLocks noChangeAspect="1"/>
          </p:cNvGrpSpPr>
          <p:nvPr/>
        </p:nvGrpSpPr>
        <p:grpSpPr>
          <a:xfrm rot="10800000">
            <a:off x="5099228" y="2587853"/>
            <a:ext cx="1049890" cy="1800000"/>
            <a:chOff x="4320049" y="132321"/>
            <a:chExt cx="3786400" cy="6491678"/>
          </a:xfrm>
          <a:solidFill>
            <a:srgbClr val="000000">
              <a:alpha val="0"/>
            </a:srgbClr>
          </a:solidFill>
        </p:grpSpPr>
        <p:sp>
          <p:nvSpPr>
            <p:cNvPr id="46" name="Freeform: Shape 45">
              <a:extLst>
                <a:ext uri="{FF2B5EF4-FFF2-40B4-BE49-F238E27FC236}">
                  <a16:creationId xmlns:a16="http://schemas.microsoft.com/office/drawing/2014/main" id="{2718D8C4-B0BF-4A7D-9780-AB09CD495884}"/>
                </a:ext>
              </a:extLst>
            </p:cNvPr>
            <p:cNvSpPr/>
            <p:nvPr/>
          </p:nvSpPr>
          <p:spPr>
            <a:xfrm>
              <a:off x="6213249" y="132321"/>
              <a:ext cx="1893200" cy="3239999"/>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Freeform: Shape 46">
              <a:extLst>
                <a:ext uri="{FF2B5EF4-FFF2-40B4-BE49-F238E27FC236}">
                  <a16:creationId xmlns:a16="http://schemas.microsoft.com/office/drawing/2014/main" id="{7F977258-CBF1-411C-8893-50B7D62B2CB7}"/>
                </a:ext>
              </a:extLst>
            </p:cNvPr>
            <p:cNvSpPr/>
            <p:nvPr/>
          </p:nvSpPr>
          <p:spPr>
            <a:xfrm rot="10800000">
              <a:off x="4320049" y="3383999"/>
              <a:ext cx="1893200" cy="3240000"/>
            </a:xfrm>
            <a:custGeom>
              <a:avLst/>
              <a:gdLst>
                <a:gd name="connsiteX0" fmla="*/ 6119 w 1893200"/>
                <a:gd name="connsiteY0" fmla="*/ 0 h 3240000"/>
                <a:gd name="connsiteX1" fmla="*/ 1817634 w 1893200"/>
                <a:gd name="connsiteY1" fmla="*/ 553341 h 3240000"/>
                <a:gd name="connsiteX2" fmla="*/ 1893200 w 1893200"/>
                <a:gd name="connsiteY2" fmla="*/ 609848 h 3240000"/>
                <a:gd name="connsiteX3" fmla="*/ 6119 w 1893200"/>
                <a:gd name="connsiteY3" fmla="*/ 3240000 h 3240000"/>
                <a:gd name="connsiteX4" fmla="*/ 0 w 1893200"/>
                <a:gd name="connsiteY4" fmla="*/ 155 h 32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3200" h="3240000">
                  <a:moveTo>
                    <a:pt x="6119" y="0"/>
                  </a:moveTo>
                  <a:cubicBezTo>
                    <a:pt x="677145" y="0"/>
                    <a:pt x="1300527" y="203990"/>
                    <a:pt x="1817634" y="553341"/>
                  </a:cubicBezTo>
                  <a:lnTo>
                    <a:pt x="1893200" y="609848"/>
                  </a:lnTo>
                  <a:lnTo>
                    <a:pt x="6119" y="3240000"/>
                  </a:lnTo>
                  <a:lnTo>
                    <a:pt x="0" y="155"/>
                  </a:lnTo>
                  <a:close/>
                </a:path>
              </a:pathLst>
            </a:custGeom>
            <a:solidFill>
              <a:srgbClr val="FFCC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Oval 6">
            <a:extLst>
              <a:ext uri="{FF2B5EF4-FFF2-40B4-BE49-F238E27FC236}">
                <a16:creationId xmlns:a16="http://schemas.microsoft.com/office/drawing/2014/main" id="{E21AF284-0A83-4F1D-9F69-47E1A58BBE09}"/>
              </a:ext>
            </a:extLst>
          </p:cNvPr>
          <p:cNvSpPr/>
          <p:nvPr/>
        </p:nvSpPr>
        <p:spPr>
          <a:xfrm>
            <a:off x="4339640" y="2197345"/>
            <a:ext cx="2552173" cy="2458505"/>
          </a:xfrm>
          <a:prstGeom prst="ellipse">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 name="Hình ảnh 162" descr="Ảnh có chứa văn bản&#10;&#10;Mô tả được tạo tự động">
            <a:extLst>
              <a:ext uri="{FF2B5EF4-FFF2-40B4-BE49-F238E27FC236}">
                <a16:creationId xmlns:a16="http://schemas.microsoft.com/office/drawing/2014/main" id="{D43D8546-A337-D846-83E6-3D6B99C7DDF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71745" y="5192885"/>
            <a:ext cx="1042228" cy="1224618"/>
          </a:xfrm>
          <a:prstGeom prst="rect">
            <a:avLst/>
          </a:prstGeom>
        </p:spPr>
      </p:pic>
      <p:pic>
        <p:nvPicPr>
          <p:cNvPr id="164" name="Hình ảnh 163" descr="Ảnh có chứa văn bản&#10;&#10;Mô tả được tạo tự động">
            <a:extLst>
              <a:ext uri="{FF2B5EF4-FFF2-40B4-BE49-F238E27FC236}">
                <a16:creationId xmlns:a16="http://schemas.microsoft.com/office/drawing/2014/main" id="{B462DAAE-ECD0-7CFD-82FC-11C9F7C52C5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4717" y="5196454"/>
            <a:ext cx="1039191" cy="1221049"/>
          </a:xfrm>
          <a:prstGeom prst="rect">
            <a:avLst/>
          </a:prstGeom>
        </p:spPr>
      </p:pic>
      <p:pic>
        <p:nvPicPr>
          <p:cNvPr id="165" name="Hình ảnh 164" descr="Ảnh có chứa văn bản, đồ họa véc-tơ, khung ảnh&#10;&#10;Mô tả được tạo tự động">
            <a:extLst>
              <a:ext uri="{FF2B5EF4-FFF2-40B4-BE49-F238E27FC236}">
                <a16:creationId xmlns:a16="http://schemas.microsoft.com/office/drawing/2014/main" id="{4A25A008-8D3E-46A9-3DBE-35C4B870E77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66440" y="5192859"/>
            <a:ext cx="1078844" cy="1267642"/>
          </a:xfrm>
          <a:prstGeom prst="rect">
            <a:avLst/>
          </a:prstGeom>
        </p:spPr>
      </p:pic>
      <p:pic>
        <p:nvPicPr>
          <p:cNvPr id="166" name="Hình ảnh 165" descr="Ảnh có chứa văn bản, màn hình, đồ họa véc-tơ, khung ảnh&#10;&#10;Mô tả được tạo tự động">
            <a:extLst>
              <a:ext uri="{FF2B5EF4-FFF2-40B4-BE49-F238E27FC236}">
                <a16:creationId xmlns:a16="http://schemas.microsoft.com/office/drawing/2014/main" id="{AA72BDAC-5265-FA10-59FA-58D66BD49B9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963597" y="5248163"/>
            <a:ext cx="1050607" cy="1234464"/>
          </a:xfrm>
          <a:prstGeom prst="rect">
            <a:avLst/>
          </a:prstGeom>
        </p:spPr>
      </p:pic>
      <p:sp>
        <p:nvSpPr>
          <p:cNvPr id="4" name="Cube 3">
            <a:extLst>
              <a:ext uri="{FF2B5EF4-FFF2-40B4-BE49-F238E27FC236}">
                <a16:creationId xmlns:a16="http://schemas.microsoft.com/office/drawing/2014/main" id="{2AAF3DC2-7B4B-4F56-850F-5A4A56CE0186}"/>
              </a:ext>
            </a:extLst>
          </p:cNvPr>
          <p:cNvSpPr>
            <a:spLocks noChangeAspect="1"/>
          </p:cNvSpPr>
          <p:nvPr/>
        </p:nvSpPr>
        <p:spPr>
          <a:xfrm>
            <a:off x="627248" y="3793938"/>
            <a:ext cx="2862333" cy="2678410"/>
          </a:xfrm>
          <a:prstGeom prst="cube">
            <a:avLst/>
          </a:prstGeom>
          <a:solidFill>
            <a:srgbClr val="FF0000"/>
          </a:solidFill>
          <a:ln>
            <a:solidFill>
              <a:schemeClr val="accent2">
                <a:lumMod val="50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srgbClr val="64E523"/>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10</a:t>
            </a:r>
          </a:p>
        </p:txBody>
      </p:sp>
      <p:sp>
        <p:nvSpPr>
          <p:cNvPr id="2" name="Cube 1">
            <a:extLst>
              <a:ext uri="{FF2B5EF4-FFF2-40B4-BE49-F238E27FC236}">
                <a16:creationId xmlns:a16="http://schemas.microsoft.com/office/drawing/2014/main" id="{66665046-C4D2-4000-9CAC-EDB94B7453EE}"/>
              </a:ext>
            </a:extLst>
          </p:cNvPr>
          <p:cNvSpPr>
            <a:spLocks noChangeAspect="1"/>
          </p:cNvSpPr>
          <p:nvPr/>
        </p:nvSpPr>
        <p:spPr>
          <a:xfrm>
            <a:off x="3098873" y="3798077"/>
            <a:ext cx="2862333" cy="2678410"/>
          </a:xfrm>
          <a:prstGeom prst="cube">
            <a:avLst/>
          </a:prstGeom>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FF0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5</a:t>
            </a:r>
          </a:p>
        </p:txBody>
      </p:sp>
      <p:sp>
        <p:nvSpPr>
          <p:cNvPr id="5" name="Cube 4">
            <a:extLst>
              <a:ext uri="{FF2B5EF4-FFF2-40B4-BE49-F238E27FC236}">
                <a16:creationId xmlns:a16="http://schemas.microsoft.com/office/drawing/2014/main" id="{0C247FC9-1394-4FBF-908E-76F184A9CE54}"/>
              </a:ext>
            </a:extLst>
          </p:cNvPr>
          <p:cNvSpPr>
            <a:spLocks noChangeAspect="1"/>
          </p:cNvSpPr>
          <p:nvPr/>
        </p:nvSpPr>
        <p:spPr>
          <a:xfrm>
            <a:off x="5605709" y="3795752"/>
            <a:ext cx="2862333" cy="2678410"/>
          </a:xfrm>
          <a:prstGeom prst="cube">
            <a:avLst/>
          </a:prstGeom>
          <a:solidFill>
            <a:srgbClr val="FFFF00"/>
          </a:solidFill>
          <a:ln>
            <a:solidFill>
              <a:schemeClr val="accent4">
                <a:lumMod val="75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FF000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3</a:t>
            </a:r>
          </a:p>
        </p:txBody>
      </p:sp>
      <p:sp>
        <p:nvSpPr>
          <p:cNvPr id="3" name="Cube 2">
            <a:extLst>
              <a:ext uri="{FF2B5EF4-FFF2-40B4-BE49-F238E27FC236}">
                <a16:creationId xmlns:a16="http://schemas.microsoft.com/office/drawing/2014/main" id="{3CAD96EF-6013-430D-98E6-FC7B3B7B4639}"/>
              </a:ext>
            </a:extLst>
          </p:cNvPr>
          <p:cNvSpPr>
            <a:spLocks noChangeAspect="1"/>
          </p:cNvSpPr>
          <p:nvPr/>
        </p:nvSpPr>
        <p:spPr>
          <a:xfrm>
            <a:off x="8077334" y="3790413"/>
            <a:ext cx="2862333" cy="2678410"/>
          </a:xfrm>
          <a:prstGeom prst="cube">
            <a:avLst/>
          </a:prstGeom>
          <a:solidFill>
            <a:schemeClr val="accent6">
              <a:lumMod val="75000"/>
            </a:schemeClr>
          </a:solidFill>
          <a:ln>
            <a:solidFill>
              <a:schemeClr val="accent6">
                <a:lumMod val="50000"/>
              </a:schemeClr>
            </a:solidFill>
          </a:ln>
          <a:effectLst>
            <a:outerShdw blurRad="177800" dist="101600" dir="5400000" algn="t"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a:ln>
                  <a:noFill/>
                </a:ln>
                <a:solidFill>
                  <a:srgbClr val="00B0F0"/>
                </a:solidFill>
                <a:effectLst>
                  <a:outerShdw blurRad="50800" dist="38100" dir="2700000" algn="tl" rotWithShape="0">
                    <a:prstClr val="black">
                      <a:alpha val="40000"/>
                    </a:prstClr>
                  </a:outerShdw>
                </a:effectLst>
                <a:uLnTx/>
                <a:uFillTx/>
                <a:latin typeface="Apple Boy BTN" panose="020C0904040107040205" pitchFamily="34" charset="0"/>
                <a:ea typeface="+mn-ea"/>
                <a:cs typeface="+mn-cs"/>
              </a:rPr>
              <a:t>1</a:t>
            </a:r>
          </a:p>
        </p:txBody>
      </p:sp>
    </p:spTree>
    <p:extLst>
      <p:ext uri="{BB962C8B-B14F-4D97-AF65-F5344CB8AC3E}">
        <p14:creationId xmlns:p14="http://schemas.microsoft.com/office/powerpoint/2010/main" val="257487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15000" fill="hold"/>
                                        <p:tgtEl>
                                          <p:spTgt spid="18"/>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21"/>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15000" fill="hold"/>
                                        <p:tgtEl>
                                          <p:spTgt spid="2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5000" fill="hold"/>
                                        <p:tgtEl>
                                          <p:spTgt spid="2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15000" fill="hold"/>
                                        <p:tgtEl>
                                          <p:spTgt spid="3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15000" fill="hold"/>
                                        <p:tgtEl>
                                          <p:spTgt spid="33"/>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15000" fill="hold"/>
                                        <p:tgtEl>
                                          <p:spTgt spid="3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15000" fill="hold"/>
                                        <p:tgtEl>
                                          <p:spTgt spid="39"/>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15000" fill="hold"/>
                                        <p:tgtEl>
                                          <p:spTgt spid="42"/>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15000" fill="hold"/>
                                        <p:tgtEl>
                                          <p:spTgt spid="45"/>
                                        </p:tgtEl>
                                        <p:attrNameLst>
                                          <p:attrName>r</p:attrName>
                                        </p:attrNameLst>
                                      </p:cBhvr>
                                    </p:animRot>
                                  </p:childTnLst>
                                </p:cTn>
                              </p:par>
                              <p:par>
                                <p:cTn id="25" presetID="1" presetClass="exit" presetSubtype="0" fill="hold" grpId="11"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
                    </p:tgtEl>
                  </p:cond>
                </p:stCondLst>
                <p:endSync evt="end" delay="0">
                  <p:rtn val="all"/>
                </p:endSync>
                <p:childTnLst>
                  <p:par>
                    <p:cTn id="28" fill="hold">
                      <p:stCondLst>
                        <p:cond delay="0"/>
                      </p:stCondLst>
                      <p:childTnLst>
                        <p:par>
                          <p:cTn id="29" fill="hold">
                            <p:stCondLst>
                              <p:cond delay="0"/>
                            </p:stCondLst>
                            <p:childTnLst>
                              <p:par>
                                <p:cTn id="30" presetID="64" presetClass="path" presetSubtype="0" accel="50000" decel="50000" autoRev="1" fill="hold" grpId="0" nodeType="clickEffect">
                                  <p:stCondLst>
                                    <p:cond delay="0"/>
                                  </p:stCondLst>
                                  <p:childTnLst>
                                    <p:animMotion origin="layout" path="M -4.375E-6 -4.07407E-6 L -4.375E-6 -0.25 " pathEditMode="relative" rAng="0" ptsTypes="AA">
                                      <p:cBhvr>
                                        <p:cTn id="31" dur="2000" fill="hold"/>
                                        <p:tgtEl>
                                          <p:spTgt spid="2"/>
                                        </p:tgtEl>
                                        <p:attrNameLst>
                                          <p:attrName>ppt_x</p:attrName>
                                          <p:attrName>ppt_y</p:attrName>
                                        </p:attrNameLst>
                                      </p:cBhvr>
                                      <p:rCtr x="0" y="-12500"/>
                                    </p:animMotion>
                                  </p:childTnLst>
                                  <p:subTnLst>
                                    <p:audio>
                                      <p:cMediaNode vol="9000">
                                        <p:cTn display="0" masterRel="sameClick">
                                          <p:stCondLst>
                                            <p:cond evt="begin" delay="0">
                                              <p:tn val="30"/>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2"/>
                  </p:tgtEl>
                </p:cond>
              </p:nextCondLst>
            </p:seq>
            <p:seq concurrent="1" nextAc="seek">
              <p:cTn id="32" restart="whenNotActive" fill="hold" evtFilter="cancelBubble" nodeType="interactiveSeq">
                <p:stCondLst>
                  <p:cond evt="onClick" delay="0">
                    <p:tgtEl>
                      <p:spTgt spid="4"/>
                    </p:tgtEl>
                  </p:cond>
                </p:stCondLst>
                <p:endSync evt="end" delay="0">
                  <p:rtn val="all"/>
                </p:endSync>
                <p:childTnLst>
                  <p:par>
                    <p:cTn id="33" fill="hold">
                      <p:stCondLst>
                        <p:cond delay="0"/>
                      </p:stCondLst>
                      <p:childTnLst>
                        <p:par>
                          <p:cTn id="34" fill="hold">
                            <p:stCondLst>
                              <p:cond delay="0"/>
                            </p:stCondLst>
                            <p:childTnLst>
                              <p:par>
                                <p:cTn id="35" presetID="64" presetClass="path" presetSubtype="0" accel="50000" decel="50000" autoRev="1" fill="hold" grpId="0" nodeType="clickEffect">
                                  <p:stCondLst>
                                    <p:cond delay="0"/>
                                  </p:stCondLst>
                                  <p:childTnLst>
                                    <p:animMotion origin="layout" path="M 2.77556E-17 3.7037E-7 L 2.77556E-17 -0.25 " pathEditMode="relative" rAng="0" ptsTypes="AA">
                                      <p:cBhvr>
                                        <p:cTn id="36" dur="2000" fill="hold"/>
                                        <p:tgtEl>
                                          <p:spTgt spid="4"/>
                                        </p:tgtEl>
                                        <p:attrNameLst>
                                          <p:attrName>ppt_x</p:attrName>
                                          <p:attrName>ppt_y</p:attrName>
                                        </p:attrNameLst>
                                      </p:cBhvr>
                                      <p:rCtr x="0" y="-12500"/>
                                    </p:animMotion>
                                  </p:childTnLst>
                                  <p:subTnLst>
                                    <p:audio>
                                      <p:cMediaNode vol="9000">
                                        <p:cTn display="0" masterRel="sameClick">
                                          <p:stCondLst>
                                            <p:cond evt="begin" delay="0">
                                              <p:tn val="35"/>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64" presetClass="path" presetSubtype="0" accel="50000" decel="50000" autoRev="1" fill="hold" grpId="0" nodeType="clickEffect">
                                  <p:stCondLst>
                                    <p:cond delay="0"/>
                                  </p:stCondLst>
                                  <p:childTnLst>
                                    <p:animMotion origin="layout" path="M -3.33333E-6 -1.11111E-6 L -3.33333E-6 -0.25 " pathEditMode="relative" rAng="0" ptsTypes="AA">
                                      <p:cBhvr>
                                        <p:cTn id="41" dur="2000" fill="hold"/>
                                        <p:tgtEl>
                                          <p:spTgt spid="5"/>
                                        </p:tgtEl>
                                        <p:attrNameLst>
                                          <p:attrName>ppt_x</p:attrName>
                                          <p:attrName>ppt_y</p:attrName>
                                        </p:attrNameLst>
                                      </p:cBhvr>
                                      <p:rCtr x="0" y="-12500"/>
                                    </p:animMotion>
                                  </p:childTnLst>
                                  <p:subTnLst>
                                    <p:audio>
                                      <p:cMediaNode vol="9000">
                                        <p:cTn display="0" masterRel="sameClick">
                                          <p:stCondLst>
                                            <p:cond evt="begin" delay="0">
                                              <p:tn val="40"/>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5"/>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64" presetClass="path" presetSubtype="0" accel="50000" decel="50000" autoRev="1" fill="hold" grpId="0" nodeType="clickEffect">
                                  <p:stCondLst>
                                    <p:cond delay="0"/>
                                  </p:stCondLst>
                                  <p:childTnLst>
                                    <p:animMotion origin="layout" path="M 2.29167E-6 3.33333E-6 L 2.29167E-6 -0.25 " pathEditMode="relative" rAng="0" ptsTypes="AA">
                                      <p:cBhvr>
                                        <p:cTn id="46" dur="2000" fill="hold"/>
                                        <p:tgtEl>
                                          <p:spTgt spid="3"/>
                                        </p:tgtEl>
                                        <p:attrNameLst>
                                          <p:attrName>ppt_x</p:attrName>
                                          <p:attrName>ppt_y</p:attrName>
                                        </p:attrNameLst>
                                      </p:cBhvr>
                                      <p:rCtr x="0" y="-12500"/>
                                    </p:animMotion>
                                  </p:childTnLst>
                                  <p:subTnLst>
                                    <p:audio>
                                      <p:cMediaNode vol="9000">
                                        <p:cTn display="0" masterRel="sameClick">
                                          <p:stCondLst>
                                            <p:cond evt="begin" delay="0">
                                              <p:tn val="45"/>
                                            </p:cond>
                                          </p:stCondLst>
                                          <p:endCondLst>
                                            <p:cond evt="onStopAudio" delay="0">
                                              <p:tgtEl>
                                                <p:sldTgt/>
                                              </p:tgtEl>
                                            </p:cond>
                                          </p:endCondLst>
                                        </p:cTn>
                                        <p:tgtEl>
                                          <p:sndTgt r:embed="rId3" name="scale descend 1.wav"/>
                                        </p:tgtEl>
                                      </p:cMediaNode>
                                    </p:audio>
                                  </p:subTnLst>
                                </p:cTn>
                              </p:par>
                            </p:childTnLst>
                          </p:cTn>
                        </p:par>
                      </p:childTnLst>
                    </p:cTn>
                  </p:par>
                </p:childTnLst>
              </p:cTn>
              <p:nextCondLst>
                <p:cond evt="onClick" delay="0">
                  <p:tgtEl>
                    <p:spTgt spid="3"/>
                  </p:tgtEl>
                </p:cond>
              </p:nextCondLst>
            </p:seq>
            <p:seq concurrent="1" nextAc="seek">
              <p:cTn id="47" restart="whenNotActive" fill="hold" evtFilter="cancelBubble" nodeType="interactiveSeq">
                <p:stCondLst>
                  <p:cond evt="onClick" delay="0">
                    <p:tgtEl>
                      <p:spTgt spid="58"/>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withEffect">
                                  <p:stCondLst>
                                    <p:cond delay="0"/>
                                  </p:stCondLst>
                                  <p:childTnLst>
                                    <p:set>
                                      <p:cBhvr>
                                        <p:cTn id="51" dur="1" fill="hold">
                                          <p:stCondLst>
                                            <p:cond delay="0"/>
                                          </p:stCondLst>
                                        </p:cTn>
                                        <p:tgtEl>
                                          <p:spTgt spid="58"/>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par>
                                <p:cTn id="52" presetID="1"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childTnLst>
                                </p:cTn>
                              </p:par>
                            </p:childTnLst>
                          </p:cTn>
                        </p:par>
                      </p:childTnLst>
                    </p:cTn>
                  </p:par>
                </p:childTnLst>
              </p:cTn>
              <p:nextCondLst>
                <p:cond evt="onClick" delay="0">
                  <p:tgtEl>
                    <p:spTgt spid="58"/>
                  </p:tgtEl>
                </p:cond>
              </p:nextCondLst>
            </p:seq>
            <p:seq concurrent="1" nextAc="seek">
              <p:cTn id="54" restart="whenNotActive" fill="hold" evtFilter="cancelBubble" nodeType="interactiveSeq">
                <p:stCondLst>
                  <p:cond evt="onClick" delay="0">
                    <p:tgtEl>
                      <p:spTgt spid="57"/>
                    </p:tgtEl>
                  </p:cond>
                </p:stCondLst>
                <p:endSync evt="end" delay="0">
                  <p:rtn val="all"/>
                </p:endSync>
                <p:childTnLst>
                  <p:par>
                    <p:cTn id="55" fill="hold">
                      <p:stCondLst>
                        <p:cond delay="0"/>
                      </p:stCondLst>
                      <p:childTnLst>
                        <p:par>
                          <p:cTn id="56" fill="hold">
                            <p:stCondLst>
                              <p:cond delay="0"/>
                            </p:stCondLst>
                            <p:childTnLst>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par>
                                <p:cTn id="59" presetID="1" presetClass="entr" presetSubtype="0" fill="hold" nodeType="with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childTnLst>
                          </p:cTn>
                        </p:par>
                      </p:childTnLst>
                    </p:cTn>
                  </p:par>
                </p:childTnLst>
              </p:cTn>
              <p:nextCondLst>
                <p:cond evt="onClick" delay="0">
                  <p:tgtEl>
                    <p:spTgt spid="57"/>
                  </p:tgtEl>
                </p:cond>
              </p:nextCondLst>
            </p:seq>
            <p:seq concurrent="1" nextAc="seek">
              <p:cTn id="61" restart="whenNotActive" fill="hold" evtFilter="cancelBubble" nodeType="interactiveSeq">
                <p:stCondLst>
                  <p:cond evt="onClick" delay="0">
                    <p:tgtEl>
                      <p:spTgt spid="56"/>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nodeType="withEffect">
                                  <p:stCondLst>
                                    <p:cond delay="0"/>
                                  </p:stCondLst>
                                  <p:childTnLst>
                                    <p:set>
                                      <p:cBhvr>
                                        <p:cTn id="65" dur="1" fill="hold">
                                          <p:stCondLst>
                                            <p:cond delay="0"/>
                                          </p:stCondLst>
                                        </p:cTn>
                                        <p:tgtEl>
                                          <p:spTgt spid="56"/>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4" name="click.wav"/>
                                        </p:tgtEl>
                                      </p:cMediaNode>
                                    </p:audio>
                                  </p:subTnLst>
                                </p:cTn>
                              </p:par>
                              <p:par>
                                <p:cTn id="66" presetID="1"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childTnLst>
              </p:cTn>
              <p:nextCondLst>
                <p:cond evt="onClick" delay="0">
                  <p:tgtEl>
                    <p:spTgt spid="56"/>
                  </p:tgtEl>
                </p:cond>
              </p:nextCondLst>
            </p:seq>
            <p:seq concurrent="1" nextAc="seek">
              <p:cTn id="68" restart="whenNotActive" fill="hold" evtFilter="cancelBubble" nodeType="interactiveSeq">
                <p:stCondLst>
                  <p:cond evt="onClick" delay="0">
                    <p:tgtEl>
                      <p:spTgt spid="55"/>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withEffect">
                                  <p:stCondLst>
                                    <p:cond delay="0"/>
                                  </p:stCondLst>
                                  <p:childTnLst>
                                    <p:set>
                                      <p:cBhvr>
                                        <p:cTn id="72" dur="1" fill="hold">
                                          <p:stCondLst>
                                            <p:cond delay="0"/>
                                          </p:stCondLst>
                                        </p:cTn>
                                        <p:tgtEl>
                                          <p:spTgt spid="55"/>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3" presetID="1" presetClass="entr" presetSubtype="0" fill="hold"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childTnLst>
                          </p:cTn>
                        </p:par>
                      </p:childTnLst>
                    </p:cTn>
                  </p:par>
                </p:childTnLst>
              </p:cTn>
              <p:nextCondLst>
                <p:cond evt="onClick" delay="0">
                  <p:tgtEl>
                    <p:spTgt spid="55"/>
                  </p:tgtEl>
                </p:cond>
              </p:nextCondLst>
            </p:seq>
            <p:seq concurrent="1" nextAc="seek">
              <p:cTn id="75" restart="whenNotActive" fill="hold" evtFilter="cancelBubble" nodeType="interactiveSeq">
                <p:stCondLst>
                  <p:cond evt="onClick" delay="0">
                    <p:tgtEl>
                      <p:spTgt spid="72"/>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grpId="1" nodeType="clickEffect">
                                  <p:stCondLst>
                                    <p:cond delay="0"/>
                                  </p:stCondLst>
                                  <p:childTnLst>
                                    <p:set>
                                      <p:cBhvr>
                                        <p:cTn id="79" dur="1" fill="hold">
                                          <p:stCondLst>
                                            <p:cond delay="0"/>
                                          </p:stCondLst>
                                        </p:cTn>
                                        <p:tgtEl>
                                          <p:spTgt spid="72"/>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5" name="435845__dersuperanton__flashlight-click.wav"/>
                                        </p:tgtEl>
                                      </p:cMediaNode>
                                    </p:audio>
                                  </p:subTnLst>
                                </p:cTn>
                              </p:par>
                              <p:par>
                                <p:cTn id="80" presetID="1" presetClass="entr" presetSubtype="0" fill="hold" grpId="0" nodeType="withEffect">
                                  <p:stCondLst>
                                    <p:cond delay="0"/>
                                  </p:stCondLst>
                                  <p:childTnLst>
                                    <p:set>
                                      <p:cBhvr>
                                        <p:cTn id="81"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2"/>
                  </p:tgtEl>
                </p:cond>
              </p:nextCondLst>
            </p:seq>
            <p:seq concurrent="1" nextAc="seek">
              <p:cTn id="82" restart="whenNotActive" fill="hold" evtFilter="cancelBubble" nodeType="interactiveSeq">
                <p:stCondLst>
                  <p:cond evt="onClick" delay="0">
                    <p:tgtEl>
                      <p:spTgt spid="71"/>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71"/>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5" name="435845__dersuperanton__flashlight-click.wav"/>
                                        </p:tgtEl>
                                      </p:cMediaNode>
                                    </p:audio>
                                  </p:subTnLst>
                                </p:cTn>
                              </p:par>
                              <p:par>
                                <p:cTn id="87" presetID="1" presetClass="entr" presetSubtype="0" fill="hold" grpId="0"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1"/>
                  </p:tgtEl>
                </p:cond>
              </p:nextCondLst>
            </p:seq>
            <p:seq concurrent="1" nextAc="seek">
              <p:cTn id="89" restart="whenNotActive" fill="hold" evtFilter="cancelBubble" nodeType="interactiveSeq">
                <p:stCondLst>
                  <p:cond evt="onClick" delay="0">
                    <p:tgtEl>
                      <p:spTgt spid="70"/>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1" nodeType="clickEffect">
                                  <p:stCondLst>
                                    <p:cond delay="0"/>
                                  </p:stCondLst>
                                  <p:childTnLst>
                                    <p:set>
                                      <p:cBhvr>
                                        <p:cTn id="93" dur="1" fill="hold">
                                          <p:stCondLst>
                                            <p:cond delay="0"/>
                                          </p:stCondLst>
                                        </p:cTn>
                                        <p:tgtEl>
                                          <p:spTgt spid="70"/>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5" name="435845__dersuperanton__flashlight-click.wav"/>
                                        </p:tgtEl>
                                      </p:cMediaNode>
                                    </p:audio>
                                  </p:subTnLst>
                                </p:cTn>
                              </p:par>
                              <p:par>
                                <p:cTn id="94" presetID="1" presetClass="entr" presetSubtype="0" fill="hold" grpId="0" nodeType="withEffect">
                                  <p:stCondLst>
                                    <p:cond delay="0"/>
                                  </p:stCondLst>
                                  <p:childTnLst>
                                    <p:set>
                                      <p:cBhvr>
                                        <p:cTn id="95"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0"/>
                  </p:tgtEl>
                </p:cond>
              </p:nextCondLst>
            </p:seq>
            <p:seq concurrent="1" nextAc="seek">
              <p:cTn id="96" restart="whenNotActive" fill="hold" evtFilter="cancelBubble" nodeType="interactiveSeq">
                <p:stCondLst>
                  <p:cond evt="onClick" delay="0">
                    <p:tgtEl>
                      <p:spTgt spid="69"/>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69"/>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5" name="435845__dersuperanton__flashlight-click.wav"/>
                                        </p:tgtEl>
                                      </p:cMediaNode>
                                    </p:audio>
                                  </p:subTnLst>
                                </p:cTn>
                              </p:par>
                              <p:par>
                                <p:cTn id="101" presetID="1" presetClass="entr" presetSubtype="0"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9"/>
                  </p:tgtEl>
                </p:cond>
              </p:nextCondLst>
            </p:seq>
            <p:seq concurrent="1" nextAc="seek">
              <p:cTn id="103" restart="whenNotActive" fill="hold" evtFilter="cancelBubble" nodeType="interactiveSeq">
                <p:stCondLst>
                  <p:cond evt="onClick" delay="0">
                    <p:tgtEl>
                      <p:spTgt spid="68"/>
                    </p:tgtEl>
                  </p:cond>
                </p:stCondLst>
                <p:endSync evt="end" delay="0">
                  <p:rtn val="all"/>
                </p:endSync>
                <p:childTnLst>
                  <p:par>
                    <p:cTn id="104" fill="hold">
                      <p:stCondLst>
                        <p:cond delay="0"/>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68"/>
                                        </p:tgtEl>
                                        <p:attrNameLst>
                                          <p:attrName>style.visibility</p:attrName>
                                        </p:attrNameLst>
                                      </p:cBhvr>
                                      <p:to>
                                        <p:strVal val="hidden"/>
                                      </p:to>
                                    </p:set>
                                  </p:childTnLst>
                                  <p:subTnLst>
                                    <p:audio>
                                      <p:cMediaNode>
                                        <p:cTn display="0" masterRel="sameClick">
                                          <p:stCondLst>
                                            <p:cond evt="begin" delay="0">
                                              <p:tn val="106"/>
                                            </p:cond>
                                          </p:stCondLst>
                                          <p:endCondLst>
                                            <p:cond evt="onStopAudio" delay="0">
                                              <p:tgtEl>
                                                <p:sldTgt/>
                                              </p:tgtEl>
                                            </p:cond>
                                          </p:endCondLst>
                                        </p:cTn>
                                        <p:tgtEl>
                                          <p:sndTgt r:embed="rId5" name="435845__dersuperanton__flashlight-click.wav"/>
                                        </p:tgtEl>
                                      </p:cMediaNode>
                                    </p:audio>
                                  </p:subTnLst>
                                </p:cTn>
                              </p:par>
                              <p:par>
                                <p:cTn id="108" presetID="1"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8"/>
                  </p:tgtEl>
                </p:cond>
              </p:nextCondLst>
            </p:seq>
            <p:seq concurrent="1" nextAc="seek">
              <p:cTn id="110" restart="whenNotActive" fill="hold" evtFilter="cancelBubble" nodeType="interactiveSeq">
                <p:stCondLst>
                  <p:cond evt="onClick" delay="0">
                    <p:tgtEl>
                      <p:spTgt spid="67"/>
                    </p:tgtEl>
                  </p:cond>
                </p:stCondLst>
                <p:endSync evt="end" delay="0">
                  <p:rtn val="all"/>
                </p:endSync>
                <p:childTnLst>
                  <p:par>
                    <p:cTn id="111" fill="hold">
                      <p:stCondLst>
                        <p:cond delay="0"/>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67"/>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5" name="435845__dersuperanton__flashlight-click.wav"/>
                                        </p:tgtEl>
                                      </p:cMediaNode>
                                    </p:audio>
                                  </p:subTnLst>
                                </p:cTn>
                              </p:par>
                              <p:par>
                                <p:cTn id="115" presetID="1" presetClass="entr" presetSubtype="0"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1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7"/>
                  </p:tgtEl>
                </p:cond>
              </p:nextCondLst>
            </p:seq>
            <p:seq concurrent="1" nextAc="seek">
              <p:cTn id="117" restart="whenNotActive" fill="hold" evtFilter="cancelBubble" nodeType="interactiveSeq">
                <p:stCondLst>
                  <p:cond evt="onClick" delay="0">
                    <p:tgtEl>
                      <p:spTgt spid="66"/>
                    </p:tgtEl>
                  </p:cond>
                </p:stCondLst>
                <p:endSync evt="end" delay="0">
                  <p:rtn val="all"/>
                </p:endSync>
                <p:childTnLst>
                  <p:par>
                    <p:cTn id="118" fill="hold">
                      <p:stCondLst>
                        <p:cond delay="0"/>
                      </p:stCondLst>
                      <p:childTnLst>
                        <p:par>
                          <p:cTn id="119" fill="hold">
                            <p:stCondLst>
                              <p:cond delay="0"/>
                            </p:stCondLst>
                            <p:childTnLst>
                              <p:par>
                                <p:cTn id="120" presetID="1" presetClass="exit" presetSubtype="0" fill="hold" grpId="1" nodeType="clickEffect">
                                  <p:stCondLst>
                                    <p:cond delay="0"/>
                                  </p:stCondLst>
                                  <p:childTnLst>
                                    <p:set>
                                      <p:cBhvr>
                                        <p:cTn id="121" dur="1" fill="hold">
                                          <p:stCondLst>
                                            <p:cond delay="0"/>
                                          </p:stCondLst>
                                        </p:cTn>
                                        <p:tgtEl>
                                          <p:spTgt spid="66"/>
                                        </p:tgtEl>
                                        <p:attrNameLst>
                                          <p:attrName>style.visibility</p:attrName>
                                        </p:attrNameLst>
                                      </p:cBhvr>
                                      <p:to>
                                        <p:strVal val="hidden"/>
                                      </p:to>
                                    </p:set>
                                  </p:childTnLst>
                                  <p:subTnLst>
                                    <p:audio>
                                      <p:cMediaNode>
                                        <p:cTn display="0" masterRel="sameClick">
                                          <p:stCondLst>
                                            <p:cond evt="begin" delay="0">
                                              <p:tn val="120"/>
                                            </p:cond>
                                          </p:stCondLst>
                                          <p:endCondLst>
                                            <p:cond evt="onStopAudio" delay="0">
                                              <p:tgtEl>
                                                <p:sldTgt/>
                                              </p:tgtEl>
                                            </p:cond>
                                          </p:endCondLst>
                                        </p:cTn>
                                        <p:tgtEl>
                                          <p:sndTgt r:embed="rId5" name="435845__dersuperanton__flashlight-click.wav"/>
                                        </p:tgtEl>
                                      </p:cMediaNode>
                                    </p:audio>
                                  </p:subTnLst>
                                </p:cTn>
                              </p:par>
                              <p:par>
                                <p:cTn id="122" presetID="1" presetClass="entr" presetSubtype="0" fill="hold" grpId="0" nodeType="withEffect">
                                  <p:stCondLst>
                                    <p:cond delay="0"/>
                                  </p:stCondLst>
                                  <p:childTnLst>
                                    <p:set>
                                      <p:cBhvr>
                                        <p:cTn id="123" dur="1" fill="hold">
                                          <p:stCondLst>
                                            <p:cond delay="0"/>
                                          </p:stCondLst>
                                        </p:cTn>
                                        <p:tgtEl>
                                          <p:spTgt spid="65"/>
                                        </p:tgtEl>
                                        <p:attrNameLst>
                                          <p:attrName>style.visibility</p:attrName>
                                        </p:attrNameLst>
                                      </p:cBhvr>
                                      <p:to>
                                        <p:strVal val="visible"/>
                                      </p:to>
                                    </p:set>
                                  </p:childTnLst>
                                  <p:subTnLst>
                                    <p:audio>
                                      <p:cMediaNode>
                                        <p:cTn display="0" masterRel="sameClick">
                                          <p:stCondLst>
                                            <p:cond evt="begin" delay="0">
                                              <p:tn val="12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6"/>
                  </p:tgtEl>
                </p:cond>
              </p:nextCondLst>
            </p:seq>
            <p:seq concurrent="1" nextAc="seek">
              <p:cTn id="124" restart="whenNotActive" fill="hold" evtFilter="cancelBubble" nodeType="interactiveSeq">
                <p:stCondLst>
                  <p:cond evt="onClick" delay="0">
                    <p:tgtEl>
                      <p:spTgt spid="65"/>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1" nodeType="clickEffect">
                                  <p:stCondLst>
                                    <p:cond delay="0"/>
                                  </p:stCondLst>
                                  <p:childTnLst>
                                    <p:set>
                                      <p:cBhvr>
                                        <p:cTn id="128" dur="1" fill="hold">
                                          <p:stCondLst>
                                            <p:cond delay="0"/>
                                          </p:stCondLst>
                                        </p:cTn>
                                        <p:tgtEl>
                                          <p:spTgt spid="65"/>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5" name="435845__dersuperanton__flashlight-click.wav"/>
                                        </p:tgtEl>
                                      </p:cMediaNode>
                                    </p:audio>
                                  </p:subTnLst>
                                </p:cTn>
                              </p:par>
                              <p:par>
                                <p:cTn id="129" presetID="1" presetClass="entr" presetSubtype="0" fill="hold" grpId="0" nodeType="withEffect">
                                  <p:stCondLst>
                                    <p:cond delay="0"/>
                                  </p:stCondLst>
                                  <p:childTnLst>
                                    <p:set>
                                      <p:cBhvr>
                                        <p:cTn id="130" dur="1" fill="hold">
                                          <p:stCondLst>
                                            <p:cond delay="0"/>
                                          </p:stCondLst>
                                        </p:cTn>
                                        <p:tgtEl>
                                          <p:spTgt spid="64"/>
                                        </p:tgtEl>
                                        <p:attrNameLst>
                                          <p:attrName>style.visibility</p:attrName>
                                        </p:attrNameLst>
                                      </p:cBhvr>
                                      <p:to>
                                        <p:strVal val="visible"/>
                                      </p:to>
                                    </p:set>
                                  </p:childTnLst>
                                  <p:subTnLst>
                                    <p:audio>
                                      <p:cMediaNode>
                                        <p:cTn display="0" masterRel="sameClick">
                                          <p:stCondLst>
                                            <p:cond evt="begin" delay="0">
                                              <p:tn val="12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5"/>
                  </p:tgtEl>
                </p:cond>
              </p:nextCondLst>
            </p:seq>
            <p:seq concurrent="1" nextAc="seek">
              <p:cTn id="131" restart="whenNotActive" fill="hold" evtFilter="cancelBubble" nodeType="interactiveSeq">
                <p:stCondLst>
                  <p:cond evt="onClick" delay="0">
                    <p:tgtEl>
                      <p:spTgt spid="64"/>
                    </p:tgtEl>
                  </p:cond>
                </p:stCondLst>
                <p:endSync evt="end" delay="0">
                  <p:rtn val="all"/>
                </p:endSync>
                <p:childTnLst>
                  <p:par>
                    <p:cTn id="132" fill="hold">
                      <p:stCondLst>
                        <p:cond delay="0"/>
                      </p:stCondLst>
                      <p:childTnLst>
                        <p:par>
                          <p:cTn id="133" fill="hold">
                            <p:stCondLst>
                              <p:cond delay="0"/>
                            </p:stCondLst>
                            <p:childTnLst>
                              <p:par>
                                <p:cTn id="134" presetID="1" presetClass="exit" presetSubtype="0" fill="hold" grpId="1" nodeType="clickEffect">
                                  <p:stCondLst>
                                    <p:cond delay="0"/>
                                  </p:stCondLst>
                                  <p:childTnLst>
                                    <p:set>
                                      <p:cBhvr>
                                        <p:cTn id="135" dur="1" fill="hold">
                                          <p:stCondLst>
                                            <p:cond delay="0"/>
                                          </p:stCondLst>
                                        </p:cTn>
                                        <p:tgtEl>
                                          <p:spTgt spid="64"/>
                                        </p:tgtEl>
                                        <p:attrNameLst>
                                          <p:attrName>style.visibility</p:attrName>
                                        </p:attrNameLst>
                                      </p:cBhvr>
                                      <p:to>
                                        <p:strVal val="hidden"/>
                                      </p:to>
                                    </p:set>
                                  </p:childTnLst>
                                  <p:subTnLst>
                                    <p:audio>
                                      <p:cMediaNode>
                                        <p:cTn display="0" masterRel="sameClick">
                                          <p:stCondLst>
                                            <p:cond evt="begin" delay="0">
                                              <p:tn val="134"/>
                                            </p:cond>
                                          </p:stCondLst>
                                          <p:endCondLst>
                                            <p:cond evt="onStopAudio" delay="0">
                                              <p:tgtEl>
                                                <p:sldTgt/>
                                              </p:tgtEl>
                                            </p:cond>
                                          </p:endCondLst>
                                        </p:cTn>
                                        <p:tgtEl>
                                          <p:sndTgt r:embed="rId5" name="435845__dersuperanton__flashlight-click.wav"/>
                                        </p:tgtEl>
                                      </p:cMediaNode>
                                    </p:audio>
                                  </p:subTnLst>
                                </p:cTn>
                              </p:par>
                              <p:par>
                                <p:cTn id="136" presetID="1"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4"/>
                  </p:tgtEl>
                </p:cond>
              </p:nextCondLst>
            </p:seq>
            <p:seq concurrent="1" nextAc="seek">
              <p:cTn id="138" restart="whenNotActive" fill="hold" evtFilter="cancelBubble" nodeType="interactiveSeq">
                <p:stCondLst>
                  <p:cond evt="onClick" delay="0">
                    <p:tgtEl>
                      <p:spTgt spid="63"/>
                    </p:tgtEl>
                  </p:cond>
                </p:stCondLst>
                <p:endSync evt="end" delay="0">
                  <p:rtn val="all"/>
                </p:endSync>
                <p:childTnLst>
                  <p:par>
                    <p:cTn id="139" fill="hold">
                      <p:stCondLst>
                        <p:cond delay="0"/>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63"/>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5" name="435845__dersuperanton__flashlight-click.wav"/>
                                        </p:tgtEl>
                                      </p:cMediaNode>
                                    </p:audio>
                                  </p:subTnLst>
                                </p:cTn>
                              </p:par>
                              <p:par>
                                <p:cTn id="143" presetID="1" presetClass="entr" presetSubtype="0" fill="hold" grpId="0" nodeType="withEffect">
                                  <p:stCondLst>
                                    <p:cond delay="0"/>
                                  </p:stCondLst>
                                  <p:childTnLst>
                                    <p:set>
                                      <p:cBhvr>
                                        <p:cTn id="144"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4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63"/>
                  </p:tgtEl>
                </p:cond>
              </p:nextCondLst>
            </p:seq>
            <p:seq concurrent="1" nextAc="seek">
              <p:cTn id="145" restart="whenNotActive" fill="hold" evtFilter="cancelBubble" nodeType="interactiveSeq">
                <p:stCondLst>
                  <p:cond evt="onClick" delay="0">
                    <p:tgtEl>
                      <p:spTgt spid="82"/>
                    </p:tgtEl>
                  </p:cond>
                </p:stCondLst>
                <p:endSync evt="end" delay="0">
                  <p:rtn val="all"/>
                </p:endSync>
                <p:childTnLst>
                  <p:par>
                    <p:cTn id="146" fill="hold">
                      <p:stCondLst>
                        <p:cond delay="0"/>
                      </p:stCondLst>
                      <p:childTnLst>
                        <p:par>
                          <p:cTn id="147" fill="hold">
                            <p:stCondLst>
                              <p:cond delay="0"/>
                            </p:stCondLst>
                            <p:childTnLst>
                              <p:par>
                                <p:cTn id="148" presetID="1" presetClass="exit" presetSubtype="0" fill="hold" grpId="1" nodeType="clickEffect">
                                  <p:stCondLst>
                                    <p:cond delay="0"/>
                                  </p:stCondLst>
                                  <p:childTnLst>
                                    <p:set>
                                      <p:cBhvr>
                                        <p:cTn id="149" dur="1" fill="hold">
                                          <p:stCondLst>
                                            <p:cond delay="0"/>
                                          </p:stCondLst>
                                        </p:cTn>
                                        <p:tgtEl>
                                          <p:spTgt spid="82"/>
                                        </p:tgtEl>
                                        <p:attrNameLst>
                                          <p:attrName>style.visibility</p:attrName>
                                        </p:attrNameLst>
                                      </p:cBhvr>
                                      <p:to>
                                        <p:strVal val="hidden"/>
                                      </p:to>
                                    </p:set>
                                  </p:childTnLst>
                                  <p:subTnLst>
                                    <p:audio>
                                      <p:cMediaNode>
                                        <p:cTn display="0" masterRel="sameClick">
                                          <p:stCondLst>
                                            <p:cond evt="begin" delay="0">
                                              <p:tn val="148"/>
                                            </p:cond>
                                          </p:stCondLst>
                                          <p:endCondLst>
                                            <p:cond evt="onStopAudio" delay="0">
                                              <p:tgtEl>
                                                <p:sldTgt/>
                                              </p:tgtEl>
                                            </p:cond>
                                          </p:endCondLst>
                                        </p:cTn>
                                        <p:tgtEl>
                                          <p:sndTgt r:embed="rId5" name="435845__dersuperanton__flashlight-click.wav"/>
                                        </p:tgtEl>
                                      </p:cMediaNode>
                                    </p:audio>
                                  </p:subTnLst>
                                </p:cTn>
                              </p:par>
                              <p:par>
                                <p:cTn id="150" presetID="1" presetClass="entr" presetSubtype="0" fill="hold" grpId="0" nodeType="withEffect">
                                  <p:stCondLst>
                                    <p:cond delay="0"/>
                                  </p:stCondLst>
                                  <p:childTnLst>
                                    <p:set>
                                      <p:cBhvr>
                                        <p:cTn id="151" dur="1" fill="hold">
                                          <p:stCondLst>
                                            <p:cond delay="0"/>
                                          </p:stCondLst>
                                        </p:cTn>
                                        <p:tgtEl>
                                          <p:spTgt spid="81"/>
                                        </p:tgtEl>
                                        <p:attrNameLst>
                                          <p:attrName>style.visibility</p:attrName>
                                        </p:attrNameLst>
                                      </p:cBhvr>
                                      <p:to>
                                        <p:strVal val="visible"/>
                                      </p:to>
                                    </p:set>
                                  </p:childTnLst>
                                  <p:subTnLst>
                                    <p:audio>
                                      <p:cMediaNode>
                                        <p:cTn display="0" masterRel="sameClick">
                                          <p:stCondLst>
                                            <p:cond evt="begin" delay="0">
                                              <p:tn val="15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2"/>
                  </p:tgtEl>
                </p:cond>
              </p:nextCondLst>
            </p:seq>
            <p:seq concurrent="1" nextAc="seek">
              <p:cTn id="152" restart="whenNotActive" fill="hold" evtFilter="cancelBubble" nodeType="interactiveSeq">
                <p:stCondLst>
                  <p:cond evt="onClick" delay="0">
                    <p:tgtEl>
                      <p:spTgt spid="81"/>
                    </p:tgtEl>
                  </p:cond>
                </p:stCondLst>
                <p:endSync evt="end" delay="0">
                  <p:rtn val="all"/>
                </p:endSync>
                <p:childTnLst>
                  <p:par>
                    <p:cTn id="153" fill="hold">
                      <p:stCondLst>
                        <p:cond delay="0"/>
                      </p:stCondLst>
                      <p:childTnLst>
                        <p:par>
                          <p:cTn id="154" fill="hold">
                            <p:stCondLst>
                              <p:cond delay="0"/>
                            </p:stCondLst>
                            <p:childTnLst>
                              <p:par>
                                <p:cTn id="155" presetID="1" presetClass="exit" presetSubtype="0" fill="hold" grpId="1" nodeType="clickEffect">
                                  <p:stCondLst>
                                    <p:cond delay="0"/>
                                  </p:stCondLst>
                                  <p:childTnLst>
                                    <p:set>
                                      <p:cBhvr>
                                        <p:cTn id="156" dur="1" fill="hold">
                                          <p:stCondLst>
                                            <p:cond delay="0"/>
                                          </p:stCondLst>
                                        </p:cTn>
                                        <p:tgtEl>
                                          <p:spTgt spid="81"/>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5" name="435845__dersuperanton__flashlight-click.wav"/>
                                        </p:tgtEl>
                                      </p:cMediaNode>
                                    </p:audio>
                                  </p:subTnLst>
                                </p:cTn>
                              </p:par>
                              <p:par>
                                <p:cTn id="157" presetID="1" presetClass="entr" presetSubtype="0" fill="hold" grpId="0" nodeType="withEffect">
                                  <p:stCondLst>
                                    <p:cond delay="0"/>
                                  </p:stCondLst>
                                  <p:childTnLst>
                                    <p:set>
                                      <p:cBhvr>
                                        <p:cTn id="158"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5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1"/>
                  </p:tgtEl>
                </p:cond>
              </p:nextCondLst>
            </p:seq>
            <p:seq concurrent="1" nextAc="seek">
              <p:cTn id="159" restart="whenNotActive" fill="hold" evtFilter="cancelBubble" nodeType="interactiveSeq">
                <p:stCondLst>
                  <p:cond evt="onClick" delay="0">
                    <p:tgtEl>
                      <p:spTgt spid="80"/>
                    </p:tgtEl>
                  </p:cond>
                </p:stCondLst>
                <p:endSync evt="end" delay="0">
                  <p:rtn val="all"/>
                </p:endSync>
                <p:childTnLst>
                  <p:par>
                    <p:cTn id="160" fill="hold">
                      <p:stCondLst>
                        <p:cond delay="0"/>
                      </p:stCondLst>
                      <p:childTnLst>
                        <p:par>
                          <p:cTn id="161" fill="hold">
                            <p:stCondLst>
                              <p:cond delay="0"/>
                            </p:stCondLst>
                            <p:childTnLst>
                              <p:par>
                                <p:cTn id="162" presetID="1" presetClass="exit" presetSubtype="0" fill="hold" grpId="1" nodeType="clickEffect">
                                  <p:stCondLst>
                                    <p:cond delay="0"/>
                                  </p:stCondLst>
                                  <p:childTnLst>
                                    <p:set>
                                      <p:cBhvr>
                                        <p:cTn id="163" dur="1" fill="hold">
                                          <p:stCondLst>
                                            <p:cond delay="0"/>
                                          </p:stCondLst>
                                        </p:cTn>
                                        <p:tgtEl>
                                          <p:spTgt spid="80"/>
                                        </p:tgtEl>
                                        <p:attrNameLst>
                                          <p:attrName>style.visibility</p:attrName>
                                        </p:attrNameLst>
                                      </p:cBhvr>
                                      <p:to>
                                        <p:strVal val="hidden"/>
                                      </p:to>
                                    </p:set>
                                  </p:childTnLst>
                                  <p:subTnLst>
                                    <p:audio>
                                      <p:cMediaNode>
                                        <p:cTn display="0" masterRel="sameClick">
                                          <p:stCondLst>
                                            <p:cond evt="begin" delay="0">
                                              <p:tn val="162"/>
                                            </p:cond>
                                          </p:stCondLst>
                                          <p:endCondLst>
                                            <p:cond evt="onStopAudio" delay="0">
                                              <p:tgtEl>
                                                <p:sldTgt/>
                                              </p:tgtEl>
                                            </p:cond>
                                          </p:endCondLst>
                                        </p:cTn>
                                        <p:tgtEl>
                                          <p:sndTgt r:embed="rId5" name="435845__dersuperanton__flashlight-click.wav"/>
                                        </p:tgtEl>
                                      </p:cMediaNode>
                                    </p:audio>
                                  </p:subTnLst>
                                </p:cTn>
                              </p:par>
                              <p:par>
                                <p:cTn id="164" presetID="1" presetClass="entr" presetSubtype="0" fill="hold" grpId="0" nodeType="withEffect">
                                  <p:stCondLst>
                                    <p:cond delay="0"/>
                                  </p:stCondLst>
                                  <p:childTnLst>
                                    <p:set>
                                      <p:cBhvr>
                                        <p:cTn id="165" dur="1" fill="hold">
                                          <p:stCondLst>
                                            <p:cond delay="0"/>
                                          </p:stCondLst>
                                        </p:cTn>
                                        <p:tgtEl>
                                          <p:spTgt spid="79"/>
                                        </p:tgtEl>
                                        <p:attrNameLst>
                                          <p:attrName>style.visibility</p:attrName>
                                        </p:attrNameLst>
                                      </p:cBhvr>
                                      <p:to>
                                        <p:strVal val="visible"/>
                                      </p:to>
                                    </p:set>
                                  </p:childTnLst>
                                  <p:subTnLst>
                                    <p:audio>
                                      <p:cMediaNode>
                                        <p:cTn display="0" masterRel="sameClick">
                                          <p:stCondLst>
                                            <p:cond evt="begin" delay="0">
                                              <p:tn val="16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0"/>
                  </p:tgtEl>
                </p:cond>
              </p:nextCondLst>
            </p:seq>
            <p:seq concurrent="1" nextAc="seek">
              <p:cTn id="166" restart="whenNotActive" fill="hold" evtFilter="cancelBubble" nodeType="interactiveSeq">
                <p:stCondLst>
                  <p:cond evt="onClick" delay="0">
                    <p:tgtEl>
                      <p:spTgt spid="79"/>
                    </p:tgtEl>
                  </p:cond>
                </p:stCondLst>
                <p:endSync evt="end" delay="0">
                  <p:rtn val="all"/>
                </p:endSync>
                <p:childTnLst>
                  <p:par>
                    <p:cTn id="167" fill="hold">
                      <p:stCondLst>
                        <p:cond delay="0"/>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79"/>
                                        </p:tgtEl>
                                        <p:attrNameLst>
                                          <p:attrName>style.visibility</p:attrName>
                                        </p:attrNameLst>
                                      </p:cBhvr>
                                      <p:to>
                                        <p:strVal val="hidden"/>
                                      </p:to>
                                    </p:set>
                                  </p:childTnLst>
                                  <p:subTnLst>
                                    <p:audio>
                                      <p:cMediaNode>
                                        <p:cTn display="0" masterRel="sameClick">
                                          <p:stCondLst>
                                            <p:cond evt="begin" delay="0">
                                              <p:tn val="169"/>
                                            </p:cond>
                                          </p:stCondLst>
                                          <p:endCondLst>
                                            <p:cond evt="onStopAudio" delay="0">
                                              <p:tgtEl>
                                                <p:sldTgt/>
                                              </p:tgtEl>
                                            </p:cond>
                                          </p:endCondLst>
                                        </p:cTn>
                                        <p:tgtEl>
                                          <p:sndTgt r:embed="rId5" name="435845__dersuperanton__flashlight-click.wav"/>
                                        </p:tgtEl>
                                      </p:cMediaNode>
                                    </p:audio>
                                  </p:subTnLst>
                                </p:cTn>
                              </p:par>
                              <p:par>
                                <p:cTn id="171" presetID="1" presetClass="entr" presetSubtype="0" fill="hold" grpId="0" nodeType="withEffect">
                                  <p:stCondLst>
                                    <p:cond delay="0"/>
                                  </p:stCondLst>
                                  <p:childTnLst>
                                    <p:set>
                                      <p:cBhvr>
                                        <p:cTn id="172" dur="1" fill="hold">
                                          <p:stCondLst>
                                            <p:cond delay="0"/>
                                          </p:stCondLst>
                                        </p:cTn>
                                        <p:tgtEl>
                                          <p:spTgt spid="78"/>
                                        </p:tgtEl>
                                        <p:attrNameLst>
                                          <p:attrName>style.visibility</p:attrName>
                                        </p:attrNameLst>
                                      </p:cBhvr>
                                      <p:to>
                                        <p:strVal val="visible"/>
                                      </p:to>
                                    </p:set>
                                  </p:childTnLst>
                                  <p:subTnLst>
                                    <p:audio>
                                      <p:cMediaNode>
                                        <p:cTn display="0" masterRel="sameClick">
                                          <p:stCondLst>
                                            <p:cond evt="begin" delay="0">
                                              <p:tn val="17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9"/>
                  </p:tgtEl>
                </p:cond>
              </p:nextCondLst>
            </p:seq>
            <p:seq concurrent="1" nextAc="seek">
              <p:cTn id="173" restart="whenNotActive" fill="hold" evtFilter="cancelBubble" nodeType="interactiveSeq">
                <p:stCondLst>
                  <p:cond evt="onClick" delay="0">
                    <p:tgtEl>
                      <p:spTgt spid="78"/>
                    </p:tgtEl>
                  </p:cond>
                </p:stCondLst>
                <p:endSync evt="end" delay="0">
                  <p:rtn val="all"/>
                </p:endSync>
                <p:childTnLst>
                  <p:par>
                    <p:cTn id="174" fill="hold">
                      <p:stCondLst>
                        <p:cond delay="0"/>
                      </p:stCondLst>
                      <p:childTnLst>
                        <p:par>
                          <p:cTn id="175" fill="hold">
                            <p:stCondLst>
                              <p:cond delay="0"/>
                            </p:stCondLst>
                            <p:childTnLst>
                              <p:par>
                                <p:cTn id="176" presetID="1" presetClass="exit" presetSubtype="0" fill="hold" grpId="1" nodeType="clickEffect">
                                  <p:stCondLst>
                                    <p:cond delay="0"/>
                                  </p:stCondLst>
                                  <p:childTnLst>
                                    <p:set>
                                      <p:cBhvr>
                                        <p:cTn id="177" dur="1" fill="hold">
                                          <p:stCondLst>
                                            <p:cond delay="0"/>
                                          </p:stCondLst>
                                        </p:cTn>
                                        <p:tgtEl>
                                          <p:spTgt spid="78"/>
                                        </p:tgtEl>
                                        <p:attrNameLst>
                                          <p:attrName>style.visibility</p:attrName>
                                        </p:attrNameLst>
                                      </p:cBhvr>
                                      <p:to>
                                        <p:strVal val="hidden"/>
                                      </p:to>
                                    </p:set>
                                  </p:childTnLst>
                                  <p:subTnLst>
                                    <p:audio>
                                      <p:cMediaNode>
                                        <p:cTn display="0" masterRel="sameClick">
                                          <p:stCondLst>
                                            <p:cond evt="begin" delay="0">
                                              <p:tn val="176"/>
                                            </p:cond>
                                          </p:stCondLst>
                                          <p:endCondLst>
                                            <p:cond evt="onStopAudio" delay="0">
                                              <p:tgtEl>
                                                <p:sldTgt/>
                                              </p:tgtEl>
                                            </p:cond>
                                          </p:endCondLst>
                                        </p:cTn>
                                        <p:tgtEl>
                                          <p:sndTgt r:embed="rId5" name="435845__dersuperanton__flashlight-click.wav"/>
                                        </p:tgtEl>
                                      </p:cMediaNode>
                                    </p:audio>
                                  </p:subTnLst>
                                </p:cTn>
                              </p:par>
                              <p:par>
                                <p:cTn id="178" presetID="1" presetClass="entr" presetSubtype="0" fill="hold" grpId="0" nodeType="withEffect">
                                  <p:stCondLst>
                                    <p:cond delay="0"/>
                                  </p:stCondLst>
                                  <p:childTnLst>
                                    <p:set>
                                      <p:cBhvr>
                                        <p:cTn id="179" dur="1" fill="hold">
                                          <p:stCondLst>
                                            <p:cond delay="0"/>
                                          </p:stCondLst>
                                        </p:cTn>
                                        <p:tgtEl>
                                          <p:spTgt spid="77"/>
                                        </p:tgtEl>
                                        <p:attrNameLst>
                                          <p:attrName>style.visibility</p:attrName>
                                        </p:attrNameLst>
                                      </p:cBhvr>
                                      <p:to>
                                        <p:strVal val="visible"/>
                                      </p:to>
                                    </p:set>
                                  </p:childTnLst>
                                  <p:subTnLst>
                                    <p:audio>
                                      <p:cMediaNode>
                                        <p:cTn display="0" masterRel="sameClick">
                                          <p:stCondLst>
                                            <p:cond evt="begin" delay="0">
                                              <p:tn val="17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8"/>
                  </p:tgtEl>
                </p:cond>
              </p:nextCondLst>
            </p:seq>
            <p:seq concurrent="1" nextAc="seek">
              <p:cTn id="180" restart="whenNotActive" fill="hold" evtFilter="cancelBubble" nodeType="interactiveSeq">
                <p:stCondLst>
                  <p:cond evt="onClick" delay="0">
                    <p:tgtEl>
                      <p:spTgt spid="77"/>
                    </p:tgtEl>
                  </p:cond>
                </p:stCondLst>
                <p:endSync evt="end" delay="0">
                  <p:rtn val="all"/>
                </p:endSync>
                <p:childTnLst>
                  <p:par>
                    <p:cTn id="181" fill="hold">
                      <p:stCondLst>
                        <p:cond delay="0"/>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77"/>
                                        </p:tgtEl>
                                        <p:attrNameLst>
                                          <p:attrName>style.visibility</p:attrName>
                                        </p:attrNameLst>
                                      </p:cBhvr>
                                      <p:to>
                                        <p:strVal val="hidden"/>
                                      </p:to>
                                    </p:set>
                                  </p:childTnLst>
                                  <p:subTnLst>
                                    <p:audio>
                                      <p:cMediaNode>
                                        <p:cTn display="0" masterRel="sameClick">
                                          <p:stCondLst>
                                            <p:cond evt="begin" delay="0">
                                              <p:tn val="183"/>
                                            </p:cond>
                                          </p:stCondLst>
                                          <p:endCondLst>
                                            <p:cond evt="onStopAudio" delay="0">
                                              <p:tgtEl>
                                                <p:sldTgt/>
                                              </p:tgtEl>
                                            </p:cond>
                                          </p:endCondLst>
                                        </p:cTn>
                                        <p:tgtEl>
                                          <p:sndTgt r:embed="rId5" name="435845__dersuperanton__flashlight-click.wav"/>
                                        </p:tgtEl>
                                      </p:cMediaNode>
                                    </p:audio>
                                  </p:subTnLst>
                                </p:cTn>
                              </p:par>
                              <p:par>
                                <p:cTn id="185" presetID="1" presetClass="entr" presetSubtype="0" fill="hold" grpId="0" nodeType="withEffect">
                                  <p:stCondLst>
                                    <p:cond delay="0"/>
                                  </p:stCondLst>
                                  <p:childTnLst>
                                    <p:set>
                                      <p:cBhvr>
                                        <p:cTn id="186"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8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7"/>
                  </p:tgtEl>
                </p:cond>
              </p:nextCondLst>
            </p:seq>
            <p:seq concurrent="1" nextAc="seek">
              <p:cTn id="187" restart="whenNotActive" fill="hold" evtFilter="cancelBubble" nodeType="interactiveSeq">
                <p:stCondLst>
                  <p:cond evt="onClick" delay="0">
                    <p:tgtEl>
                      <p:spTgt spid="76"/>
                    </p:tgtEl>
                  </p:cond>
                </p:stCondLst>
                <p:endSync evt="end" delay="0">
                  <p:rtn val="all"/>
                </p:endSync>
                <p:childTnLst>
                  <p:par>
                    <p:cTn id="188" fill="hold">
                      <p:stCondLst>
                        <p:cond delay="0"/>
                      </p:stCondLst>
                      <p:childTnLst>
                        <p:par>
                          <p:cTn id="189" fill="hold">
                            <p:stCondLst>
                              <p:cond delay="0"/>
                            </p:stCondLst>
                            <p:childTnLst>
                              <p:par>
                                <p:cTn id="190" presetID="1" presetClass="exit" presetSubtype="0" fill="hold" grpId="1" nodeType="clickEffect">
                                  <p:stCondLst>
                                    <p:cond delay="0"/>
                                  </p:stCondLst>
                                  <p:childTnLst>
                                    <p:set>
                                      <p:cBhvr>
                                        <p:cTn id="191" dur="1" fill="hold">
                                          <p:stCondLst>
                                            <p:cond delay="0"/>
                                          </p:stCondLst>
                                        </p:cTn>
                                        <p:tgtEl>
                                          <p:spTgt spid="76"/>
                                        </p:tgtEl>
                                        <p:attrNameLst>
                                          <p:attrName>style.visibility</p:attrName>
                                        </p:attrNameLst>
                                      </p:cBhvr>
                                      <p:to>
                                        <p:strVal val="hidden"/>
                                      </p:to>
                                    </p:set>
                                  </p:childTnLst>
                                  <p:subTnLst>
                                    <p:audio>
                                      <p:cMediaNode>
                                        <p:cTn display="0" masterRel="sameClick">
                                          <p:stCondLst>
                                            <p:cond evt="begin" delay="0">
                                              <p:tn val="190"/>
                                            </p:cond>
                                          </p:stCondLst>
                                          <p:endCondLst>
                                            <p:cond evt="onStopAudio" delay="0">
                                              <p:tgtEl>
                                                <p:sldTgt/>
                                              </p:tgtEl>
                                            </p:cond>
                                          </p:endCondLst>
                                        </p:cTn>
                                        <p:tgtEl>
                                          <p:sndTgt r:embed="rId5" name="435845__dersuperanton__flashlight-click.wav"/>
                                        </p:tgtEl>
                                      </p:cMediaNode>
                                    </p:audio>
                                  </p:subTnLst>
                                </p:cTn>
                              </p:par>
                              <p:par>
                                <p:cTn id="192" presetID="1" presetClass="entr" presetSubtype="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childTnLst>
                                  <p:subTnLst>
                                    <p:audio>
                                      <p:cMediaNode>
                                        <p:cTn display="0" masterRel="sameClick">
                                          <p:stCondLst>
                                            <p:cond evt="begin" delay="0">
                                              <p:tn val="19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6"/>
                  </p:tgtEl>
                </p:cond>
              </p:nextCondLst>
            </p:seq>
            <p:seq concurrent="1" nextAc="seek">
              <p:cTn id="194" restart="whenNotActive" fill="hold" evtFilter="cancelBubble" nodeType="interactiveSeq">
                <p:stCondLst>
                  <p:cond evt="onClick" delay="0">
                    <p:tgtEl>
                      <p:spTgt spid="75"/>
                    </p:tgtEl>
                  </p:cond>
                </p:stCondLst>
                <p:endSync evt="end" delay="0">
                  <p:rtn val="all"/>
                </p:endSync>
                <p:childTnLst>
                  <p:par>
                    <p:cTn id="195" fill="hold">
                      <p:stCondLst>
                        <p:cond delay="0"/>
                      </p:stCondLst>
                      <p:childTnLst>
                        <p:par>
                          <p:cTn id="196" fill="hold">
                            <p:stCondLst>
                              <p:cond delay="0"/>
                            </p:stCondLst>
                            <p:childTnLst>
                              <p:par>
                                <p:cTn id="197" presetID="1" presetClass="exit" presetSubtype="0" fill="hold" grpId="1" nodeType="clickEffect">
                                  <p:stCondLst>
                                    <p:cond delay="0"/>
                                  </p:stCondLst>
                                  <p:childTnLst>
                                    <p:set>
                                      <p:cBhvr>
                                        <p:cTn id="198" dur="1" fill="hold">
                                          <p:stCondLst>
                                            <p:cond delay="0"/>
                                          </p:stCondLst>
                                        </p:cTn>
                                        <p:tgtEl>
                                          <p:spTgt spid="75"/>
                                        </p:tgtEl>
                                        <p:attrNameLst>
                                          <p:attrName>style.visibility</p:attrName>
                                        </p:attrNameLst>
                                      </p:cBhvr>
                                      <p:to>
                                        <p:strVal val="hidden"/>
                                      </p:to>
                                    </p:set>
                                  </p:childTnLst>
                                  <p:subTnLst>
                                    <p:audio>
                                      <p:cMediaNode>
                                        <p:cTn display="0" masterRel="sameClick">
                                          <p:stCondLst>
                                            <p:cond evt="begin" delay="0">
                                              <p:tn val="197"/>
                                            </p:cond>
                                          </p:stCondLst>
                                          <p:endCondLst>
                                            <p:cond evt="onStopAudio" delay="0">
                                              <p:tgtEl>
                                                <p:sldTgt/>
                                              </p:tgtEl>
                                            </p:cond>
                                          </p:endCondLst>
                                        </p:cTn>
                                        <p:tgtEl>
                                          <p:sndTgt r:embed="rId5" name="435845__dersuperanton__flashlight-click.wav"/>
                                        </p:tgtEl>
                                      </p:cMediaNode>
                                    </p:audio>
                                  </p:subTnLst>
                                </p:cTn>
                              </p:par>
                              <p:par>
                                <p:cTn id="199" presetID="1" presetClass="entr" presetSubtype="0" fill="hold" grpId="0" nodeType="withEffect">
                                  <p:stCondLst>
                                    <p:cond delay="0"/>
                                  </p:stCondLst>
                                  <p:childTnLst>
                                    <p:set>
                                      <p:cBhvr>
                                        <p:cTn id="200"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9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5"/>
                  </p:tgtEl>
                </p:cond>
              </p:nextCondLst>
            </p:seq>
            <p:seq concurrent="1" nextAc="seek">
              <p:cTn id="201" restart="whenNotActive" fill="hold" evtFilter="cancelBubble" nodeType="interactiveSeq">
                <p:stCondLst>
                  <p:cond evt="onClick" delay="0">
                    <p:tgtEl>
                      <p:spTgt spid="74"/>
                    </p:tgtEl>
                  </p:cond>
                </p:stCondLst>
                <p:endSync evt="end" delay="0">
                  <p:rtn val="all"/>
                </p:endSync>
                <p:childTnLst>
                  <p:par>
                    <p:cTn id="202" fill="hold">
                      <p:stCondLst>
                        <p:cond delay="0"/>
                      </p:stCondLst>
                      <p:childTnLst>
                        <p:par>
                          <p:cTn id="203" fill="hold">
                            <p:stCondLst>
                              <p:cond delay="0"/>
                            </p:stCondLst>
                            <p:childTnLst>
                              <p:par>
                                <p:cTn id="204" presetID="1" presetClass="exit" presetSubtype="0" fill="hold" grpId="1" nodeType="clickEffect">
                                  <p:stCondLst>
                                    <p:cond delay="0"/>
                                  </p:stCondLst>
                                  <p:childTnLst>
                                    <p:set>
                                      <p:cBhvr>
                                        <p:cTn id="205" dur="1" fill="hold">
                                          <p:stCondLst>
                                            <p:cond delay="0"/>
                                          </p:stCondLst>
                                        </p:cTn>
                                        <p:tgtEl>
                                          <p:spTgt spid="74"/>
                                        </p:tgtEl>
                                        <p:attrNameLst>
                                          <p:attrName>style.visibility</p:attrName>
                                        </p:attrNameLst>
                                      </p:cBhvr>
                                      <p:to>
                                        <p:strVal val="hidden"/>
                                      </p:to>
                                    </p:set>
                                  </p:childTnLst>
                                  <p:subTnLst>
                                    <p:audio>
                                      <p:cMediaNode>
                                        <p:cTn display="0" masterRel="sameClick">
                                          <p:stCondLst>
                                            <p:cond evt="begin" delay="0">
                                              <p:tn val="204"/>
                                            </p:cond>
                                          </p:stCondLst>
                                          <p:endCondLst>
                                            <p:cond evt="onStopAudio" delay="0">
                                              <p:tgtEl>
                                                <p:sldTgt/>
                                              </p:tgtEl>
                                            </p:cond>
                                          </p:endCondLst>
                                        </p:cTn>
                                        <p:tgtEl>
                                          <p:sndTgt r:embed="rId5" name="435845__dersuperanton__flashlight-click.wav"/>
                                        </p:tgtEl>
                                      </p:cMediaNode>
                                    </p:audio>
                                  </p:subTnLst>
                                </p:cTn>
                              </p:par>
                              <p:par>
                                <p:cTn id="206" presetID="1" presetClass="entr" presetSubtype="0" fill="hold" grpId="0" nodeType="withEffect">
                                  <p:stCondLst>
                                    <p:cond delay="0"/>
                                  </p:stCondLst>
                                  <p:childTnLst>
                                    <p:set>
                                      <p:cBhvr>
                                        <p:cTn id="20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20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4"/>
                  </p:tgtEl>
                </p:cond>
              </p:nextCondLst>
            </p:seq>
            <p:seq concurrent="1" nextAc="seek">
              <p:cTn id="208" restart="whenNotActive" fill="hold" evtFilter="cancelBubble" nodeType="interactiveSeq">
                <p:stCondLst>
                  <p:cond evt="onClick" delay="0">
                    <p:tgtEl>
                      <p:spTgt spid="73"/>
                    </p:tgtEl>
                  </p:cond>
                </p:stCondLst>
                <p:endSync evt="end" delay="0">
                  <p:rtn val="all"/>
                </p:endSync>
                <p:childTnLst>
                  <p:par>
                    <p:cTn id="209" fill="hold">
                      <p:stCondLst>
                        <p:cond delay="0"/>
                      </p:stCondLst>
                      <p:childTnLst>
                        <p:par>
                          <p:cTn id="210" fill="hold">
                            <p:stCondLst>
                              <p:cond delay="0"/>
                            </p:stCondLst>
                            <p:childTnLst>
                              <p:par>
                                <p:cTn id="211" presetID="1" presetClass="exit" presetSubtype="0" fill="hold" grpId="1" nodeType="clickEffect">
                                  <p:stCondLst>
                                    <p:cond delay="0"/>
                                  </p:stCondLst>
                                  <p:childTnLst>
                                    <p:set>
                                      <p:cBhvr>
                                        <p:cTn id="212" dur="1" fill="hold">
                                          <p:stCondLst>
                                            <p:cond delay="0"/>
                                          </p:stCondLst>
                                        </p:cTn>
                                        <p:tgtEl>
                                          <p:spTgt spid="73"/>
                                        </p:tgtEl>
                                        <p:attrNameLst>
                                          <p:attrName>style.visibility</p:attrName>
                                        </p:attrNameLst>
                                      </p:cBhvr>
                                      <p:to>
                                        <p:strVal val="hidden"/>
                                      </p:to>
                                    </p:set>
                                  </p:childTnLst>
                                  <p:subTnLst>
                                    <p:audio>
                                      <p:cMediaNode>
                                        <p:cTn display="0" masterRel="sameClick">
                                          <p:stCondLst>
                                            <p:cond evt="begin" delay="0">
                                              <p:tn val="211"/>
                                            </p:cond>
                                          </p:stCondLst>
                                          <p:endCondLst>
                                            <p:cond evt="onStopAudio" delay="0">
                                              <p:tgtEl>
                                                <p:sldTgt/>
                                              </p:tgtEl>
                                            </p:cond>
                                          </p:endCondLst>
                                        </p:cTn>
                                        <p:tgtEl>
                                          <p:sndTgt r:embed="rId5" name="435845__dersuperanton__flashlight-click.wav"/>
                                        </p:tgtEl>
                                      </p:cMediaNode>
                                    </p:audio>
                                  </p:subTnLst>
                                </p:cTn>
                              </p:par>
                              <p:par>
                                <p:cTn id="213" presetID="1" presetClass="entr" presetSubtype="0" fill="hold" grpId="0" nodeType="withEffect">
                                  <p:stCondLst>
                                    <p:cond delay="0"/>
                                  </p:stCondLst>
                                  <p:childTnLst>
                                    <p:set>
                                      <p:cBhvr>
                                        <p:cTn id="214" dur="1" fill="hold">
                                          <p:stCondLst>
                                            <p:cond delay="0"/>
                                          </p:stCondLst>
                                        </p:cTn>
                                        <p:tgtEl>
                                          <p:spTgt spid="82"/>
                                        </p:tgtEl>
                                        <p:attrNameLst>
                                          <p:attrName>style.visibility</p:attrName>
                                        </p:attrNameLst>
                                      </p:cBhvr>
                                      <p:to>
                                        <p:strVal val="visible"/>
                                      </p:to>
                                    </p:set>
                                  </p:childTnLst>
                                  <p:subTnLst>
                                    <p:audio>
                                      <p:cMediaNode>
                                        <p:cTn display="0" masterRel="sameClick">
                                          <p:stCondLst>
                                            <p:cond evt="begin" delay="0">
                                              <p:tn val="21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73"/>
                  </p:tgtEl>
                </p:cond>
              </p:nextCondLst>
            </p:seq>
            <p:seq concurrent="1" nextAc="seek">
              <p:cTn id="215" restart="whenNotActive" fill="hold" evtFilter="cancelBubble" nodeType="interactiveSeq">
                <p:stCondLst>
                  <p:cond evt="onClick" delay="0">
                    <p:tgtEl>
                      <p:spTgt spid="87"/>
                    </p:tgtEl>
                  </p:cond>
                </p:stCondLst>
                <p:endSync evt="end" delay="0">
                  <p:rtn val="all"/>
                </p:endSync>
                <p:childTnLst>
                  <p:par>
                    <p:cTn id="216" fill="hold">
                      <p:stCondLst>
                        <p:cond delay="0"/>
                      </p:stCondLst>
                      <p:childTnLst>
                        <p:par>
                          <p:cTn id="217" fill="hold">
                            <p:stCondLst>
                              <p:cond delay="0"/>
                            </p:stCondLst>
                            <p:childTnLst>
                              <p:par>
                                <p:cTn id="218" presetID="1" presetClass="exit" presetSubtype="0" fill="hold" nodeType="withEffect">
                                  <p:stCondLst>
                                    <p:cond delay="0"/>
                                  </p:stCondLst>
                                  <p:childTnLst>
                                    <p:set>
                                      <p:cBhvr>
                                        <p:cTn id="219" dur="1" fill="hold">
                                          <p:stCondLst>
                                            <p:cond delay="0"/>
                                          </p:stCondLst>
                                        </p:cTn>
                                        <p:tgtEl>
                                          <p:spTgt spid="87"/>
                                        </p:tgtEl>
                                        <p:attrNameLst>
                                          <p:attrName>style.visibility</p:attrName>
                                        </p:attrNameLst>
                                      </p:cBhvr>
                                      <p:to>
                                        <p:strVal val="hidden"/>
                                      </p:to>
                                    </p:set>
                                  </p:childTnLst>
                                  <p:subTnLst>
                                    <p:audio>
                                      <p:cMediaNode>
                                        <p:cTn display="0" masterRel="sameClick">
                                          <p:stCondLst>
                                            <p:cond evt="begin" delay="0">
                                              <p:tn val="218"/>
                                            </p:cond>
                                          </p:stCondLst>
                                          <p:endCondLst>
                                            <p:cond evt="onStopAudio" delay="0">
                                              <p:tgtEl>
                                                <p:sldTgt/>
                                              </p:tgtEl>
                                            </p:cond>
                                          </p:endCondLst>
                                        </p:cTn>
                                        <p:tgtEl>
                                          <p:sndTgt r:embed="rId4" name="click.wav"/>
                                        </p:tgtEl>
                                      </p:cMediaNode>
                                    </p:audio>
                                  </p:subTnLst>
                                </p:cTn>
                              </p:par>
                              <p:par>
                                <p:cTn id="220" presetID="1" presetClass="entr" presetSubtype="0" fill="hold" nodeType="withEffect">
                                  <p:stCondLst>
                                    <p:cond delay="0"/>
                                  </p:stCondLst>
                                  <p:childTnLst>
                                    <p:set>
                                      <p:cBhvr>
                                        <p:cTn id="221" dur="1" fill="hold">
                                          <p:stCondLst>
                                            <p:cond delay="0"/>
                                          </p:stCondLst>
                                        </p:cTn>
                                        <p:tgtEl>
                                          <p:spTgt spid="86"/>
                                        </p:tgtEl>
                                        <p:attrNameLst>
                                          <p:attrName>style.visibility</p:attrName>
                                        </p:attrNameLst>
                                      </p:cBhvr>
                                      <p:to>
                                        <p:strVal val="visible"/>
                                      </p:to>
                                    </p:set>
                                  </p:childTnLst>
                                </p:cTn>
                              </p:par>
                            </p:childTnLst>
                          </p:cTn>
                        </p:par>
                      </p:childTnLst>
                    </p:cTn>
                  </p:par>
                </p:childTnLst>
              </p:cTn>
              <p:nextCondLst>
                <p:cond evt="onClick" delay="0">
                  <p:tgtEl>
                    <p:spTgt spid="87"/>
                  </p:tgtEl>
                </p:cond>
              </p:nextCondLst>
            </p:seq>
            <p:seq concurrent="1" nextAc="seek">
              <p:cTn id="222" restart="whenNotActive" fill="hold" evtFilter="cancelBubble" nodeType="interactiveSeq">
                <p:stCondLst>
                  <p:cond evt="onClick" delay="0">
                    <p:tgtEl>
                      <p:spTgt spid="86"/>
                    </p:tgtEl>
                  </p:cond>
                </p:stCondLst>
                <p:endSync evt="end" delay="0">
                  <p:rtn val="all"/>
                </p:endSync>
                <p:childTnLst>
                  <p:par>
                    <p:cTn id="223" fill="hold">
                      <p:stCondLst>
                        <p:cond delay="0"/>
                      </p:stCondLst>
                      <p:childTnLst>
                        <p:par>
                          <p:cTn id="224" fill="hold">
                            <p:stCondLst>
                              <p:cond delay="0"/>
                            </p:stCondLst>
                            <p:childTnLst>
                              <p:par>
                                <p:cTn id="225" presetID="1" presetClass="exit" presetSubtype="0" fill="hold" nodeType="withEffect">
                                  <p:stCondLst>
                                    <p:cond delay="0"/>
                                  </p:stCondLst>
                                  <p:childTnLst>
                                    <p:set>
                                      <p:cBhvr>
                                        <p:cTn id="226" dur="1" fill="hold">
                                          <p:stCondLst>
                                            <p:cond delay="0"/>
                                          </p:stCondLst>
                                        </p:cTn>
                                        <p:tgtEl>
                                          <p:spTgt spid="86"/>
                                        </p:tgtEl>
                                        <p:attrNameLst>
                                          <p:attrName>style.visibility</p:attrName>
                                        </p:attrNameLst>
                                      </p:cBhvr>
                                      <p:to>
                                        <p:strVal val="hidden"/>
                                      </p:to>
                                    </p:set>
                                  </p:childTnLst>
                                  <p:subTnLst>
                                    <p:audio>
                                      <p:cMediaNode>
                                        <p:cTn display="0" masterRel="sameClick">
                                          <p:stCondLst>
                                            <p:cond evt="begin" delay="0">
                                              <p:tn val="225"/>
                                            </p:cond>
                                          </p:stCondLst>
                                          <p:endCondLst>
                                            <p:cond evt="onStopAudio" delay="0">
                                              <p:tgtEl>
                                                <p:sldTgt/>
                                              </p:tgtEl>
                                            </p:cond>
                                          </p:endCondLst>
                                        </p:cTn>
                                        <p:tgtEl>
                                          <p:sndTgt r:embed="rId4" name="click.wav"/>
                                        </p:tgtEl>
                                      </p:cMediaNode>
                                    </p:audio>
                                  </p:subTnLst>
                                </p:cTn>
                              </p:par>
                              <p:par>
                                <p:cTn id="227" presetID="1" presetClass="entr" presetSubtype="0" fill="hold" nodeType="withEffect">
                                  <p:stCondLst>
                                    <p:cond delay="0"/>
                                  </p:stCondLst>
                                  <p:childTnLst>
                                    <p:set>
                                      <p:cBhvr>
                                        <p:cTn id="228" dur="1" fill="hold">
                                          <p:stCondLst>
                                            <p:cond delay="0"/>
                                          </p:stCondLst>
                                        </p:cTn>
                                        <p:tgtEl>
                                          <p:spTgt spid="85"/>
                                        </p:tgtEl>
                                        <p:attrNameLst>
                                          <p:attrName>style.visibility</p:attrName>
                                        </p:attrNameLst>
                                      </p:cBhvr>
                                      <p:to>
                                        <p:strVal val="visible"/>
                                      </p:to>
                                    </p:set>
                                  </p:childTnLst>
                                </p:cTn>
                              </p:par>
                            </p:childTnLst>
                          </p:cTn>
                        </p:par>
                      </p:childTnLst>
                    </p:cTn>
                  </p:par>
                </p:childTnLst>
              </p:cTn>
              <p:nextCondLst>
                <p:cond evt="onClick" delay="0">
                  <p:tgtEl>
                    <p:spTgt spid="86"/>
                  </p:tgtEl>
                </p:cond>
              </p:nextCondLst>
            </p:seq>
            <p:seq concurrent="1" nextAc="seek">
              <p:cTn id="229" restart="whenNotActive" fill="hold" evtFilter="cancelBubble" nodeType="interactiveSeq">
                <p:stCondLst>
                  <p:cond evt="onClick" delay="0">
                    <p:tgtEl>
                      <p:spTgt spid="85"/>
                    </p:tgtEl>
                  </p:cond>
                </p:stCondLst>
                <p:endSync evt="end" delay="0">
                  <p:rtn val="all"/>
                </p:endSync>
                <p:childTnLst>
                  <p:par>
                    <p:cTn id="230" fill="hold">
                      <p:stCondLst>
                        <p:cond delay="0"/>
                      </p:stCondLst>
                      <p:childTnLst>
                        <p:par>
                          <p:cTn id="231" fill="hold">
                            <p:stCondLst>
                              <p:cond delay="0"/>
                            </p:stCondLst>
                            <p:childTnLst>
                              <p:par>
                                <p:cTn id="232" presetID="1" presetClass="exit" presetSubtype="0" fill="hold" nodeType="withEffect">
                                  <p:stCondLst>
                                    <p:cond delay="0"/>
                                  </p:stCondLst>
                                  <p:childTnLst>
                                    <p:set>
                                      <p:cBhvr>
                                        <p:cTn id="233" dur="1" fill="hold">
                                          <p:stCondLst>
                                            <p:cond delay="0"/>
                                          </p:stCondLst>
                                        </p:cTn>
                                        <p:tgtEl>
                                          <p:spTgt spid="85"/>
                                        </p:tgtEl>
                                        <p:attrNameLst>
                                          <p:attrName>style.visibility</p:attrName>
                                        </p:attrNameLst>
                                      </p:cBhvr>
                                      <p:to>
                                        <p:strVal val="hidden"/>
                                      </p:to>
                                    </p:set>
                                  </p:childTnLst>
                                  <p:subTnLst>
                                    <p:audio>
                                      <p:cMediaNode>
                                        <p:cTn display="0" masterRel="sameClick">
                                          <p:stCondLst>
                                            <p:cond evt="begin" delay="0">
                                              <p:tn val="232"/>
                                            </p:cond>
                                          </p:stCondLst>
                                          <p:endCondLst>
                                            <p:cond evt="onStopAudio" delay="0">
                                              <p:tgtEl>
                                                <p:sldTgt/>
                                              </p:tgtEl>
                                            </p:cond>
                                          </p:endCondLst>
                                        </p:cTn>
                                        <p:tgtEl>
                                          <p:sndTgt r:embed="rId4" name="click.wav"/>
                                        </p:tgtEl>
                                      </p:cMediaNode>
                                    </p:audio>
                                  </p:subTnLst>
                                </p:cTn>
                              </p:par>
                              <p:par>
                                <p:cTn id="234" presetID="1" presetClass="entr" presetSubtype="0" fill="hold" nodeType="withEffect">
                                  <p:stCondLst>
                                    <p:cond delay="0"/>
                                  </p:stCondLst>
                                  <p:childTnLst>
                                    <p:set>
                                      <p:cBhvr>
                                        <p:cTn id="235" dur="1" fill="hold">
                                          <p:stCondLst>
                                            <p:cond delay="0"/>
                                          </p:stCondLst>
                                        </p:cTn>
                                        <p:tgtEl>
                                          <p:spTgt spid="84"/>
                                        </p:tgtEl>
                                        <p:attrNameLst>
                                          <p:attrName>style.visibility</p:attrName>
                                        </p:attrNameLst>
                                      </p:cBhvr>
                                      <p:to>
                                        <p:strVal val="visible"/>
                                      </p:to>
                                    </p:set>
                                  </p:childTnLst>
                                </p:cTn>
                              </p:par>
                            </p:childTnLst>
                          </p:cTn>
                        </p:par>
                      </p:childTnLst>
                    </p:cTn>
                  </p:par>
                </p:childTnLst>
              </p:cTn>
              <p:nextCondLst>
                <p:cond evt="onClick" delay="0">
                  <p:tgtEl>
                    <p:spTgt spid="85"/>
                  </p:tgtEl>
                </p:cond>
              </p:nextCondLst>
            </p:seq>
            <p:seq concurrent="1" nextAc="seek">
              <p:cTn id="236" restart="whenNotActive" fill="hold" evtFilter="cancelBubble" nodeType="interactiveSeq">
                <p:stCondLst>
                  <p:cond evt="onClick" delay="0">
                    <p:tgtEl>
                      <p:spTgt spid="84"/>
                    </p:tgtEl>
                  </p:cond>
                </p:stCondLst>
                <p:endSync evt="end" delay="0">
                  <p:rtn val="all"/>
                </p:endSync>
                <p:childTnLst>
                  <p:par>
                    <p:cTn id="237" fill="hold">
                      <p:stCondLst>
                        <p:cond delay="0"/>
                      </p:stCondLst>
                      <p:childTnLst>
                        <p:par>
                          <p:cTn id="238" fill="hold">
                            <p:stCondLst>
                              <p:cond delay="0"/>
                            </p:stCondLst>
                            <p:childTnLst>
                              <p:par>
                                <p:cTn id="239" presetID="1" presetClass="exit" presetSubtype="0" fill="hold" nodeType="withEffect">
                                  <p:stCondLst>
                                    <p:cond delay="0"/>
                                  </p:stCondLst>
                                  <p:childTnLst>
                                    <p:set>
                                      <p:cBhvr>
                                        <p:cTn id="240" dur="1" fill="hold">
                                          <p:stCondLst>
                                            <p:cond delay="0"/>
                                          </p:stCondLst>
                                        </p:cTn>
                                        <p:tgtEl>
                                          <p:spTgt spid="84"/>
                                        </p:tgtEl>
                                        <p:attrNameLst>
                                          <p:attrName>style.visibility</p:attrName>
                                        </p:attrNameLst>
                                      </p:cBhvr>
                                      <p:to>
                                        <p:strVal val="hidden"/>
                                      </p:to>
                                    </p:set>
                                  </p:childTnLst>
                                  <p:subTnLst>
                                    <p:audio>
                                      <p:cMediaNode>
                                        <p:cTn display="0" masterRel="sameClick">
                                          <p:stCondLst>
                                            <p:cond evt="begin" delay="0">
                                              <p:tn val="239"/>
                                            </p:cond>
                                          </p:stCondLst>
                                          <p:endCondLst>
                                            <p:cond evt="onStopAudio" delay="0">
                                              <p:tgtEl>
                                                <p:sldTgt/>
                                              </p:tgtEl>
                                            </p:cond>
                                          </p:endCondLst>
                                        </p:cTn>
                                        <p:tgtEl>
                                          <p:sndTgt r:embed="rId4" name="click.wav"/>
                                        </p:tgtEl>
                                      </p:cMediaNode>
                                    </p:audio>
                                  </p:subTnLst>
                                </p:cTn>
                              </p:par>
                              <p:par>
                                <p:cTn id="241" presetID="1" presetClass="entr" presetSubtype="0" fill="hold" nodeType="withEffect">
                                  <p:stCondLst>
                                    <p:cond delay="0"/>
                                  </p:stCondLst>
                                  <p:childTnLst>
                                    <p:set>
                                      <p:cBhvr>
                                        <p:cTn id="242"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84"/>
                  </p:tgtEl>
                </p:cond>
              </p:nextCondLst>
            </p:seq>
            <p:seq concurrent="1" nextAc="seek">
              <p:cTn id="243" restart="whenNotActive" fill="hold" evtFilter="cancelBubble" nodeType="interactiveSeq">
                <p:stCondLst>
                  <p:cond evt="onClick" delay="0">
                    <p:tgtEl>
                      <p:spTgt spid="97"/>
                    </p:tgtEl>
                  </p:cond>
                </p:stCondLst>
                <p:endSync evt="end" delay="0">
                  <p:rtn val="all"/>
                </p:endSync>
                <p:childTnLst>
                  <p:par>
                    <p:cTn id="244" fill="hold">
                      <p:stCondLst>
                        <p:cond delay="0"/>
                      </p:stCondLst>
                      <p:childTnLst>
                        <p:par>
                          <p:cTn id="245" fill="hold">
                            <p:stCondLst>
                              <p:cond delay="0"/>
                            </p:stCondLst>
                            <p:childTnLst>
                              <p:par>
                                <p:cTn id="246" presetID="1" presetClass="exit" presetSubtype="0" fill="hold" grpId="1" nodeType="clickEffect">
                                  <p:stCondLst>
                                    <p:cond delay="0"/>
                                  </p:stCondLst>
                                  <p:childTnLst>
                                    <p:set>
                                      <p:cBhvr>
                                        <p:cTn id="247" dur="1" fill="hold">
                                          <p:stCondLst>
                                            <p:cond delay="0"/>
                                          </p:stCondLst>
                                        </p:cTn>
                                        <p:tgtEl>
                                          <p:spTgt spid="97"/>
                                        </p:tgtEl>
                                        <p:attrNameLst>
                                          <p:attrName>style.visibility</p:attrName>
                                        </p:attrNameLst>
                                      </p:cBhvr>
                                      <p:to>
                                        <p:strVal val="hidden"/>
                                      </p:to>
                                    </p:set>
                                  </p:childTnLst>
                                  <p:subTnLst>
                                    <p:audio>
                                      <p:cMediaNode>
                                        <p:cTn display="0" masterRel="sameClick">
                                          <p:stCondLst>
                                            <p:cond evt="begin" delay="0">
                                              <p:tn val="246"/>
                                            </p:cond>
                                          </p:stCondLst>
                                          <p:endCondLst>
                                            <p:cond evt="onStopAudio" delay="0">
                                              <p:tgtEl>
                                                <p:sldTgt/>
                                              </p:tgtEl>
                                            </p:cond>
                                          </p:endCondLst>
                                        </p:cTn>
                                        <p:tgtEl>
                                          <p:sndTgt r:embed="rId5" name="435845__dersuperanton__flashlight-click.wav"/>
                                        </p:tgtEl>
                                      </p:cMediaNode>
                                    </p:audio>
                                  </p:subTnLst>
                                </p:cTn>
                              </p:par>
                              <p:par>
                                <p:cTn id="248" presetID="1" presetClass="entr" presetSubtype="0" fill="hold" grpId="0" nodeType="withEffect">
                                  <p:stCondLst>
                                    <p:cond delay="0"/>
                                  </p:stCondLst>
                                  <p:childTnLst>
                                    <p:set>
                                      <p:cBhvr>
                                        <p:cTn id="249" dur="1" fill="hold">
                                          <p:stCondLst>
                                            <p:cond delay="0"/>
                                          </p:stCondLst>
                                        </p:cTn>
                                        <p:tgtEl>
                                          <p:spTgt spid="96"/>
                                        </p:tgtEl>
                                        <p:attrNameLst>
                                          <p:attrName>style.visibility</p:attrName>
                                        </p:attrNameLst>
                                      </p:cBhvr>
                                      <p:to>
                                        <p:strVal val="visible"/>
                                      </p:to>
                                    </p:set>
                                  </p:childTnLst>
                                  <p:subTnLst>
                                    <p:audio>
                                      <p:cMediaNode>
                                        <p:cTn display="0" masterRel="sameClick">
                                          <p:stCondLst>
                                            <p:cond evt="begin" delay="0">
                                              <p:tn val="24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7"/>
                  </p:tgtEl>
                </p:cond>
              </p:nextCondLst>
            </p:seq>
            <p:seq concurrent="1" nextAc="seek">
              <p:cTn id="250" restart="whenNotActive" fill="hold" evtFilter="cancelBubble" nodeType="interactiveSeq">
                <p:stCondLst>
                  <p:cond evt="onClick" delay="0">
                    <p:tgtEl>
                      <p:spTgt spid="96"/>
                    </p:tgtEl>
                  </p:cond>
                </p:stCondLst>
                <p:endSync evt="end" delay="0">
                  <p:rtn val="all"/>
                </p:endSync>
                <p:childTnLst>
                  <p:par>
                    <p:cTn id="251" fill="hold">
                      <p:stCondLst>
                        <p:cond delay="0"/>
                      </p:stCondLst>
                      <p:childTnLst>
                        <p:par>
                          <p:cTn id="252" fill="hold">
                            <p:stCondLst>
                              <p:cond delay="0"/>
                            </p:stCondLst>
                            <p:childTnLst>
                              <p:par>
                                <p:cTn id="253" presetID="1" presetClass="exit" presetSubtype="0" fill="hold" grpId="1" nodeType="clickEffect">
                                  <p:stCondLst>
                                    <p:cond delay="0"/>
                                  </p:stCondLst>
                                  <p:childTnLst>
                                    <p:set>
                                      <p:cBhvr>
                                        <p:cTn id="254" dur="1" fill="hold">
                                          <p:stCondLst>
                                            <p:cond delay="0"/>
                                          </p:stCondLst>
                                        </p:cTn>
                                        <p:tgtEl>
                                          <p:spTgt spid="96"/>
                                        </p:tgtEl>
                                        <p:attrNameLst>
                                          <p:attrName>style.visibility</p:attrName>
                                        </p:attrNameLst>
                                      </p:cBhvr>
                                      <p:to>
                                        <p:strVal val="hidden"/>
                                      </p:to>
                                    </p:set>
                                  </p:childTnLst>
                                  <p:subTnLst>
                                    <p:audio>
                                      <p:cMediaNode>
                                        <p:cTn display="0" masterRel="sameClick">
                                          <p:stCondLst>
                                            <p:cond evt="begin" delay="0">
                                              <p:tn val="253"/>
                                            </p:cond>
                                          </p:stCondLst>
                                          <p:endCondLst>
                                            <p:cond evt="onStopAudio" delay="0">
                                              <p:tgtEl>
                                                <p:sldTgt/>
                                              </p:tgtEl>
                                            </p:cond>
                                          </p:endCondLst>
                                        </p:cTn>
                                        <p:tgtEl>
                                          <p:sndTgt r:embed="rId5" name="435845__dersuperanton__flashlight-click.wav"/>
                                        </p:tgtEl>
                                      </p:cMediaNode>
                                    </p:audio>
                                  </p:subTnLst>
                                </p:cTn>
                              </p:par>
                              <p:par>
                                <p:cTn id="255" presetID="1" presetClass="entr" presetSubtype="0" fill="hold" grpId="0" nodeType="withEffect">
                                  <p:stCondLst>
                                    <p:cond delay="0"/>
                                  </p:stCondLst>
                                  <p:childTnLst>
                                    <p:set>
                                      <p:cBhvr>
                                        <p:cTn id="256" dur="1" fill="hold">
                                          <p:stCondLst>
                                            <p:cond delay="0"/>
                                          </p:stCondLst>
                                        </p:cTn>
                                        <p:tgtEl>
                                          <p:spTgt spid="95"/>
                                        </p:tgtEl>
                                        <p:attrNameLst>
                                          <p:attrName>style.visibility</p:attrName>
                                        </p:attrNameLst>
                                      </p:cBhvr>
                                      <p:to>
                                        <p:strVal val="visible"/>
                                      </p:to>
                                    </p:set>
                                  </p:childTnLst>
                                  <p:subTnLst>
                                    <p:audio>
                                      <p:cMediaNode>
                                        <p:cTn display="0" masterRel="sameClick">
                                          <p:stCondLst>
                                            <p:cond evt="begin" delay="0">
                                              <p:tn val="25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6"/>
                  </p:tgtEl>
                </p:cond>
              </p:nextCondLst>
            </p:seq>
            <p:seq concurrent="1" nextAc="seek">
              <p:cTn id="257" restart="whenNotActive" fill="hold" evtFilter="cancelBubble" nodeType="interactiveSeq">
                <p:stCondLst>
                  <p:cond evt="onClick" delay="0">
                    <p:tgtEl>
                      <p:spTgt spid="95"/>
                    </p:tgtEl>
                  </p:cond>
                </p:stCondLst>
                <p:endSync evt="end" delay="0">
                  <p:rtn val="all"/>
                </p:endSync>
                <p:childTnLst>
                  <p:par>
                    <p:cTn id="258" fill="hold">
                      <p:stCondLst>
                        <p:cond delay="0"/>
                      </p:stCondLst>
                      <p:childTnLst>
                        <p:par>
                          <p:cTn id="259" fill="hold">
                            <p:stCondLst>
                              <p:cond delay="0"/>
                            </p:stCondLst>
                            <p:childTnLst>
                              <p:par>
                                <p:cTn id="260" presetID="1" presetClass="exit" presetSubtype="0" fill="hold" grpId="1" nodeType="clickEffect">
                                  <p:stCondLst>
                                    <p:cond delay="0"/>
                                  </p:stCondLst>
                                  <p:childTnLst>
                                    <p:set>
                                      <p:cBhvr>
                                        <p:cTn id="261" dur="1" fill="hold">
                                          <p:stCondLst>
                                            <p:cond delay="0"/>
                                          </p:stCondLst>
                                        </p:cTn>
                                        <p:tgtEl>
                                          <p:spTgt spid="95"/>
                                        </p:tgtEl>
                                        <p:attrNameLst>
                                          <p:attrName>style.visibility</p:attrName>
                                        </p:attrNameLst>
                                      </p:cBhvr>
                                      <p:to>
                                        <p:strVal val="hidden"/>
                                      </p:to>
                                    </p:set>
                                  </p:childTnLst>
                                  <p:subTnLst>
                                    <p:audio>
                                      <p:cMediaNode>
                                        <p:cTn display="0" masterRel="sameClick">
                                          <p:stCondLst>
                                            <p:cond evt="begin" delay="0">
                                              <p:tn val="260"/>
                                            </p:cond>
                                          </p:stCondLst>
                                          <p:endCondLst>
                                            <p:cond evt="onStopAudio" delay="0">
                                              <p:tgtEl>
                                                <p:sldTgt/>
                                              </p:tgtEl>
                                            </p:cond>
                                          </p:endCondLst>
                                        </p:cTn>
                                        <p:tgtEl>
                                          <p:sndTgt r:embed="rId5" name="435845__dersuperanton__flashlight-click.wav"/>
                                        </p:tgtEl>
                                      </p:cMediaNode>
                                    </p:audio>
                                  </p:subTnLst>
                                </p:cTn>
                              </p:par>
                              <p:par>
                                <p:cTn id="262" presetID="1" presetClass="entr" presetSubtype="0" fill="hold" grpId="0" nodeType="withEffect">
                                  <p:stCondLst>
                                    <p:cond delay="0"/>
                                  </p:stCondLst>
                                  <p:childTnLst>
                                    <p:set>
                                      <p:cBhvr>
                                        <p:cTn id="263" dur="1" fill="hold">
                                          <p:stCondLst>
                                            <p:cond delay="0"/>
                                          </p:stCondLst>
                                        </p:cTn>
                                        <p:tgtEl>
                                          <p:spTgt spid="94"/>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5"/>
                  </p:tgtEl>
                </p:cond>
              </p:nextCondLst>
            </p:seq>
            <p:seq concurrent="1" nextAc="seek">
              <p:cTn id="264" restart="whenNotActive" fill="hold" evtFilter="cancelBubble" nodeType="interactiveSeq">
                <p:stCondLst>
                  <p:cond evt="onClick" delay="0">
                    <p:tgtEl>
                      <p:spTgt spid="94"/>
                    </p:tgtEl>
                  </p:cond>
                </p:stCondLst>
                <p:endSync evt="end" delay="0">
                  <p:rtn val="all"/>
                </p:endSync>
                <p:childTnLst>
                  <p:par>
                    <p:cTn id="265" fill="hold">
                      <p:stCondLst>
                        <p:cond delay="0"/>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94"/>
                                        </p:tgtEl>
                                        <p:attrNameLst>
                                          <p:attrName>style.visibility</p:attrName>
                                        </p:attrNameLst>
                                      </p:cBhvr>
                                      <p:to>
                                        <p:strVal val="hidden"/>
                                      </p:to>
                                    </p:set>
                                  </p:childTnLst>
                                  <p:subTnLst>
                                    <p:audio>
                                      <p:cMediaNode>
                                        <p:cTn display="0" masterRel="sameClick">
                                          <p:stCondLst>
                                            <p:cond evt="begin" delay="0">
                                              <p:tn val="267"/>
                                            </p:cond>
                                          </p:stCondLst>
                                          <p:endCondLst>
                                            <p:cond evt="onStopAudio" delay="0">
                                              <p:tgtEl>
                                                <p:sldTgt/>
                                              </p:tgtEl>
                                            </p:cond>
                                          </p:endCondLst>
                                        </p:cTn>
                                        <p:tgtEl>
                                          <p:sndTgt r:embed="rId5" name="435845__dersuperanton__flashlight-click.wav"/>
                                        </p:tgtEl>
                                      </p:cMediaNode>
                                    </p:audio>
                                  </p:subTnLst>
                                </p:cTn>
                              </p:par>
                              <p:par>
                                <p:cTn id="269" presetID="1" presetClass="entr" presetSubtype="0" fill="hold" grpId="0" nodeType="withEffect">
                                  <p:stCondLst>
                                    <p:cond delay="0"/>
                                  </p:stCondLst>
                                  <p:childTnLst>
                                    <p:set>
                                      <p:cBhvr>
                                        <p:cTn id="270"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26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4"/>
                  </p:tgtEl>
                </p:cond>
              </p:nextCondLst>
            </p:seq>
            <p:seq concurrent="1" nextAc="seek">
              <p:cTn id="271" restart="whenNotActive" fill="hold" evtFilter="cancelBubble" nodeType="interactiveSeq">
                <p:stCondLst>
                  <p:cond evt="onClick" delay="0">
                    <p:tgtEl>
                      <p:spTgt spid="93"/>
                    </p:tgtEl>
                  </p:cond>
                </p:stCondLst>
                <p:endSync evt="end" delay="0">
                  <p:rtn val="all"/>
                </p:endSync>
                <p:childTnLst>
                  <p:par>
                    <p:cTn id="272" fill="hold">
                      <p:stCondLst>
                        <p:cond delay="0"/>
                      </p:stCondLst>
                      <p:childTnLst>
                        <p:par>
                          <p:cTn id="273" fill="hold">
                            <p:stCondLst>
                              <p:cond delay="0"/>
                            </p:stCondLst>
                            <p:childTnLst>
                              <p:par>
                                <p:cTn id="274" presetID="1" presetClass="exit" presetSubtype="0" fill="hold" grpId="1" nodeType="clickEffect">
                                  <p:stCondLst>
                                    <p:cond delay="0"/>
                                  </p:stCondLst>
                                  <p:childTnLst>
                                    <p:set>
                                      <p:cBhvr>
                                        <p:cTn id="275" dur="1" fill="hold">
                                          <p:stCondLst>
                                            <p:cond delay="0"/>
                                          </p:stCondLst>
                                        </p:cTn>
                                        <p:tgtEl>
                                          <p:spTgt spid="93"/>
                                        </p:tgtEl>
                                        <p:attrNameLst>
                                          <p:attrName>style.visibility</p:attrName>
                                        </p:attrNameLst>
                                      </p:cBhvr>
                                      <p:to>
                                        <p:strVal val="hidden"/>
                                      </p:to>
                                    </p:set>
                                  </p:childTnLst>
                                  <p:subTnLst>
                                    <p:audio>
                                      <p:cMediaNode>
                                        <p:cTn display="0" masterRel="sameClick">
                                          <p:stCondLst>
                                            <p:cond evt="begin" delay="0">
                                              <p:tn val="274"/>
                                            </p:cond>
                                          </p:stCondLst>
                                          <p:endCondLst>
                                            <p:cond evt="onStopAudio" delay="0">
                                              <p:tgtEl>
                                                <p:sldTgt/>
                                              </p:tgtEl>
                                            </p:cond>
                                          </p:endCondLst>
                                        </p:cTn>
                                        <p:tgtEl>
                                          <p:sndTgt r:embed="rId5" name="435845__dersuperanton__flashlight-click.wav"/>
                                        </p:tgtEl>
                                      </p:cMediaNode>
                                    </p:audio>
                                  </p:subTnLst>
                                </p:cTn>
                              </p:par>
                              <p:par>
                                <p:cTn id="276" presetID="1" presetClass="entr" presetSubtype="0" fill="hold" grpId="0" nodeType="withEffect">
                                  <p:stCondLst>
                                    <p:cond delay="0"/>
                                  </p:stCondLst>
                                  <p:childTnLst>
                                    <p:set>
                                      <p:cBhvr>
                                        <p:cTn id="277"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27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3"/>
                  </p:tgtEl>
                </p:cond>
              </p:nextCondLst>
            </p:seq>
            <p:seq concurrent="1" nextAc="seek">
              <p:cTn id="278" restart="whenNotActive" fill="hold" evtFilter="cancelBubble" nodeType="interactiveSeq">
                <p:stCondLst>
                  <p:cond evt="onClick" delay="0">
                    <p:tgtEl>
                      <p:spTgt spid="92"/>
                    </p:tgtEl>
                  </p:cond>
                </p:stCondLst>
                <p:endSync evt="end" delay="0">
                  <p:rtn val="all"/>
                </p:endSync>
                <p:childTnLst>
                  <p:par>
                    <p:cTn id="279" fill="hold">
                      <p:stCondLst>
                        <p:cond delay="0"/>
                      </p:stCondLst>
                      <p:childTnLst>
                        <p:par>
                          <p:cTn id="280" fill="hold">
                            <p:stCondLst>
                              <p:cond delay="0"/>
                            </p:stCondLst>
                            <p:childTnLst>
                              <p:par>
                                <p:cTn id="281" presetID="1" presetClass="exit" presetSubtype="0" fill="hold" grpId="1" nodeType="clickEffect">
                                  <p:stCondLst>
                                    <p:cond delay="0"/>
                                  </p:stCondLst>
                                  <p:childTnLst>
                                    <p:set>
                                      <p:cBhvr>
                                        <p:cTn id="282" dur="1" fill="hold">
                                          <p:stCondLst>
                                            <p:cond delay="0"/>
                                          </p:stCondLst>
                                        </p:cTn>
                                        <p:tgtEl>
                                          <p:spTgt spid="92"/>
                                        </p:tgtEl>
                                        <p:attrNameLst>
                                          <p:attrName>style.visibility</p:attrName>
                                        </p:attrNameLst>
                                      </p:cBhvr>
                                      <p:to>
                                        <p:strVal val="hidden"/>
                                      </p:to>
                                    </p:set>
                                  </p:childTnLst>
                                  <p:subTnLst>
                                    <p:audio>
                                      <p:cMediaNode>
                                        <p:cTn display="0" masterRel="sameClick">
                                          <p:stCondLst>
                                            <p:cond evt="begin" delay="0">
                                              <p:tn val="281"/>
                                            </p:cond>
                                          </p:stCondLst>
                                          <p:endCondLst>
                                            <p:cond evt="onStopAudio" delay="0">
                                              <p:tgtEl>
                                                <p:sldTgt/>
                                              </p:tgtEl>
                                            </p:cond>
                                          </p:endCondLst>
                                        </p:cTn>
                                        <p:tgtEl>
                                          <p:sndTgt r:embed="rId5" name="435845__dersuperanton__flashlight-click.wav"/>
                                        </p:tgtEl>
                                      </p:cMediaNode>
                                    </p:audio>
                                  </p:subTnLst>
                                </p:cTn>
                              </p:par>
                              <p:par>
                                <p:cTn id="283" presetID="1" presetClass="entr" presetSubtype="0" fill="hold" grpId="0" nodeType="withEffect">
                                  <p:stCondLst>
                                    <p:cond delay="0"/>
                                  </p:stCondLst>
                                  <p:childTnLst>
                                    <p:set>
                                      <p:cBhvr>
                                        <p:cTn id="284" dur="1" fill="hold">
                                          <p:stCondLst>
                                            <p:cond delay="0"/>
                                          </p:stCondLst>
                                        </p:cTn>
                                        <p:tgtEl>
                                          <p:spTgt spid="91"/>
                                        </p:tgtEl>
                                        <p:attrNameLst>
                                          <p:attrName>style.visibility</p:attrName>
                                        </p:attrNameLst>
                                      </p:cBhvr>
                                      <p:to>
                                        <p:strVal val="visible"/>
                                      </p:to>
                                    </p:set>
                                  </p:childTnLst>
                                  <p:subTnLst>
                                    <p:audio>
                                      <p:cMediaNode>
                                        <p:cTn display="0" masterRel="sameClick">
                                          <p:stCondLst>
                                            <p:cond evt="begin" delay="0">
                                              <p:tn val="28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2"/>
                  </p:tgtEl>
                </p:cond>
              </p:nextCondLst>
            </p:seq>
            <p:seq concurrent="1" nextAc="seek">
              <p:cTn id="285" restart="whenNotActive" fill="hold" evtFilter="cancelBubble" nodeType="interactiveSeq">
                <p:stCondLst>
                  <p:cond evt="onClick" delay="0">
                    <p:tgtEl>
                      <p:spTgt spid="91"/>
                    </p:tgtEl>
                  </p:cond>
                </p:stCondLst>
                <p:endSync evt="end" delay="0">
                  <p:rtn val="all"/>
                </p:endSync>
                <p:childTnLst>
                  <p:par>
                    <p:cTn id="286" fill="hold">
                      <p:stCondLst>
                        <p:cond delay="0"/>
                      </p:stCondLst>
                      <p:childTnLst>
                        <p:par>
                          <p:cTn id="287" fill="hold">
                            <p:stCondLst>
                              <p:cond delay="0"/>
                            </p:stCondLst>
                            <p:childTnLst>
                              <p:par>
                                <p:cTn id="288" presetID="1" presetClass="exit" presetSubtype="0" fill="hold" grpId="1" nodeType="clickEffect">
                                  <p:stCondLst>
                                    <p:cond delay="0"/>
                                  </p:stCondLst>
                                  <p:childTnLst>
                                    <p:set>
                                      <p:cBhvr>
                                        <p:cTn id="289" dur="1" fill="hold">
                                          <p:stCondLst>
                                            <p:cond delay="0"/>
                                          </p:stCondLst>
                                        </p:cTn>
                                        <p:tgtEl>
                                          <p:spTgt spid="91"/>
                                        </p:tgtEl>
                                        <p:attrNameLst>
                                          <p:attrName>style.visibility</p:attrName>
                                        </p:attrNameLst>
                                      </p:cBhvr>
                                      <p:to>
                                        <p:strVal val="hidden"/>
                                      </p:to>
                                    </p:set>
                                  </p:childTnLst>
                                  <p:subTnLst>
                                    <p:audio>
                                      <p:cMediaNode>
                                        <p:cTn display="0" masterRel="sameClick">
                                          <p:stCondLst>
                                            <p:cond evt="begin" delay="0">
                                              <p:tn val="288"/>
                                            </p:cond>
                                          </p:stCondLst>
                                          <p:endCondLst>
                                            <p:cond evt="onStopAudio" delay="0">
                                              <p:tgtEl>
                                                <p:sldTgt/>
                                              </p:tgtEl>
                                            </p:cond>
                                          </p:endCondLst>
                                        </p:cTn>
                                        <p:tgtEl>
                                          <p:sndTgt r:embed="rId5" name="435845__dersuperanton__flashlight-click.wav"/>
                                        </p:tgtEl>
                                      </p:cMediaNode>
                                    </p:audio>
                                  </p:subTnLst>
                                </p:cTn>
                              </p:par>
                              <p:par>
                                <p:cTn id="290" presetID="1" presetClass="entr" presetSubtype="0" fill="hold" grpId="0" nodeType="withEffect">
                                  <p:stCondLst>
                                    <p:cond delay="0"/>
                                  </p:stCondLst>
                                  <p:childTnLst>
                                    <p:set>
                                      <p:cBhvr>
                                        <p:cTn id="291" dur="1" fill="hold">
                                          <p:stCondLst>
                                            <p:cond delay="0"/>
                                          </p:stCondLst>
                                        </p:cTn>
                                        <p:tgtEl>
                                          <p:spTgt spid="90"/>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1"/>
                  </p:tgtEl>
                </p:cond>
              </p:nextCondLst>
            </p:seq>
            <p:seq concurrent="1" nextAc="seek">
              <p:cTn id="292" restart="whenNotActive" fill="hold" evtFilter="cancelBubble" nodeType="interactiveSeq">
                <p:stCondLst>
                  <p:cond evt="onClick" delay="0">
                    <p:tgtEl>
                      <p:spTgt spid="90"/>
                    </p:tgtEl>
                  </p:cond>
                </p:stCondLst>
                <p:endSync evt="end" delay="0">
                  <p:rtn val="all"/>
                </p:endSync>
                <p:childTnLst>
                  <p:par>
                    <p:cTn id="293" fill="hold">
                      <p:stCondLst>
                        <p:cond delay="0"/>
                      </p:stCondLst>
                      <p:childTnLst>
                        <p:par>
                          <p:cTn id="294" fill="hold">
                            <p:stCondLst>
                              <p:cond delay="0"/>
                            </p:stCondLst>
                            <p:childTnLst>
                              <p:par>
                                <p:cTn id="295" presetID="1" presetClass="exit" presetSubtype="0" fill="hold" grpId="1" nodeType="clickEffect">
                                  <p:stCondLst>
                                    <p:cond delay="0"/>
                                  </p:stCondLst>
                                  <p:childTnLst>
                                    <p:set>
                                      <p:cBhvr>
                                        <p:cTn id="296" dur="1" fill="hold">
                                          <p:stCondLst>
                                            <p:cond delay="0"/>
                                          </p:stCondLst>
                                        </p:cTn>
                                        <p:tgtEl>
                                          <p:spTgt spid="90"/>
                                        </p:tgtEl>
                                        <p:attrNameLst>
                                          <p:attrName>style.visibility</p:attrName>
                                        </p:attrNameLst>
                                      </p:cBhvr>
                                      <p:to>
                                        <p:strVal val="hidden"/>
                                      </p:to>
                                    </p:set>
                                  </p:childTnLst>
                                  <p:subTnLst>
                                    <p:audio>
                                      <p:cMediaNode>
                                        <p:cTn display="0" masterRel="sameClick">
                                          <p:stCondLst>
                                            <p:cond evt="begin" delay="0">
                                              <p:tn val="295"/>
                                            </p:cond>
                                          </p:stCondLst>
                                          <p:endCondLst>
                                            <p:cond evt="onStopAudio" delay="0">
                                              <p:tgtEl>
                                                <p:sldTgt/>
                                              </p:tgtEl>
                                            </p:cond>
                                          </p:endCondLst>
                                        </p:cTn>
                                        <p:tgtEl>
                                          <p:sndTgt r:embed="rId5" name="435845__dersuperanton__flashlight-click.wav"/>
                                        </p:tgtEl>
                                      </p:cMediaNode>
                                    </p:audio>
                                  </p:subTnLst>
                                </p:cTn>
                              </p:par>
                              <p:par>
                                <p:cTn id="297" presetID="1" presetClass="entr" presetSubtype="0" fill="hold" grpId="0" nodeType="withEffect">
                                  <p:stCondLst>
                                    <p:cond delay="0"/>
                                  </p:stCondLst>
                                  <p:childTnLst>
                                    <p:set>
                                      <p:cBhvr>
                                        <p:cTn id="298" dur="1" fill="hold">
                                          <p:stCondLst>
                                            <p:cond delay="0"/>
                                          </p:stCondLst>
                                        </p:cTn>
                                        <p:tgtEl>
                                          <p:spTgt spid="89"/>
                                        </p:tgtEl>
                                        <p:attrNameLst>
                                          <p:attrName>style.visibility</p:attrName>
                                        </p:attrNameLst>
                                      </p:cBhvr>
                                      <p:to>
                                        <p:strVal val="visible"/>
                                      </p:to>
                                    </p:set>
                                  </p:childTnLst>
                                  <p:subTnLst>
                                    <p:audio>
                                      <p:cMediaNode>
                                        <p:cTn display="0" masterRel="sameClick">
                                          <p:stCondLst>
                                            <p:cond evt="begin" delay="0">
                                              <p:tn val="29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0"/>
                  </p:tgtEl>
                </p:cond>
              </p:nextCondLst>
            </p:seq>
            <p:seq concurrent="1" nextAc="seek">
              <p:cTn id="299" restart="whenNotActive" fill="hold" evtFilter="cancelBubble" nodeType="interactiveSeq">
                <p:stCondLst>
                  <p:cond evt="onClick" delay="0">
                    <p:tgtEl>
                      <p:spTgt spid="89"/>
                    </p:tgtEl>
                  </p:cond>
                </p:stCondLst>
                <p:endSync evt="end" delay="0">
                  <p:rtn val="all"/>
                </p:endSync>
                <p:childTnLst>
                  <p:par>
                    <p:cTn id="300" fill="hold">
                      <p:stCondLst>
                        <p:cond delay="0"/>
                      </p:stCondLst>
                      <p:childTnLst>
                        <p:par>
                          <p:cTn id="301" fill="hold">
                            <p:stCondLst>
                              <p:cond delay="0"/>
                            </p:stCondLst>
                            <p:childTnLst>
                              <p:par>
                                <p:cTn id="302" presetID="1" presetClass="exit" presetSubtype="0" fill="hold" grpId="1" nodeType="clickEffect">
                                  <p:stCondLst>
                                    <p:cond delay="0"/>
                                  </p:stCondLst>
                                  <p:childTnLst>
                                    <p:set>
                                      <p:cBhvr>
                                        <p:cTn id="303" dur="1" fill="hold">
                                          <p:stCondLst>
                                            <p:cond delay="0"/>
                                          </p:stCondLst>
                                        </p:cTn>
                                        <p:tgtEl>
                                          <p:spTgt spid="89"/>
                                        </p:tgtEl>
                                        <p:attrNameLst>
                                          <p:attrName>style.visibility</p:attrName>
                                        </p:attrNameLst>
                                      </p:cBhvr>
                                      <p:to>
                                        <p:strVal val="hidden"/>
                                      </p:to>
                                    </p:set>
                                  </p:childTnLst>
                                  <p:subTnLst>
                                    <p:audio>
                                      <p:cMediaNode>
                                        <p:cTn display="0" masterRel="sameClick">
                                          <p:stCondLst>
                                            <p:cond evt="begin" delay="0">
                                              <p:tn val="302"/>
                                            </p:cond>
                                          </p:stCondLst>
                                          <p:endCondLst>
                                            <p:cond evt="onStopAudio" delay="0">
                                              <p:tgtEl>
                                                <p:sldTgt/>
                                              </p:tgtEl>
                                            </p:cond>
                                          </p:endCondLst>
                                        </p:cTn>
                                        <p:tgtEl>
                                          <p:sndTgt r:embed="rId5" name="435845__dersuperanton__flashlight-click.wav"/>
                                        </p:tgtEl>
                                      </p:cMediaNode>
                                    </p:audio>
                                  </p:subTnLst>
                                </p:cTn>
                              </p:par>
                              <p:par>
                                <p:cTn id="304" presetID="1" presetClass="entr" presetSubtype="0" fill="hold" grpId="0" nodeType="withEffect">
                                  <p:stCondLst>
                                    <p:cond delay="0"/>
                                  </p:stCondLst>
                                  <p:childTnLst>
                                    <p:set>
                                      <p:cBhvr>
                                        <p:cTn id="305" dur="1" fill="hold">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30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9"/>
                  </p:tgtEl>
                </p:cond>
              </p:nextCondLst>
            </p:seq>
            <p:seq concurrent="1" nextAc="seek">
              <p:cTn id="306" restart="whenNotActive" fill="hold" evtFilter="cancelBubble" nodeType="interactiveSeq">
                <p:stCondLst>
                  <p:cond evt="onClick" delay="0">
                    <p:tgtEl>
                      <p:spTgt spid="88"/>
                    </p:tgtEl>
                  </p:cond>
                </p:stCondLst>
                <p:endSync evt="end" delay="0">
                  <p:rtn val="all"/>
                </p:endSync>
                <p:childTnLst>
                  <p:par>
                    <p:cTn id="307" fill="hold">
                      <p:stCondLst>
                        <p:cond delay="0"/>
                      </p:stCondLst>
                      <p:childTnLst>
                        <p:par>
                          <p:cTn id="308" fill="hold">
                            <p:stCondLst>
                              <p:cond delay="0"/>
                            </p:stCondLst>
                            <p:childTnLst>
                              <p:par>
                                <p:cTn id="309" presetID="1" presetClass="exit" presetSubtype="0" fill="hold" grpId="1" nodeType="clickEffect">
                                  <p:stCondLst>
                                    <p:cond delay="0"/>
                                  </p:stCondLst>
                                  <p:childTnLst>
                                    <p:set>
                                      <p:cBhvr>
                                        <p:cTn id="310" dur="1" fill="hold">
                                          <p:stCondLst>
                                            <p:cond delay="0"/>
                                          </p:stCondLst>
                                        </p:cTn>
                                        <p:tgtEl>
                                          <p:spTgt spid="88"/>
                                        </p:tgtEl>
                                        <p:attrNameLst>
                                          <p:attrName>style.visibility</p:attrName>
                                        </p:attrNameLst>
                                      </p:cBhvr>
                                      <p:to>
                                        <p:strVal val="hidden"/>
                                      </p:to>
                                    </p:set>
                                  </p:childTnLst>
                                  <p:subTnLst>
                                    <p:audio>
                                      <p:cMediaNode>
                                        <p:cTn display="0" masterRel="sameClick">
                                          <p:stCondLst>
                                            <p:cond evt="begin" delay="0">
                                              <p:tn val="309"/>
                                            </p:cond>
                                          </p:stCondLst>
                                          <p:endCondLst>
                                            <p:cond evt="onStopAudio" delay="0">
                                              <p:tgtEl>
                                                <p:sldTgt/>
                                              </p:tgtEl>
                                            </p:cond>
                                          </p:endCondLst>
                                        </p:cTn>
                                        <p:tgtEl>
                                          <p:sndTgt r:embed="rId5" name="435845__dersuperanton__flashlight-click.wav"/>
                                        </p:tgtEl>
                                      </p:cMediaNode>
                                    </p:audio>
                                  </p:subTnLst>
                                </p:cTn>
                              </p:par>
                              <p:par>
                                <p:cTn id="311" presetID="1" presetClass="entr" presetSubtype="0" fill="hold" grpId="0" nodeType="withEffect">
                                  <p:stCondLst>
                                    <p:cond delay="0"/>
                                  </p:stCondLst>
                                  <p:childTnLst>
                                    <p:set>
                                      <p:cBhvr>
                                        <p:cTn id="312" dur="1" fill="hold">
                                          <p:stCondLst>
                                            <p:cond delay="0"/>
                                          </p:stCondLst>
                                        </p:cTn>
                                        <p:tgtEl>
                                          <p:spTgt spid="97"/>
                                        </p:tgtEl>
                                        <p:attrNameLst>
                                          <p:attrName>style.visibility</p:attrName>
                                        </p:attrNameLst>
                                      </p:cBhvr>
                                      <p:to>
                                        <p:strVal val="visible"/>
                                      </p:to>
                                    </p:set>
                                  </p:childTnLst>
                                  <p:subTnLst>
                                    <p:audio>
                                      <p:cMediaNode>
                                        <p:cTn display="0" masterRel="sameClick">
                                          <p:stCondLst>
                                            <p:cond evt="begin" delay="0">
                                              <p:tn val="31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88"/>
                  </p:tgtEl>
                </p:cond>
              </p:nextCondLst>
            </p:seq>
            <p:seq concurrent="1" nextAc="seek">
              <p:cTn id="313" restart="whenNotActive" fill="hold" evtFilter="cancelBubble" nodeType="interactiveSeq">
                <p:stCondLst>
                  <p:cond evt="onClick" delay="0">
                    <p:tgtEl>
                      <p:spTgt spid="107"/>
                    </p:tgtEl>
                  </p:cond>
                </p:stCondLst>
                <p:endSync evt="end" delay="0">
                  <p:rtn val="all"/>
                </p:endSync>
                <p:childTnLst>
                  <p:par>
                    <p:cTn id="314" fill="hold">
                      <p:stCondLst>
                        <p:cond delay="0"/>
                      </p:stCondLst>
                      <p:childTnLst>
                        <p:par>
                          <p:cTn id="315" fill="hold">
                            <p:stCondLst>
                              <p:cond delay="0"/>
                            </p:stCondLst>
                            <p:childTnLst>
                              <p:par>
                                <p:cTn id="316" presetID="1" presetClass="exit" presetSubtype="0" fill="hold" grpId="1" nodeType="clickEffect">
                                  <p:stCondLst>
                                    <p:cond delay="0"/>
                                  </p:stCondLst>
                                  <p:childTnLst>
                                    <p:set>
                                      <p:cBhvr>
                                        <p:cTn id="317" dur="1" fill="hold">
                                          <p:stCondLst>
                                            <p:cond delay="0"/>
                                          </p:stCondLst>
                                        </p:cTn>
                                        <p:tgtEl>
                                          <p:spTgt spid="107"/>
                                        </p:tgtEl>
                                        <p:attrNameLst>
                                          <p:attrName>style.visibility</p:attrName>
                                        </p:attrNameLst>
                                      </p:cBhvr>
                                      <p:to>
                                        <p:strVal val="hidden"/>
                                      </p:to>
                                    </p:set>
                                  </p:childTnLst>
                                  <p:subTnLst>
                                    <p:audio>
                                      <p:cMediaNode>
                                        <p:cTn display="0" masterRel="sameClick">
                                          <p:stCondLst>
                                            <p:cond evt="begin" delay="0">
                                              <p:tn val="316"/>
                                            </p:cond>
                                          </p:stCondLst>
                                          <p:endCondLst>
                                            <p:cond evt="onStopAudio" delay="0">
                                              <p:tgtEl>
                                                <p:sldTgt/>
                                              </p:tgtEl>
                                            </p:cond>
                                          </p:endCondLst>
                                        </p:cTn>
                                        <p:tgtEl>
                                          <p:sndTgt r:embed="rId5" name="435845__dersuperanton__flashlight-click.wav"/>
                                        </p:tgtEl>
                                      </p:cMediaNode>
                                    </p:audio>
                                  </p:subTnLst>
                                </p:cTn>
                              </p:par>
                              <p:par>
                                <p:cTn id="318" presetID="1" presetClass="entr" presetSubtype="0" fill="hold" grpId="0" nodeType="withEffect">
                                  <p:stCondLst>
                                    <p:cond delay="0"/>
                                  </p:stCondLst>
                                  <p:childTnLst>
                                    <p:set>
                                      <p:cBhvr>
                                        <p:cTn id="319" dur="1" fill="hold">
                                          <p:stCondLst>
                                            <p:cond delay="0"/>
                                          </p:stCondLst>
                                        </p:cTn>
                                        <p:tgtEl>
                                          <p:spTgt spid="106"/>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7"/>
                  </p:tgtEl>
                </p:cond>
              </p:nextCondLst>
            </p:seq>
            <p:seq concurrent="1" nextAc="seek">
              <p:cTn id="320" restart="whenNotActive" fill="hold" evtFilter="cancelBubble" nodeType="interactiveSeq">
                <p:stCondLst>
                  <p:cond evt="onClick" delay="0">
                    <p:tgtEl>
                      <p:spTgt spid="106"/>
                    </p:tgtEl>
                  </p:cond>
                </p:stCondLst>
                <p:endSync evt="end" delay="0">
                  <p:rtn val="all"/>
                </p:endSync>
                <p:childTnLst>
                  <p:par>
                    <p:cTn id="321" fill="hold">
                      <p:stCondLst>
                        <p:cond delay="0"/>
                      </p:stCondLst>
                      <p:childTnLst>
                        <p:par>
                          <p:cTn id="322" fill="hold">
                            <p:stCondLst>
                              <p:cond delay="0"/>
                            </p:stCondLst>
                            <p:childTnLst>
                              <p:par>
                                <p:cTn id="323" presetID="1" presetClass="exit" presetSubtype="0" fill="hold" grpId="1" nodeType="clickEffect">
                                  <p:stCondLst>
                                    <p:cond delay="0"/>
                                  </p:stCondLst>
                                  <p:childTnLst>
                                    <p:set>
                                      <p:cBhvr>
                                        <p:cTn id="324" dur="1" fill="hold">
                                          <p:stCondLst>
                                            <p:cond delay="0"/>
                                          </p:stCondLst>
                                        </p:cTn>
                                        <p:tgtEl>
                                          <p:spTgt spid="106"/>
                                        </p:tgtEl>
                                        <p:attrNameLst>
                                          <p:attrName>style.visibility</p:attrName>
                                        </p:attrNameLst>
                                      </p:cBhvr>
                                      <p:to>
                                        <p:strVal val="hidden"/>
                                      </p:to>
                                    </p:set>
                                  </p:childTnLst>
                                  <p:subTnLst>
                                    <p:audio>
                                      <p:cMediaNode>
                                        <p:cTn display="0" masterRel="sameClick">
                                          <p:stCondLst>
                                            <p:cond evt="begin" delay="0">
                                              <p:tn val="323"/>
                                            </p:cond>
                                          </p:stCondLst>
                                          <p:endCondLst>
                                            <p:cond evt="onStopAudio" delay="0">
                                              <p:tgtEl>
                                                <p:sldTgt/>
                                              </p:tgtEl>
                                            </p:cond>
                                          </p:endCondLst>
                                        </p:cTn>
                                        <p:tgtEl>
                                          <p:sndTgt r:embed="rId5" name="435845__dersuperanton__flashlight-click.wav"/>
                                        </p:tgtEl>
                                      </p:cMediaNode>
                                    </p:audio>
                                  </p:subTnLst>
                                </p:cTn>
                              </p:par>
                              <p:par>
                                <p:cTn id="325" presetID="1" presetClass="entr" presetSubtype="0" fill="hold" grpId="0" nodeType="withEffect">
                                  <p:stCondLst>
                                    <p:cond delay="0"/>
                                  </p:stCondLst>
                                  <p:childTnLst>
                                    <p:set>
                                      <p:cBhvr>
                                        <p:cTn id="326" dur="1" fill="hold">
                                          <p:stCondLst>
                                            <p:cond delay="0"/>
                                          </p:stCondLst>
                                        </p:cTn>
                                        <p:tgtEl>
                                          <p:spTgt spid="105"/>
                                        </p:tgtEl>
                                        <p:attrNameLst>
                                          <p:attrName>style.visibility</p:attrName>
                                        </p:attrNameLst>
                                      </p:cBhvr>
                                      <p:to>
                                        <p:strVal val="visible"/>
                                      </p:to>
                                    </p:set>
                                  </p:childTnLst>
                                  <p:subTnLst>
                                    <p:audio>
                                      <p:cMediaNode>
                                        <p:cTn display="0" masterRel="sameClick">
                                          <p:stCondLst>
                                            <p:cond evt="begin" delay="0">
                                              <p:tn val="32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6"/>
                  </p:tgtEl>
                </p:cond>
              </p:nextCondLst>
            </p:seq>
            <p:seq concurrent="1" nextAc="seek">
              <p:cTn id="327" restart="whenNotActive" fill="hold" evtFilter="cancelBubble" nodeType="interactiveSeq">
                <p:stCondLst>
                  <p:cond evt="onClick" delay="0">
                    <p:tgtEl>
                      <p:spTgt spid="105"/>
                    </p:tgtEl>
                  </p:cond>
                </p:stCondLst>
                <p:endSync evt="end" delay="0">
                  <p:rtn val="all"/>
                </p:endSync>
                <p:childTnLst>
                  <p:par>
                    <p:cTn id="328" fill="hold">
                      <p:stCondLst>
                        <p:cond delay="0"/>
                      </p:stCondLst>
                      <p:childTnLst>
                        <p:par>
                          <p:cTn id="329" fill="hold">
                            <p:stCondLst>
                              <p:cond delay="0"/>
                            </p:stCondLst>
                            <p:childTnLst>
                              <p:par>
                                <p:cTn id="330" presetID="1" presetClass="exit" presetSubtype="0" fill="hold" grpId="1" nodeType="clickEffect">
                                  <p:stCondLst>
                                    <p:cond delay="0"/>
                                  </p:stCondLst>
                                  <p:childTnLst>
                                    <p:set>
                                      <p:cBhvr>
                                        <p:cTn id="331" dur="1" fill="hold">
                                          <p:stCondLst>
                                            <p:cond delay="0"/>
                                          </p:stCondLst>
                                        </p:cTn>
                                        <p:tgtEl>
                                          <p:spTgt spid="105"/>
                                        </p:tgtEl>
                                        <p:attrNameLst>
                                          <p:attrName>style.visibility</p:attrName>
                                        </p:attrNameLst>
                                      </p:cBhvr>
                                      <p:to>
                                        <p:strVal val="hidden"/>
                                      </p:to>
                                    </p:set>
                                  </p:childTnLst>
                                  <p:subTnLst>
                                    <p:audio>
                                      <p:cMediaNode>
                                        <p:cTn display="0" masterRel="sameClick">
                                          <p:stCondLst>
                                            <p:cond evt="begin" delay="0">
                                              <p:tn val="330"/>
                                            </p:cond>
                                          </p:stCondLst>
                                          <p:endCondLst>
                                            <p:cond evt="onStopAudio" delay="0">
                                              <p:tgtEl>
                                                <p:sldTgt/>
                                              </p:tgtEl>
                                            </p:cond>
                                          </p:endCondLst>
                                        </p:cTn>
                                        <p:tgtEl>
                                          <p:sndTgt r:embed="rId5" name="435845__dersuperanton__flashlight-click.wav"/>
                                        </p:tgtEl>
                                      </p:cMediaNode>
                                    </p:audio>
                                  </p:subTnLst>
                                </p:cTn>
                              </p:par>
                              <p:par>
                                <p:cTn id="332" presetID="1" presetClass="entr" presetSubtype="0" fill="hold" grpId="0" nodeType="withEffect">
                                  <p:stCondLst>
                                    <p:cond delay="0"/>
                                  </p:stCondLst>
                                  <p:childTnLst>
                                    <p:set>
                                      <p:cBhvr>
                                        <p:cTn id="333" dur="1" fill="hold">
                                          <p:stCondLst>
                                            <p:cond delay="0"/>
                                          </p:stCondLst>
                                        </p:cTn>
                                        <p:tgtEl>
                                          <p:spTgt spid="104"/>
                                        </p:tgtEl>
                                        <p:attrNameLst>
                                          <p:attrName>style.visibility</p:attrName>
                                        </p:attrNameLst>
                                      </p:cBhvr>
                                      <p:to>
                                        <p:strVal val="visible"/>
                                      </p:to>
                                    </p:set>
                                  </p:childTnLst>
                                  <p:subTnLst>
                                    <p:audio>
                                      <p:cMediaNode>
                                        <p:cTn display="0" masterRel="sameClick">
                                          <p:stCondLst>
                                            <p:cond evt="begin" delay="0">
                                              <p:tn val="33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5"/>
                  </p:tgtEl>
                </p:cond>
              </p:nextCondLst>
            </p:seq>
            <p:seq concurrent="1" nextAc="seek">
              <p:cTn id="334" restart="whenNotActive" fill="hold" evtFilter="cancelBubble" nodeType="interactiveSeq">
                <p:stCondLst>
                  <p:cond evt="onClick" delay="0">
                    <p:tgtEl>
                      <p:spTgt spid="104"/>
                    </p:tgtEl>
                  </p:cond>
                </p:stCondLst>
                <p:endSync evt="end" delay="0">
                  <p:rtn val="all"/>
                </p:endSync>
                <p:childTnLst>
                  <p:par>
                    <p:cTn id="335" fill="hold">
                      <p:stCondLst>
                        <p:cond delay="0"/>
                      </p:stCondLst>
                      <p:childTnLst>
                        <p:par>
                          <p:cTn id="336" fill="hold">
                            <p:stCondLst>
                              <p:cond delay="0"/>
                            </p:stCondLst>
                            <p:childTnLst>
                              <p:par>
                                <p:cTn id="337" presetID="1" presetClass="exit" presetSubtype="0" fill="hold" grpId="1" nodeType="clickEffect">
                                  <p:stCondLst>
                                    <p:cond delay="0"/>
                                  </p:stCondLst>
                                  <p:childTnLst>
                                    <p:set>
                                      <p:cBhvr>
                                        <p:cTn id="338" dur="1" fill="hold">
                                          <p:stCondLst>
                                            <p:cond delay="0"/>
                                          </p:stCondLst>
                                        </p:cTn>
                                        <p:tgtEl>
                                          <p:spTgt spid="104"/>
                                        </p:tgtEl>
                                        <p:attrNameLst>
                                          <p:attrName>style.visibility</p:attrName>
                                        </p:attrNameLst>
                                      </p:cBhvr>
                                      <p:to>
                                        <p:strVal val="hidden"/>
                                      </p:to>
                                    </p:set>
                                  </p:childTnLst>
                                  <p:subTnLst>
                                    <p:audio>
                                      <p:cMediaNode>
                                        <p:cTn display="0" masterRel="sameClick">
                                          <p:stCondLst>
                                            <p:cond evt="begin" delay="0">
                                              <p:tn val="337"/>
                                            </p:cond>
                                          </p:stCondLst>
                                          <p:endCondLst>
                                            <p:cond evt="onStopAudio" delay="0">
                                              <p:tgtEl>
                                                <p:sldTgt/>
                                              </p:tgtEl>
                                            </p:cond>
                                          </p:endCondLst>
                                        </p:cTn>
                                        <p:tgtEl>
                                          <p:sndTgt r:embed="rId5" name="435845__dersuperanton__flashlight-click.wav"/>
                                        </p:tgtEl>
                                      </p:cMediaNode>
                                    </p:audio>
                                  </p:subTnLst>
                                </p:cTn>
                              </p:par>
                              <p:par>
                                <p:cTn id="339" presetID="1" presetClass="entr" presetSubtype="0" fill="hold" grpId="0" nodeType="withEffect">
                                  <p:stCondLst>
                                    <p:cond delay="0"/>
                                  </p:stCondLst>
                                  <p:childTnLst>
                                    <p:set>
                                      <p:cBhvr>
                                        <p:cTn id="340" dur="1" fill="hold">
                                          <p:stCondLst>
                                            <p:cond delay="0"/>
                                          </p:stCondLst>
                                        </p:cTn>
                                        <p:tgtEl>
                                          <p:spTgt spid="103"/>
                                        </p:tgtEl>
                                        <p:attrNameLst>
                                          <p:attrName>style.visibility</p:attrName>
                                        </p:attrNameLst>
                                      </p:cBhvr>
                                      <p:to>
                                        <p:strVal val="visible"/>
                                      </p:to>
                                    </p:set>
                                  </p:childTnLst>
                                  <p:subTnLst>
                                    <p:audio>
                                      <p:cMediaNode>
                                        <p:cTn display="0" masterRel="sameClick">
                                          <p:stCondLst>
                                            <p:cond evt="begin" delay="0">
                                              <p:tn val="33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4"/>
                  </p:tgtEl>
                </p:cond>
              </p:nextCondLst>
            </p:seq>
            <p:seq concurrent="1" nextAc="seek">
              <p:cTn id="341" restart="whenNotActive" fill="hold" evtFilter="cancelBubble" nodeType="interactiveSeq">
                <p:stCondLst>
                  <p:cond evt="onClick" delay="0">
                    <p:tgtEl>
                      <p:spTgt spid="103"/>
                    </p:tgtEl>
                  </p:cond>
                </p:stCondLst>
                <p:endSync evt="end" delay="0">
                  <p:rtn val="all"/>
                </p:endSync>
                <p:childTnLst>
                  <p:par>
                    <p:cTn id="342" fill="hold">
                      <p:stCondLst>
                        <p:cond delay="0"/>
                      </p:stCondLst>
                      <p:childTnLst>
                        <p:par>
                          <p:cTn id="343" fill="hold">
                            <p:stCondLst>
                              <p:cond delay="0"/>
                            </p:stCondLst>
                            <p:childTnLst>
                              <p:par>
                                <p:cTn id="344" presetID="1" presetClass="exit" presetSubtype="0" fill="hold" grpId="1" nodeType="clickEffect">
                                  <p:stCondLst>
                                    <p:cond delay="0"/>
                                  </p:stCondLst>
                                  <p:childTnLst>
                                    <p:set>
                                      <p:cBhvr>
                                        <p:cTn id="345" dur="1" fill="hold">
                                          <p:stCondLst>
                                            <p:cond delay="0"/>
                                          </p:stCondLst>
                                        </p:cTn>
                                        <p:tgtEl>
                                          <p:spTgt spid="103"/>
                                        </p:tgtEl>
                                        <p:attrNameLst>
                                          <p:attrName>style.visibility</p:attrName>
                                        </p:attrNameLst>
                                      </p:cBhvr>
                                      <p:to>
                                        <p:strVal val="hidden"/>
                                      </p:to>
                                    </p:set>
                                  </p:childTnLst>
                                  <p:subTnLst>
                                    <p:audio>
                                      <p:cMediaNode>
                                        <p:cTn display="0" masterRel="sameClick">
                                          <p:stCondLst>
                                            <p:cond evt="begin" delay="0">
                                              <p:tn val="344"/>
                                            </p:cond>
                                          </p:stCondLst>
                                          <p:endCondLst>
                                            <p:cond evt="onStopAudio" delay="0">
                                              <p:tgtEl>
                                                <p:sldTgt/>
                                              </p:tgtEl>
                                            </p:cond>
                                          </p:endCondLst>
                                        </p:cTn>
                                        <p:tgtEl>
                                          <p:sndTgt r:embed="rId5" name="435845__dersuperanton__flashlight-click.wav"/>
                                        </p:tgtEl>
                                      </p:cMediaNode>
                                    </p:audio>
                                  </p:subTnLst>
                                </p:cTn>
                              </p:par>
                              <p:par>
                                <p:cTn id="346" presetID="1" presetClass="entr" presetSubtype="0" fill="hold" grpId="0" nodeType="withEffect">
                                  <p:stCondLst>
                                    <p:cond delay="0"/>
                                  </p:stCondLst>
                                  <p:childTnLst>
                                    <p:set>
                                      <p:cBhvr>
                                        <p:cTn id="347" dur="1" fill="hold">
                                          <p:stCondLst>
                                            <p:cond delay="0"/>
                                          </p:stCondLst>
                                        </p:cTn>
                                        <p:tgtEl>
                                          <p:spTgt spid="102"/>
                                        </p:tgtEl>
                                        <p:attrNameLst>
                                          <p:attrName>style.visibility</p:attrName>
                                        </p:attrNameLst>
                                      </p:cBhvr>
                                      <p:to>
                                        <p:strVal val="visible"/>
                                      </p:to>
                                    </p:set>
                                  </p:childTnLst>
                                  <p:subTnLst>
                                    <p:audio>
                                      <p:cMediaNode>
                                        <p:cTn display="0" masterRel="sameClick">
                                          <p:stCondLst>
                                            <p:cond evt="begin" delay="0">
                                              <p:tn val="34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3"/>
                  </p:tgtEl>
                </p:cond>
              </p:nextCondLst>
            </p:seq>
            <p:seq concurrent="1" nextAc="seek">
              <p:cTn id="348" restart="whenNotActive" fill="hold" evtFilter="cancelBubble" nodeType="interactiveSeq">
                <p:stCondLst>
                  <p:cond evt="onClick" delay="0">
                    <p:tgtEl>
                      <p:spTgt spid="102"/>
                    </p:tgtEl>
                  </p:cond>
                </p:stCondLst>
                <p:endSync evt="end" delay="0">
                  <p:rtn val="all"/>
                </p:endSync>
                <p:childTnLst>
                  <p:par>
                    <p:cTn id="349" fill="hold">
                      <p:stCondLst>
                        <p:cond delay="0"/>
                      </p:stCondLst>
                      <p:childTnLst>
                        <p:par>
                          <p:cTn id="350" fill="hold">
                            <p:stCondLst>
                              <p:cond delay="0"/>
                            </p:stCondLst>
                            <p:childTnLst>
                              <p:par>
                                <p:cTn id="351" presetID="1" presetClass="exit" presetSubtype="0" fill="hold" grpId="1" nodeType="clickEffect">
                                  <p:stCondLst>
                                    <p:cond delay="0"/>
                                  </p:stCondLst>
                                  <p:childTnLst>
                                    <p:set>
                                      <p:cBhvr>
                                        <p:cTn id="352" dur="1" fill="hold">
                                          <p:stCondLst>
                                            <p:cond delay="0"/>
                                          </p:stCondLst>
                                        </p:cTn>
                                        <p:tgtEl>
                                          <p:spTgt spid="102"/>
                                        </p:tgtEl>
                                        <p:attrNameLst>
                                          <p:attrName>style.visibility</p:attrName>
                                        </p:attrNameLst>
                                      </p:cBhvr>
                                      <p:to>
                                        <p:strVal val="hidden"/>
                                      </p:to>
                                    </p:set>
                                  </p:childTnLst>
                                  <p:subTnLst>
                                    <p:audio>
                                      <p:cMediaNode>
                                        <p:cTn display="0" masterRel="sameClick">
                                          <p:stCondLst>
                                            <p:cond evt="begin" delay="0">
                                              <p:tn val="351"/>
                                            </p:cond>
                                          </p:stCondLst>
                                          <p:endCondLst>
                                            <p:cond evt="onStopAudio" delay="0">
                                              <p:tgtEl>
                                                <p:sldTgt/>
                                              </p:tgtEl>
                                            </p:cond>
                                          </p:endCondLst>
                                        </p:cTn>
                                        <p:tgtEl>
                                          <p:sndTgt r:embed="rId5" name="435845__dersuperanton__flashlight-click.wav"/>
                                        </p:tgtEl>
                                      </p:cMediaNode>
                                    </p:audio>
                                  </p:subTnLst>
                                </p:cTn>
                              </p:par>
                              <p:par>
                                <p:cTn id="353" presetID="1" presetClass="entr" presetSubtype="0" fill="hold" grpId="0" nodeType="withEffect">
                                  <p:stCondLst>
                                    <p:cond delay="0"/>
                                  </p:stCondLst>
                                  <p:childTnLst>
                                    <p:set>
                                      <p:cBhvr>
                                        <p:cTn id="354" dur="1" fill="hold">
                                          <p:stCondLst>
                                            <p:cond delay="0"/>
                                          </p:stCondLst>
                                        </p:cTn>
                                        <p:tgtEl>
                                          <p:spTgt spid="101"/>
                                        </p:tgtEl>
                                        <p:attrNameLst>
                                          <p:attrName>style.visibility</p:attrName>
                                        </p:attrNameLst>
                                      </p:cBhvr>
                                      <p:to>
                                        <p:strVal val="visible"/>
                                      </p:to>
                                    </p:set>
                                  </p:childTnLst>
                                  <p:subTnLst>
                                    <p:audio>
                                      <p:cMediaNode>
                                        <p:cTn display="0" masterRel="sameClick">
                                          <p:stCondLst>
                                            <p:cond evt="begin" delay="0">
                                              <p:tn val="35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2"/>
                  </p:tgtEl>
                </p:cond>
              </p:nextCondLst>
            </p:seq>
            <p:seq concurrent="1" nextAc="seek">
              <p:cTn id="355" restart="whenNotActive" fill="hold" evtFilter="cancelBubble" nodeType="interactiveSeq">
                <p:stCondLst>
                  <p:cond evt="onClick" delay="0">
                    <p:tgtEl>
                      <p:spTgt spid="101"/>
                    </p:tgtEl>
                  </p:cond>
                </p:stCondLst>
                <p:endSync evt="end" delay="0">
                  <p:rtn val="all"/>
                </p:endSync>
                <p:childTnLst>
                  <p:par>
                    <p:cTn id="356" fill="hold">
                      <p:stCondLst>
                        <p:cond delay="0"/>
                      </p:stCondLst>
                      <p:childTnLst>
                        <p:par>
                          <p:cTn id="357" fill="hold">
                            <p:stCondLst>
                              <p:cond delay="0"/>
                            </p:stCondLst>
                            <p:childTnLst>
                              <p:par>
                                <p:cTn id="358" presetID="1" presetClass="exit" presetSubtype="0" fill="hold" grpId="1" nodeType="clickEffect">
                                  <p:stCondLst>
                                    <p:cond delay="0"/>
                                  </p:stCondLst>
                                  <p:childTnLst>
                                    <p:set>
                                      <p:cBhvr>
                                        <p:cTn id="359" dur="1" fill="hold">
                                          <p:stCondLst>
                                            <p:cond delay="0"/>
                                          </p:stCondLst>
                                        </p:cTn>
                                        <p:tgtEl>
                                          <p:spTgt spid="101"/>
                                        </p:tgtEl>
                                        <p:attrNameLst>
                                          <p:attrName>style.visibility</p:attrName>
                                        </p:attrNameLst>
                                      </p:cBhvr>
                                      <p:to>
                                        <p:strVal val="hidden"/>
                                      </p:to>
                                    </p:set>
                                  </p:childTnLst>
                                  <p:subTnLst>
                                    <p:audio>
                                      <p:cMediaNode>
                                        <p:cTn display="0" masterRel="sameClick">
                                          <p:stCondLst>
                                            <p:cond evt="begin" delay="0">
                                              <p:tn val="358"/>
                                            </p:cond>
                                          </p:stCondLst>
                                          <p:endCondLst>
                                            <p:cond evt="onStopAudio" delay="0">
                                              <p:tgtEl>
                                                <p:sldTgt/>
                                              </p:tgtEl>
                                            </p:cond>
                                          </p:endCondLst>
                                        </p:cTn>
                                        <p:tgtEl>
                                          <p:sndTgt r:embed="rId5" name="435845__dersuperanton__flashlight-click.wav"/>
                                        </p:tgtEl>
                                      </p:cMediaNode>
                                    </p:audio>
                                  </p:subTnLst>
                                </p:cTn>
                              </p:par>
                              <p:par>
                                <p:cTn id="360" presetID="1" presetClass="entr" presetSubtype="0" fill="hold" grpId="0" nodeType="withEffect">
                                  <p:stCondLst>
                                    <p:cond delay="0"/>
                                  </p:stCondLst>
                                  <p:childTnLst>
                                    <p:set>
                                      <p:cBhvr>
                                        <p:cTn id="361" dur="1" fill="hold">
                                          <p:stCondLst>
                                            <p:cond delay="0"/>
                                          </p:stCondLst>
                                        </p:cTn>
                                        <p:tgtEl>
                                          <p:spTgt spid="100"/>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1"/>
                  </p:tgtEl>
                </p:cond>
              </p:nextCondLst>
            </p:seq>
            <p:seq concurrent="1" nextAc="seek">
              <p:cTn id="362" restart="whenNotActive" fill="hold" evtFilter="cancelBubble" nodeType="interactiveSeq">
                <p:stCondLst>
                  <p:cond evt="onClick" delay="0">
                    <p:tgtEl>
                      <p:spTgt spid="100"/>
                    </p:tgtEl>
                  </p:cond>
                </p:stCondLst>
                <p:endSync evt="end" delay="0">
                  <p:rtn val="all"/>
                </p:endSync>
                <p:childTnLst>
                  <p:par>
                    <p:cTn id="363" fill="hold">
                      <p:stCondLst>
                        <p:cond delay="0"/>
                      </p:stCondLst>
                      <p:childTnLst>
                        <p:par>
                          <p:cTn id="364" fill="hold">
                            <p:stCondLst>
                              <p:cond delay="0"/>
                            </p:stCondLst>
                            <p:childTnLst>
                              <p:par>
                                <p:cTn id="365" presetID="1" presetClass="exit" presetSubtype="0" fill="hold" grpId="1" nodeType="clickEffect">
                                  <p:stCondLst>
                                    <p:cond delay="0"/>
                                  </p:stCondLst>
                                  <p:childTnLst>
                                    <p:set>
                                      <p:cBhvr>
                                        <p:cTn id="366" dur="1" fill="hold">
                                          <p:stCondLst>
                                            <p:cond delay="0"/>
                                          </p:stCondLst>
                                        </p:cTn>
                                        <p:tgtEl>
                                          <p:spTgt spid="100"/>
                                        </p:tgtEl>
                                        <p:attrNameLst>
                                          <p:attrName>style.visibility</p:attrName>
                                        </p:attrNameLst>
                                      </p:cBhvr>
                                      <p:to>
                                        <p:strVal val="hidden"/>
                                      </p:to>
                                    </p:set>
                                  </p:childTnLst>
                                  <p:subTnLst>
                                    <p:audio>
                                      <p:cMediaNode>
                                        <p:cTn display="0" masterRel="sameClick">
                                          <p:stCondLst>
                                            <p:cond evt="begin" delay="0">
                                              <p:tn val="365"/>
                                            </p:cond>
                                          </p:stCondLst>
                                          <p:endCondLst>
                                            <p:cond evt="onStopAudio" delay="0">
                                              <p:tgtEl>
                                                <p:sldTgt/>
                                              </p:tgtEl>
                                            </p:cond>
                                          </p:endCondLst>
                                        </p:cTn>
                                        <p:tgtEl>
                                          <p:sndTgt r:embed="rId5" name="435845__dersuperanton__flashlight-click.wav"/>
                                        </p:tgtEl>
                                      </p:cMediaNode>
                                    </p:audio>
                                  </p:subTnLst>
                                </p:cTn>
                              </p:par>
                              <p:par>
                                <p:cTn id="367" presetID="1" presetClass="entr" presetSubtype="0" fill="hold" grpId="0" nodeType="withEffect">
                                  <p:stCondLst>
                                    <p:cond delay="0"/>
                                  </p:stCondLst>
                                  <p:childTnLst>
                                    <p:set>
                                      <p:cBhvr>
                                        <p:cTn id="368" dur="1" fill="hold">
                                          <p:stCondLst>
                                            <p:cond delay="0"/>
                                          </p:stCondLst>
                                        </p:cTn>
                                        <p:tgtEl>
                                          <p:spTgt spid="99"/>
                                        </p:tgtEl>
                                        <p:attrNameLst>
                                          <p:attrName>style.visibility</p:attrName>
                                        </p:attrNameLst>
                                      </p:cBhvr>
                                      <p:to>
                                        <p:strVal val="visible"/>
                                      </p:to>
                                    </p:set>
                                  </p:childTnLst>
                                  <p:subTnLst>
                                    <p:audio>
                                      <p:cMediaNode>
                                        <p:cTn display="0" masterRel="sameClick">
                                          <p:stCondLst>
                                            <p:cond evt="begin" delay="0">
                                              <p:tn val="36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00"/>
                  </p:tgtEl>
                </p:cond>
              </p:nextCondLst>
            </p:seq>
            <p:seq concurrent="1" nextAc="seek">
              <p:cTn id="369" restart="whenNotActive" fill="hold" evtFilter="cancelBubble" nodeType="interactiveSeq">
                <p:stCondLst>
                  <p:cond evt="onClick" delay="0">
                    <p:tgtEl>
                      <p:spTgt spid="99"/>
                    </p:tgtEl>
                  </p:cond>
                </p:stCondLst>
                <p:endSync evt="end" delay="0">
                  <p:rtn val="all"/>
                </p:endSync>
                <p:childTnLst>
                  <p:par>
                    <p:cTn id="370" fill="hold">
                      <p:stCondLst>
                        <p:cond delay="0"/>
                      </p:stCondLst>
                      <p:childTnLst>
                        <p:par>
                          <p:cTn id="371" fill="hold">
                            <p:stCondLst>
                              <p:cond delay="0"/>
                            </p:stCondLst>
                            <p:childTnLst>
                              <p:par>
                                <p:cTn id="372" presetID="1" presetClass="exit" presetSubtype="0" fill="hold" grpId="1" nodeType="clickEffect">
                                  <p:stCondLst>
                                    <p:cond delay="0"/>
                                  </p:stCondLst>
                                  <p:childTnLst>
                                    <p:set>
                                      <p:cBhvr>
                                        <p:cTn id="373" dur="1" fill="hold">
                                          <p:stCondLst>
                                            <p:cond delay="0"/>
                                          </p:stCondLst>
                                        </p:cTn>
                                        <p:tgtEl>
                                          <p:spTgt spid="99"/>
                                        </p:tgtEl>
                                        <p:attrNameLst>
                                          <p:attrName>style.visibility</p:attrName>
                                        </p:attrNameLst>
                                      </p:cBhvr>
                                      <p:to>
                                        <p:strVal val="hidden"/>
                                      </p:to>
                                    </p:set>
                                  </p:childTnLst>
                                  <p:subTnLst>
                                    <p:audio>
                                      <p:cMediaNode>
                                        <p:cTn display="0" masterRel="sameClick">
                                          <p:stCondLst>
                                            <p:cond evt="begin" delay="0">
                                              <p:tn val="372"/>
                                            </p:cond>
                                          </p:stCondLst>
                                          <p:endCondLst>
                                            <p:cond evt="onStopAudio" delay="0">
                                              <p:tgtEl>
                                                <p:sldTgt/>
                                              </p:tgtEl>
                                            </p:cond>
                                          </p:endCondLst>
                                        </p:cTn>
                                        <p:tgtEl>
                                          <p:sndTgt r:embed="rId5" name="435845__dersuperanton__flashlight-click.wav"/>
                                        </p:tgtEl>
                                      </p:cMediaNode>
                                    </p:audio>
                                  </p:subTnLst>
                                </p:cTn>
                              </p:par>
                              <p:par>
                                <p:cTn id="374" presetID="1" presetClass="entr" presetSubtype="0" fill="hold" grpId="0" nodeType="withEffect">
                                  <p:stCondLst>
                                    <p:cond delay="0"/>
                                  </p:stCondLst>
                                  <p:childTnLst>
                                    <p:set>
                                      <p:cBhvr>
                                        <p:cTn id="375" dur="1" fill="hold">
                                          <p:stCondLst>
                                            <p:cond delay="0"/>
                                          </p:stCondLst>
                                        </p:cTn>
                                        <p:tgtEl>
                                          <p:spTgt spid="98"/>
                                        </p:tgtEl>
                                        <p:attrNameLst>
                                          <p:attrName>style.visibility</p:attrName>
                                        </p:attrNameLst>
                                      </p:cBhvr>
                                      <p:to>
                                        <p:strVal val="visible"/>
                                      </p:to>
                                    </p:set>
                                  </p:childTnLst>
                                  <p:subTnLst>
                                    <p:audio>
                                      <p:cMediaNode>
                                        <p:cTn display="0" masterRel="sameClick">
                                          <p:stCondLst>
                                            <p:cond evt="begin" delay="0">
                                              <p:tn val="37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9"/>
                  </p:tgtEl>
                </p:cond>
              </p:nextCondLst>
            </p:seq>
            <p:seq concurrent="1" nextAc="seek">
              <p:cTn id="376" restart="whenNotActive" fill="hold" evtFilter="cancelBubble" nodeType="interactiveSeq">
                <p:stCondLst>
                  <p:cond evt="onClick" delay="0">
                    <p:tgtEl>
                      <p:spTgt spid="98"/>
                    </p:tgtEl>
                  </p:cond>
                </p:stCondLst>
                <p:endSync evt="end" delay="0">
                  <p:rtn val="all"/>
                </p:endSync>
                <p:childTnLst>
                  <p:par>
                    <p:cTn id="377" fill="hold">
                      <p:stCondLst>
                        <p:cond delay="0"/>
                      </p:stCondLst>
                      <p:childTnLst>
                        <p:par>
                          <p:cTn id="378" fill="hold">
                            <p:stCondLst>
                              <p:cond delay="0"/>
                            </p:stCondLst>
                            <p:childTnLst>
                              <p:par>
                                <p:cTn id="379" presetID="1" presetClass="exit" presetSubtype="0" fill="hold" grpId="1" nodeType="clickEffect">
                                  <p:stCondLst>
                                    <p:cond delay="0"/>
                                  </p:stCondLst>
                                  <p:childTnLst>
                                    <p:set>
                                      <p:cBhvr>
                                        <p:cTn id="380" dur="1" fill="hold">
                                          <p:stCondLst>
                                            <p:cond delay="0"/>
                                          </p:stCondLst>
                                        </p:cTn>
                                        <p:tgtEl>
                                          <p:spTgt spid="98"/>
                                        </p:tgtEl>
                                        <p:attrNameLst>
                                          <p:attrName>style.visibility</p:attrName>
                                        </p:attrNameLst>
                                      </p:cBhvr>
                                      <p:to>
                                        <p:strVal val="hidden"/>
                                      </p:to>
                                    </p:set>
                                  </p:childTnLst>
                                  <p:subTnLst>
                                    <p:audio>
                                      <p:cMediaNode>
                                        <p:cTn display="0" masterRel="sameClick">
                                          <p:stCondLst>
                                            <p:cond evt="begin" delay="0">
                                              <p:tn val="379"/>
                                            </p:cond>
                                          </p:stCondLst>
                                          <p:endCondLst>
                                            <p:cond evt="onStopAudio" delay="0">
                                              <p:tgtEl>
                                                <p:sldTgt/>
                                              </p:tgtEl>
                                            </p:cond>
                                          </p:endCondLst>
                                        </p:cTn>
                                        <p:tgtEl>
                                          <p:sndTgt r:embed="rId5" name="435845__dersuperanton__flashlight-click.wav"/>
                                        </p:tgtEl>
                                      </p:cMediaNode>
                                    </p:audio>
                                  </p:subTnLst>
                                </p:cTn>
                              </p:par>
                              <p:par>
                                <p:cTn id="381" presetID="1" presetClass="entr" presetSubtype="0" fill="hold" grpId="0" nodeType="withEffect">
                                  <p:stCondLst>
                                    <p:cond delay="0"/>
                                  </p:stCondLst>
                                  <p:childTnLst>
                                    <p:set>
                                      <p:cBhvr>
                                        <p:cTn id="382" dur="1" fill="hold">
                                          <p:stCondLst>
                                            <p:cond delay="0"/>
                                          </p:stCondLst>
                                        </p:cTn>
                                        <p:tgtEl>
                                          <p:spTgt spid="107"/>
                                        </p:tgtEl>
                                        <p:attrNameLst>
                                          <p:attrName>style.visibility</p:attrName>
                                        </p:attrNameLst>
                                      </p:cBhvr>
                                      <p:to>
                                        <p:strVal val="visible"/>
                                      </p:to>
                                    </p:set>
                                  </p:childTnLst>
                                  <p:subTnLst>
                                    <p:audio>
                                      <p:cMediaNode>
                                        <p:cTn display="0" masterRel="sameClick">
                                          <p:stCondLst>
                                            <p:cond evt="begin" delay="0">
                                              <p:tn val="38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98"/>
                  </p:tgtEl>
                </p:cond>
              </p:nextCondLst>
            </p:seq>
            <p:seq concurrent="1" nextAc="seek">
              <p:cTn id="383" restart="whenNotActive" fill="hold" evtFilter="cancelBubble" nodeType="interactiveSeq">
                <p:stCondLst>
                  <p:cond evt="onClick" delay="0">
                    <p:tgtEl>
                      <p:spTgt spid="112"/>
                    </p:tgtEl>
                  </p:cond>
                </p:stCondLst>
                <p:endSync evt="end" delay="0">
                  <p:rtn val="all"/>
                </p:endSync>
                <p:childTnLst>
                  <p:par>
                    <p:cTn id="384" fill="hold">
                      <p:stCondLst>
                        <p:cond delay="0"/>
                      </p:stCondLst>
                      <p:childTnLst>
                        <p:par>
                          <p:cTn id="385" fill="hold">
                            <p:stCondLst>
                              <p:cond delay="0"/>
                            </p:stCondLst>
                            <p:childTnLst>
                              <p:par>
                                <p:cTn id="386" presetID="1" presetClass="exit" presetSubtype="0" fill="hold" nodeType="withEffect">
                                  <p:stCondLst>
                                    <p:cond delay="0"/>
                                  </p:stCondLst>
                                  <p:childTnLst>
                                    <p:set>
                                      <p:cBhvr>
                                        <p:cTn id="387" dur="1" fill="hold">
                                          <p:stCondLst>
                                            <p:cond delay="0"/>
                                          </p:stCondLst>
                                        </p:cTn>
                                        <p:tgtEl>
                                          <p:spTgt spid="112"/>
                                        </p:tgtEl>
                                        <p:attrNameLst>
                                          <p:attrName>style.visibility</p:attrName>
                                        </p:attrNameLst>
                                      </p:cBhvr>
                                      <p:to>
                                        <p:strVal val="hidden"/>
                                      </p:to>
                                    </p:set>
                                  </p:childTnLst>
                                  <p:subTnLst>
                                    <p:audio>
                                      <p:cMediaNode>
                                        <p:cTn display="0" masterRel="sameClick">
                                          <p:stCondLst>
                                            <p:cond evt="begin" delay="0">
                                              <p:tn val="386"/>
                                            </p:cond>
                                          </p:stCondLst>
                                          <p:endCondLst>
                                            <p:cond evt="onStopAudio" delay="0">
                                              <p:tgtEl>
                                                <p:sldTgt/>
                                              </p:tgtEl>
                                            </p:cond>
                                          </p:endCondLst>
                                        </p:cTn>
                                        <p:tgtEl>
                                          <p:sndTgt r:embed="rId4" name="click.wav"/>
                                        </p:tgtEl>
                                      </p:cMediaNode>
                                    </p:audio>
                                  </p:subTnLst>
                                </p:cTn>
                              </p:par>
                              <p:par>
                                <p:cTn id="388" presetID="1" presetClass="entr" presetSubtype="0" fill="hold" nodeType="withEffect">
                                  <p:stCondLst>
                                    <p:cond delay="0"/>
                                  </p:stCondLst>
                                  <p:childTnLst>
                                    <p:set>
                                      <p:cBhvr>
                                        <p:cTn id="389" dur="1" fill="hold">
                                          <p:stCondLst>
                                            <p:cond delay="0"/>
                                          </p:stCondLst>
                                        </p:cTn>
                                        <p:tgtEl>
                                          <p:spTgt spid="111"/>
                                        </p:tgtEl>
                                        <p:attrNameLst>
                                          <p:attrName>style.visibility</p:attrName>
                                        </p:attrNameLst>
                                      </p:cBhvr>
                                      <p:to>
                                        <p:strVal val="visible"/>
                                      </p:to>
                                    </p:set>
                                  </p:childTnLst>
                                </p:cTn>
                              </p:par>
                            </p:childTnLst>
                          </p:cTn>
                        </p:par>
                      </p:childTnLst>
                    </p:cTn>
                  </p:par>
                </p:childTnLst>
              </p:cTn>
              <p:nextCondLst>
                <p:cond evt="onClick" delay="0">
                  <p:tgtEl>
                    <p:spTgt spid="112"/>
                  </p:tgtEl>
                </p:cond>
              </p:nextCondLst>
            </p:seq>
            <p:seq concurrent="1" nextAc="seek">
              <p:cTn id="390" restart="whenNotActive" fill="hold" evtFilter="cancelBubble" nodeType="interactiveSeq">
                <p:stCondLst>
                  <p:cond evt="onClick" delay="0">
                    <p:tgtEl>
                      <p:spTgt spid="111"/>
                    </p:tgtEl>
                  </p:cond>
                </p:stCondLst>
                <p:endSync evt="end" delay="0">
                  <p:rtn val="all"/>
                </p:endSync>
                <p:childTnLst>
                  <p:par>
                    <p:cTn id="391" fill="hold">
                      <p:stCondLst>
                        <p:cond delay="0"/>
                      </p:stCondLst>
                      <p:childTnLst>
                        <p:par>
                          <p:cTn id="392" fill="hold">
                            <p:stCondLst>
                              <p:cond delay="0"/>
                            </p:stCondLst>
                            <p:childTnLst>
                              <p:par>
                                <p:cTn id="393" presetID="1" presetClass="exit" presetSubtype="0" fill="hold" nodeType="withEffect">
                                  <p:stCondLst>
                                    <p:cond delay="0"/>
                                  </p:stCondLst>
                                  <p:childTnLst>
                                    <p:set>
                                      <p:cBhvr>
                                        <p:cTn id="394" dur="1" fill="hold">
                                          <p:stCondLst>
                                            <p:cond delay="0"/>
                                          </p:stCondLst>
                                        </p:cTn>
                                        <p:tgtEl>
                                          <p:spTgt spid="111"/>
                                        </p:tgtEl>
                                        <p:attrNameLst>
                                          <p:attrName>style.visibility</p:attrName>
                                        </p:attrNameLst>
                                      </p:cBhvr>
                                      <p:to>
                                        <p:strVal val="hidden"/>
                                      </p:to>
                                    </p:set>
                                  </p:childTnLst>
                                  <p:subTnLst>
                                    <p:audio>
                                      <p:cMediaNode>
                                        <p:cTn display="0" masterRel="sameClick">
                                          <p:stCondLst>
                                            <p:cond evt="begin" delay="0">
                                              <p:tn val="393"/>
                                            </p:cond>
                                          </p:stCondLst>
                                          <p:endCondLst>
                                            <p:cond evt="onStopAudio" delay="0">
                                              <p:tgtEl>
                                                <p:sldTgt/>
                                              </p:tgtEl>
                                            </p:cond>
                                          </p:endCondLst>
                                        </p:cTn>
                                        <p:tgtEl>
                                          <p:sndTgt r:embed="rId4" name="click.wav"/>
                                        </p:tgtEl>
                                      </p:cMediaNode>
                                    </p:audio>
                                  </p:subTnLst>
                                </p:cTn>
                              </p:par>
                              <p:par>
                                <p:cTn id="395" presetID="1" presetClass="entr" presetSubtype="0" fill="hold" nodeType="withEffect">
                                  <p:stCondLst>
                                    <p:cond delay="0"/>
                                  </p:stCondLst>
                                  <p:childTnLst>
                                    <p:set>
                                      <p:cBhvr>
                                        <p:cTn id="396" dur="1" fill="hold">
                                          <p:stCondLst>
                                            <p:cond delay="0"/>
                                          </p:stCondLst>
                                        </p:cTn>
                                        <p:tgtEl>
                                          <p:spTgt spid="110"/>
                                        </p:tgtEl>
                                        <p:attrNameLst>
                                          <p:attrName>style.visibility</p:attrName>
                                        </p:attrNameLst>
                                      </p:cBhvr>
                                      <p:to>
                                        <p:strVal val="visible"/>
                                      </p:to>
                                    </p:set>
                                  </p:childTnLst>
                                </p:cTn>
                              </p:par>
                            </p:childTnLst>
                          </p:cTn>
                        </p:par>
                      </p:childTnLst>
                    </p:cTn>
                  </p:par>
                </p:childTnLst>
              </p:cTn>
              <p:nextCondLst>
                <p:cond evt="onClick" delay="0">
                  <p:tgtEl>
                    <p:spTgt spid="111"/>
                  </p:tgtEl>
                </p:cond>
              </p:nextCondLst>
            </p:seq>
            <p:seq concurrent="1" nextAc="seek">
              <p:cTn id="397" restart="whenNotActive" fill="hold" evtFilter="cancelBubble" nodeType="interactiveSeq">
                <p:stCondLst>
                  <p:cond evt="onClick" delay="0">
                    <p:tgtEl>
                      <p:spTgt spid="110"/>
                    </p:tgtEl>
                  </p:cond>
                </p:stCondLst>
                <p:endSync evt="end" delay="0">
                  <p:rtn val="all"/>
                </p:endSync>
                <p:childTnLst>
                  <p:par>
                    <p:cTn id="398" fill="hold">
                      <p:stCondLst>
                        <p:cond delay="0"/>
                      </p:stCondLst>
                      <p:childTnLst>
                        <p:par>
                          <p:cTn id="399" fill="hold">
                            <p:stCondLst>
                              <p:cond delay="0"/>
                            </p:stCondLst>
                            <p:childTnLst>
                              <p:par>
                                <p:cTn id="400" presetID="1" presetClass="exit" presetSubtype="0" fill="hold" nodeType="withEffect">
                                  <p:stCondLst>
                                    <p:cond delay="0"/>
                                  </p:stCondLst>
                                  <p:childTnLst>
                                    <p:set>
                                      <p:cBhvr>
                                        <p:cTn id="401" dur="1" fill="hold">
                                          <p:stCondLst>
                                            <p:cond delay="0"/>
                                          </p:stCondLst>
                                        </p:cTn>
                                        <p:tgtEl>
                                          <p:spTgt spid="110"/>
                                        </p:tgtEl>
                                        <p:attrNameLst>
                                          <p:attrName>style.visibility</p:attrName>
                                        </p:attrNameLst>
                                      </p:cBhvr>
                                      <p:to>
                                        <p:strVal val="hidden"/>
                                      </p:to>
                                    </p:set>
                                  </p:childTnLst>
                                  <p:subTnLst>
                                    <p:audio>
                                      <p:cMediaNode>
                                        <p:cTn display="0" masterRel="sameClick">
                                          <p:stCondLst>
                                            <p:cond evt="begin" delay="0">
                                              <p:tn val="400"/>
                                            </p:cond>
                                          </p:stCondLst>
                                          <p:endCondLst>
                                            <p:cond evt="onStopAudio" delay="0">
                                              <p:tgtEl>
                                                <p:sldTgt/>
                                              </p:tgtEl>
                                            </p:cond>
                                          </p:endCondLst>
                                        </p:cTn>
                                        <p:tgtEl>
                                          <p:sndTgt r:embed="rId4" name="click.wav"/>
                                        </p:tgtEl>
                                      </p:cMediaNode>
                                    </p:audio>
                                  </p:subTnLst>
                                </p:cTn>
                              </p:par>
                              <p:par>
                                <p:cTn id="402" presetID="1" presetClass="entr" presetSubtype="0" fill="hold" nodeType="withEffect">
                                  <p:stCondLst>
                                    <p:cond delay="0"/>
                                  </p:stCondLst>
                                  <p:childTnLst>
                                    <p:set>
                                      <p:cBhvr>
                                        <p:cTn id="403" dur="1" fill="hold">
                                          <p:stCondLst>
                                            <p:cond delay="0"/>
                                          </p:stCondLst>
                                        </p:cTn>
                                        <p:tgtEl>
                                          <p:spTgt spid="109"/>
                                        </p:tgtEl>
                                        <p:attrNameLst>
                                          <p:attrName>style.visibility</p:attrName>
                                        </p:attrNameLst>
                                      </p:cBhvr>
                                      <p:to>
                                        <p:strVal val="visible"/>
                                      </p:to>
                                    </p:set>
                                  </p:childTnLst>
                                </p:cTn>
                              </p:par>
                            </p:childTnLst>
                          </p:cTn>
                        </p:par>
                      </p:childTnLst>
                    </p:cTn>
                  </p:par>
                </p:childTnLst>
              </p:cTn>
              <p:nextCondLst>
                <p:cond evt="onClick" delay="0">
                  <p:tgtEl>
                    <p:spTgt spid="110"/>
                  </p:tgtEl>
                </p:cond>
              </p:nextCondLst>
            </p:seq>
            <p:seq concurrent="1" nextAc="seek">
              <p:cTn id="404" restart="whenNotActive" fill="hold" evtFilter="cancelBubble" nodeType="interactiveSeq">
                <p:stCondLst>
                  <p:cond evt="onClick" delay="0">
                    <p:tgtEl>
                      <p:spTgt spid="109"/>
                    </p:tgtEl>
                  </p:cond>
                </p:stCondLst>
                <p:endSync evt="end" delay="0">
                  <p:rtn val="all"/>
                </p:endSync>
                <p:childTnLst>
                  <p:par>
                    <p:cTn id="405" fill="hold">
                      <p:stCondLst>
                        <p:cond delay="0"/>
                      </p:stCondLst>
                      <p:childTnLst>
                        <p:par>
                          <p:cTn id="406" fill="hold">
                            <p:stCondLst>
                              <p:cond delay="0"/>
                            </p:stCondLst>
                            <p:childTnLst>
                              <p:par>
                                <p:cTn id="407" presetID="1" presetClass="exit" presetSubtype="0" fill="hold" nodeType="withEffect">
                                  <p:stCondLst>
                                    <p:cond delay="0"/>
                                  </p:stCondLst>
                                  <p:childTnLst>
                                    <p:set>
                                      <p:cBhvr>
                                        <p:cTn id="408" dur="1" fill="hold">
                                          <p:stCondLst>
                                            <p:cond delay="0"/>
                                          </p:stCondLst>
                                        </p:cTn>
                                        <p:tgtEl>
                                          <p:spTgt spid="109"/>
                                        </p:tgtEl>
                                        <p:attrNameLst>
                                          <p:attrName>style.visibility</p:attrName>
                                        </p:attrNameLst>
                                      </p:cBhvr>
                                      <p:to>
                                        <p:strVal val="hidden"/>
                                      </p:to>
                                    </p:set>
                                  </p:childTnLst>
                                  <p:subTnLst>
                                    <p:audio>
                                      <p:cMediaNode>
                                        <p:cTn display="0" masterRel="sameClick">
                                          <p:stCondLst>
                                            <p:cond evt="begin" delay="0">
                                              <p:tn val="407"/>
                                            </p:cond>
                                          </p:stCondLst>
                                          <p:endCondLst>
                                            <p:cond evt="onStopAudio" delay="0">
                                              <p:tgtEl>
                                                <p:sldTgt/>
                                              </p:tgtEl>
                                            </p:cond>
                                          </p:endCondLst>
                                        </p:cTn>
                                        <p:tgtEl>
                                          <p:sndTgt r:embed="rId4" name="click.wav"/>
                                        </p:tgtEl>
                                      </p:cMediaNode>
                                    </p:audio>
                                  </p:subTnLst>
                                </p:cTn>
                              </p:par>
                              <p:par>
                                <p:cTn id="409" presetID="1" presetClass="entr" presetSubtype="0" fill="hold" nodeType="withEffect">
                                  <p:stCondLst>
                                    <p:cond delay="0"/>
                                  </p:stCondLst>
                                  <p:childTnLst>
                                    <p:set>
                                      <p:cBhvr>
                                        <p:cTn id="410" dur="1" fill="hold">
                                          <p:stCondLst>
                                            <p:cond delay="0"/>
                                          </p:stCondLst>
                                        </p:cTn>
                                        <p:tgtEl>
                                          <p:spTgt spid="112"/>
                                        </p:tgtEl>
                                        <p:attrNameLst>
                                          <p:attrName>style.visibility</p:attrName>
                                        </p:attrNameLst>
                                      </p:cBhvr>
                                      <p:to>
                                        <p:strVal val="visible"/>
                                      </p:to>
                                    </p:set>
                                  </p:childTnLst>
                                </p:cTn>
                              </p:par>
                            </p:childTnLst>
                          </p:cTn>
                        </p:par>
                      </p:childTnLst>
                    </p:cTn>
                  </p:par>
                </p:childTnLst>
              </p:cTn>
              <p:nextCondLst>
                <p:cond evt="onClick" delay="0">
                  <p:tgtEl>
                    <p:spTgt spid="109"/>
                  </p:tgtEl>
                </p:cond>
              </p:nextCondLst>
            </p:seq>
            <p:seq concurrent="1" nextAc="seek">
              <p:cTn id="411" restart="whenNotActive" fill="hold" evtFilter="cancelBubble" nodeType="interactiveSeq">
                <p:stCondLst>
                  <p:cond evt="onClick" delay="0">
                    <p:tgtEl>
                      <p:spTgt spid="122"/>
                    </p:tgtEl>
                  </p:cond>
                </p:stCondLst>
                <p:endSync evt="end" delay="0">
                  <p:rtn val="all"/>
                </p:endSync>
                <p:childTnLst>
                  <p:par>
                    <p:cTn id="412" fill="hold">
                      <p:stCondLst>
                        <p:cond delay="0"/>
                      </p:stCondLst>
                      <p:childTnLst>
                        <p:par>
                          <p:cTn id="413" fill="hold">
                            <p:stCondLst>
                              <p:cond delay="0"/>
                            </p:stCondLst>
                            <p:childTnLst>
                              <p:par>
                                <p:cTn id="414" presetID="1" presetClass="exit" presetSubtype="0" fill="hold" grpId="1" nodeType="clickEffect">
                                  <p:stCondLst>
                                    <p:cond delay="0"/>
                                  </p:stCondLst>
                                  <p:childTnLst>
                                    <p:set>
                                      <p:cBhvr>
                                        <p:cTn id="415" dur="1" fill="hold">
                                          <p:stCondLst>
                                            <p:cond delay="0"/>
                                          </p:stCondLst>
                                        </p:cTn>
                                        <p:tgtEl>
                                          <p:spTgt spid="122"/>
                                        </p:tgtEl>
                                        <p:attrNameLst>
                                          <p:attrName>style.visibility</p:attrName>
                                        </p:attrNameLst>
                                      </p:cBhvr>
                                      <p:to>
                                        <p:strVal val="hidden"/>
                                      </p:to>
                                    </p:set>
                                  </p:childTnLst>
                                  <p:subTnLst>
                                    <p:audio>
                                      <p:cMediaNode>
                                        <p:cTn display="0" masterRel="sameClick">
                                          <p:stCondLst>
                                            <p:cond evt="begin" delay="0">
                                              <p:tn val="414"/>
                                            </p:cond>
                                          </p:stCondLst>
                                          <p:endCondLst>
                                            <p:cond evt="onStopAudio" delay="0">
                                              <p:tgtEl>
                                                <p:sldTgt/>
                                              </p:tgtEl>
                                            </p:cond>
                                          </p:endCondLst>
                                        </p:cTn>
                                        <p:tgtEl>
                                          <p:sndTgt r:embed="rId5" name="435845__dersuperanton__flashlight-click.wav"/>
                                        </p:tgtEl>
                                      </p:cMediaNode>
                                    </p:audio>
                                  </p:subTnLst>
                                </p:cTn>
                              </p:par>
                              <p:par>
                                <p:cTn id="416" presetID="1" presetClass="entr" presetSubtype="0" fill="hold" grpId="0" nodeType="withEffect">
                                  <p:stCondLst>
                                    <p:cond delay="0"/>
                                  </p:stCondLst>
                                  <p:childTnLst>
                                    <p:set>
                                      <p:cBhvr>
                                        <p:cTn id="417" dur="1" fill="hold">
                                          <p:stCondLst>
                                            <p:cond delay="0"/>
                                          </p:stCondLst>
                                        </p:cTn>
                                        <p:tgtEl>
                                          <p:spTgt spid="121"/>
                                        </p:tgtEl>
                                        <p:attrNameLst>
                                          <p:attrName>style.visibility</p:attrName>
                                        </p:attrNameLst>
                                      </p:cBhvr>
                                      <p:to>
                                        <p:strVal val="visible"/>
                                      </p:to>
                                    </p:set>
                                  </p:childTnLst>
                                  <p:subTnLst>
                                    <p:audio>
                                      <p:cMediaNode>
                                        <p:cTn display="0" masterRel="sameClick">
                                          <p:stCondLst>
                                            <p:cond evt="begin" delay="0">
                                              <p:tn val="41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2"/>
                  </p:tgtEl>
                </p:cond>
              </p:nextCondLst>
            </p:seq>
            <p:seq concurrent="1" nextAc="seek">
              <p:cTn id="418" restart="whenNotActive" fill="hold" evtFilter="cancelBubble" nodeType="interactiveSeq">
                <p:stCondLst>
                  <p:cond evt="onClick" delay="0">
                    <p:tgtEl>
                      <p:spTgt spid="121"/>
                    </p:tgtEl>
                  </p:cond>
                </p:stCondLst>
                <p:endSync evt="end" delay="0">
                  <p:rtn val="all"/>
                </p:endSync>
                <p:childTnLst>
                  <p:par>
                    <p:cTn id="419" fill="hold">
                      <p:stCondLst>
                        <p:cond delay="0"/>
                      </p:stCondLst>
                      <p:childTnLst>
                        <p:par>
                          <p:cTn id="420" fill="hold">
                            <p:stCondLst>
                              <p:cond delay="0"/>
                            </p:stCondLst>
                            <p:childTnLst>
                              <p:par>
                                <p:cTn id="421" presetID="1" presetClass="exit" presetSubtype="0" fill="hold" grpId="1" nodeType="clickEffect">
                                  <p:stCondLst>
                                    <p:cond delay="0"/>
                                  </p:stCondLst>
                                  <p:childTnLst>
                                    <p:set>
                                      <p:cBhvr>
                                        <p:cTn id="422" dur="1" fill="hold">
                                          <p:stCondLst>
                                            <p:cond delay="0"/>
                                          </p:stCondLst>
                                        </p:cTn>
                                        <p:tgtEl>
                                          <p:spTgt spid="121"/>
                                        </p:tgtEl>
                                        <p:attrNameLst>
                                          <p:attrName>style.visibility</p:attrName>
                                        </p:attrNameLst>
                                      </p:cBhvr>
                                      <p:to>
                                        <p:strVal val="hidden"/>
                                      </p:to>
                                    </p:set>
                                  </p:childTnLst>
                                  <p:subTnLst>
                                    <p:audio>
                                      <p:cMediaNode>
                                        <p:cTn display="0" masterRel="sameClick">
                                          <p:stCondLst>
                                            <p:cond evt="begin" delay="0">
                                              <p:tn val="421"/>
                                            </p:cond>
                                          </p:stCondLst>
                                          <p:endCondLst>
                                            <p:cond evt="onStopAudio" delay="0">
                                              <p:tgtEl>
                                                <p:sldTgt/>
                                              </p:tgtEl>
                                            </p:cond>
                                          </p:endCondLst>
                                        </p:cTn>
                                        <p:tgtEl>
                                          <p:sndTgt r:embed="rId5" name="435845__dersuperanton__flashlight-click.wav"/>
                                        </p:tgtEl>
                                      </p:cMediaNode>
                                    </p:audio>
                                  </p:subTnLst>
                                </p:cTn>
                              </p:par>
                              <p:par>
                                <p:cTn id="423" presetID="1" presetClass="entr" presetSubtype="0" fill="hold" grpId="0" nodeType="withEffect">
                                  <p:stCondLst>
                                    <p:cond delay="0"/>
                                  </p:stCondLst>
                                  <p:childTnLst>
                                    <p:set>
                                      <p:cBhvr>
                                        <p:cTn id="424" dur="1" fill="hold">
                                          <p:stCondLst>
                                            <p:cond delay="0"/>
                                          </p:stCondLst>
                                        </p:cTn>
                                        <p:tgtEl>
                                          <p:spTgt spid="120"/>
                                        </p:tgtEl>
                                        <p:attrNameLst>
                                          <p:attrName>style.visibility</p:attrName>
                                        </p:attrNameLst>
                                      </p:cBhvr>
                                      <p:to>
                                        <p:strVal val="visible"/>
                                      </p:to>
                                    </p:set>
                                  </p:childTnLst>
                                  <p:subTnLst>
                                    <p:audio>
                                      <p:cMediaNode>
                                        <p:cTn display="0" masterRel="sameClick">
                                          <p:stCondLst>
                                            <p:cond evt="begin" delay="0">
                                              <p:tn val="42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1"/>
                  </p:tgtEl>
                </p:cond>
              </p:nextCondLst>
            </p:seq>
            <p:seq concurrent="1" nextAc="seek">
              <p:cTn id="425" restart="whenNotActive" fill="hold" evtFilter="cancelBubble" nodeType="interactiveSeq">
                <p:stCondLst>
                  <p:cond evt="onClick" delay="0">
                    <p:tgtEl>
                      <p:spTgt spid="120"/>
                    </p:tgtEl>
                  </p:cond>
                </p:stCondLst>
                <p:endSync evt="end" delay="0">
                  <p:rtn val="all"/>
                </p:endSync>
                <p:childTnLst>
                  <p:par>
                    <p:cTn id="426" fill="hold">
                      <p:stCondLst>
                        <p:cond delay="0"/>
                      </p:stCondLst>
                      <p:childTnLst>
                        <p:par>
                          <p:cTn id="427" fill="hold">
                            <p:stCondLst>
                              <p:cond delay="0"/>
                            </p:stCondLst>
                            <p:childTnLst>
                              <p:par>
                                <p:cTn id="428" presetID="1" presetClass="exit" presetSubtype="0" fill="hold" grpId="1" nodeType="clickEffect">
                                  <p:stCondLst>
                                    <p:cond delay="0"/>
                                  </p:stCondLst>
                                  <p:childTnLst>
                                    <p:set>
                                      <p:cBhvr>
                                        <p:cTn id="429" dur="1" fill="hold">
                                          <p:stCondLst>
                                            <p:cond delay="0"/>
                                          </p:stCondLst>
                                        </p:cTn>
                                        <p:tgtEl>
                                          <p:spTgt spid="120"/>
                                        </p:tgtEl>
                                        <p:attrNameLst>
                                          <p:attrName>style.visibility</p:attrName>
                                        </p:attrNameLst>
                                      </p:cBhvr>
                                      <p:to>
                                        <p:strVal val="hidden"/>
                                      </p:to>
                                    </p:set>
                                  </p:childTnLst>
                                  <p:subTnLst>
                                    <p:audio>
                                      <p:cMediaNode>
                                        <p:cTn display="0" masterRel="sameClick">
                                          <p:stCondLst>
                                            <p:cond evt="begin" delay="0">
                                              <p:tn val="428"/>
                                            </p:cond>
                                          </p:stCondLst>
                                          <p:endCondLst>
                                            <p:cond evt="onStopAudio" delay="0">
                                              <p:tgtEl>
                                                <p:sldTgt/>
                                              </p:tgtEl>
                                            </p:cond>
                                          </p:endCondLst>
                                        </p:cTn>
                                        <p:tgtEl>
                                          <p:sndTgt r:embed="rId5" name="435845__dersuperanton__flashlight-click.wav"/>
                                        </p:tgtEl>
                                      </p:cMediaNode>
                                    </p:audio>
                                  </p:subTnLst>
                                </p:cTn>
                              </p:par>
                              <p:par>
                                <p:cTn id="430" presetID="1" presetClass="entr" presetSubtype="0" fill="hold" grpId="0" nodeType="withEffect">
                                  <p:stCondLst>
                                    <p:cond delay="0"/>
                                  </p:stCondLst>
                                  <p:childTnLst>
                                    <p:set>
                                      <p:cBhvr>
                                        <p:cTn id="431" dur="1" fill="hold">
                                          <p:stCondLst>
                                            <p:cond delay="0"/>
                                          </p:stCondLst>
                                        </p:cTn>
                                        <p:tgtEl>
                                          <p:spTgt spid="119"/>
                                        </p:tgtEl>
                                        <p:attrNameLst>
                                          <p:attrName>style.visibility</p:attrName>
                                        </p:attrNameLst>
                                      </p:cBhvr>
                                      <p:to>
                                        <p:strVal val="visible"/>
                                      </p:to>
                                    </p:set>
                                  </p:childTnLst>
                                  <p:subTnLst>
                                    <p:audio>
                                      <p:cMediaNode>
                                        <p:cTn display="0" masterRel="sameClick">
                                          <p:stCondLst>
                                            <p:cond evt="begin" delay="0">
                                              <p:tn val="43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0"/>
                  </p:tgtEl>
                </p:cond>
              </p:nextCondLst>
            </p:seq>
            <p:seq concurrent="1" nextAc="seek">
              <p:cTn id="432" restart="whenNotActive" fill="hold" evtFilter="cancelBubble" nodeType="interactiveSeq">
                <p:stCondLst>
                  <p:cond evt="onClick" delay="0">
                    <p:tgtEl>
                      <p:spTgt spid="119"/>
                    </p:tgtEl>
                  </p:cond>
                </p:stCondLst>
                <p:endSync evt="end" delay="0">
                  <p:rtn val="all"/>
                </p:endSync>
                <p:childTnLst>
                  <p:par>
                    <p:cTn id="433" fill="hold">
                      <p:stCondLst>
                        <p:cond delay="0"/>
                      </p:stCondLst>
                      <p:childTnLst>
                        <p:par>
                          <p:cTn id="434" fill="hold">
                            <p:stCondLst>
                              <p:cond delay="0"/>
                            </p:stCondLst>
                            <p:childTnLst>
                              <p:par>
                                <p:cTn id="435" presetID="1" presetClass="exit" presetSubtype="0" fill="hold" grpId="1" nodeType="clickEffect">
                                  <p:stCondLst>
                                    <p:cond delay="0"/>
                                  </p:stCondLst>
                                  <p:childTnLst>
                                    <p:set>
                                      <p:cBhvr>
                                        <p:cTn id="436" dur="1" fill="hold">
                                          <p:stCondLst>
                                            <p:cond delay="0"/>
                                          </p:stCondLst>
                                        </p:cTn>
                                        <p:tgtEl>
                                          <p:spTgt spid="119"/>
                                        </p:tgtEl>
                                        <p:attrNameLst>
                                          <p:attrName>style.visibility</p:attrName>
                                        </p:attrNameLst>
                                      </p:cBhvr>
                                      <p:to>
                                        <p:strVal val="hidden"/>
                                      </p:to>
                                    </p:set>
                                  </p:childTnLst>
                                  <p:subTnLst>
                                    <p:audio>
                                      <p:cMediaNode>
                                        <p:cTn display="0" masterRel="sameClick">
                                          <p:stCondLst>
                                            <p:cond evt="begin" delay="0">
                                              <p:tn val="435"/>
                                            </p:cond>
                                          </p:stCondLst>
                                          <p:endCondLst>
                                            <p:cond evt="onStopAudio" delay="0">
                                              <p:tgtEl>
                                                <p:sldTgt/>
                                              </p:tgtEl>
                                            </p:cond>
                                          </p:endCondLst>
                                        </p:cTn>
                                        <p:tgtEl>
                                          <p:sndTgt r:embed="rId5" name="435845__dersuperanton__flashlight-click.wav"/>
                                        </p:tgtEl>
                                      </p:cMediaNode>
                                    </p:audio>
                                  </p:subTnLst>
                                </p:cTn>
                              </p:par>
                              <p:par>
                                <p:cTn id="437" presetID="1" presetClass="entr" presetSubtype="0" fill="hold" grpId="0" nodeType="withEffect">
                                  <p:stCondLst>
                                    <p:cond delay="0"/>
                                  </p:stCondLst>
                                  <p:childTnLst>
                                    <p:set>
                                      <p:cBhvr>
                                        <p:cTn id="438" dur="1" fill="hold">
                                          <p:stCondLst>
                                            <p:cond delay="0"/>
                                          </p:stCondLst>
                                        </p:cTn>
                                        <p:tgtEl>
                                          <p:spTgt spid="118"/>
                                        </p:tgtEl>
                                        <p:attrNameLst>
                                          <p:attrName>style.visibility</p:attrName>
                                        </p:attrNameLst>
                                      </p:cBhvr>
                                      <p:to>
                                        <p:strVal val="visible"/>
                                      </p:to>
                                    </p:set>
                                  </p:childTnLst>
                                  <p:subTnLst>
                                    <p:audio>
                                      <p:cMediaNode>
                                        <p:cTn display="0" masterRel="sameClick">
                                          <p:stCondLst>
                                            <p:cond evt="begin" delay="0">
                                              <p:tn val="43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9"/>
                  </p:tgtEl>
                </p:cond>
              </p:nextCondLst>
            </p:seq>
            <p:seq concurrent="1" nextAc="seek">
              <p:cTn id="439" restart="whenNotActive" fill="hold" evtFilter="cancelBubble" nodeType="interactiveSeq">
                <p:stCondLst>
                  <p:cond evt="onClick" delay="0">
                    <p:tgtEl>
                      <p:spTgt spid="118"/>
                    </p:tgtEl>
                  </p:cond>
                </p:stCondLst>
                <p:endSync evt="end" delay="0">
                  <p:rtn val="all"/>
                </p:endSync>
                <p:childTnLst>
                  <p:par>
                    <p:cTn id="440" fill="hold">
                      <p:stCondLst>
                        <p:cond delay="0"/>
                      </p:stCondLst>
                      <p:childTnLst>
                        <p:par>
                          <p:cTn id="441" fill="hold">
                            <p:stCondLst>
                              <p:cond delay="0"/>
                            </p:stCondLst>
                            <p:childTnLst>
                              <p:par>
                                <p:cTn id="442" presetID="1" presetClass="exit" presetSubtype="0" fill="hold" grpId="1" nodeType="clickEffect">
                                  <p:stCondLst>
                                    <p:cond delay="0"/>
                                  </p:stCondLst>
                                  <p:childTnLst>
                                    <p:set>
                                      <p:cBhvr>
                                        <p:cTn id="443" dur="1" fill="hold">
                                          <p:stCondLst>
                                            <p:cond delay="0"/>
                                          </p:stCondLst>
                                        </p:cTn>
                                        <p:tgtEl>
                                          <p:spTgt spid="118"/>
                                        </p:tgtEl>
                                        <p:attrNameLst>
                                          <p:attrName>style.visibility</p:attrName>
                                        </p:attrNameLst>
                                      </p:cBhvr>
                                      <p:to>
                                        <p:strVal val="hidden"/>
                                      </p:to>
                                    </p:set>
                                  </p:childTnLst>
                                  <p:subTnLst>
                                    <p:audio>
                                      <p:cMediaNode>
                                        <p:cTn display="0" masterRel="sameClick">
                                          <p:stCondLst>
                                            <p:cond evt="begin" delay="0">
                                              <p:tn val="442"/>
                                            </p:cond>
                                          </p:stCondLst>
                                          <p:endCondLst>
                                            <p:cond evt="onStopAudio" delay="0">
                                              <p:tgtEl>
                                                <p:sldTgt/>
                                              </p:tgtEl>
                                            </p:cond>
                                          </p:endCondLst>
                                        </p:cTn>
                                        <p:tgtEl>
                                          <p:sndTgt r:embed="rId5" name="435845__dersuperanton__flashlight-click.wav"/>
                                        </p:tgtEl>
                                      </p:cMediaNode>
                                    </p:audio>
                                  </p:subTnLst>
                                </p:cTn>
                              </p:par>
                              <p:par>
                                <p:cTn id="444" presetID="1" presetClass="entr" presetSubtype="0" fill="hold" grpId="0" nodeType="withEffect">
                                  <p:stCondLst>
                                    <p:cond delay="0"/>
                                  </p:stCondLst>
                                  <p:childTnLst>
                                    <p:set>
                                      <p:cBhvr>
                                        <p:cTn id="445" dur="1" fill="hold">
                                          <p:stCondLst>
                                            <p:cond delay="0"/>
                                          </p:stCondLst>
                                        </p:cTn>
                                        <p:tgtEl>
                                          <p:spTgt spid="117"/>
                                        </p:tgtEl>
                                        <p:attrNameLst>
                                          <p:attrName>style.visibility</p:attrName>
                                        </p:attrNameLst>
                                      </p:cBhvr>
                                      <p:to>
                                        <p:strVal val="visible"/>
                                      </p:to>
                                    </p:set>
                                  </p:childTnLst>
                                  <p:subTnLst>
                                    <p:audio>
                                      <p:cMediaNode>
                                        <p:cTn display="0" masterRel="sameClick">
                                          <p:stCondLst>
                                            <p:cond evt="begin" delay="0">
                                              <p:tn val="44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8"/>
                  </p:tgtEl>
                </p:cond>
              </p:nextCondLst>
            </p:seq>
            <p:seq concurrent="1" nextAc="seek">
              <p:cTn id="446" restart="whenNotActive" fill="hold" evtFilter="cancelBubble" nodeType="interactiveSeq">
                <p:stCondLst>
                  <p:cond evt="onClick" delay="0">
                    <p:tgtEl>
                      <p:spTgt spid="117"/>
                    </p:tgtEl>
                  </p:cond>
                </p:stCondLst>
                <p:endSync evt="end" delay="0">
                  <p:rtn val="all"/>
                </p:endSync>
                <p:childTnLst>
                  <p:par>
                    <p:cTn id="447" fill="hold">
                      <p:stCondLst>
                        <p:cond delay="0"/>
                      </p:stCondLst>
                      <p:childTnLst>
                        <p:par>
                          <p:cTn id="448" fill="hold">
                            <p:stCondLst>
                              <p:cond delay="0"/>
                            </p:stCondLst>
                            <p:childTnLst>
                              <p:par>
                                <p:cTn id="449" presetID="1" presetClass="exit" presetSubtype="0" fill="hold" grpId="1" nodeType="clickEffect">
                                  <p:stCondLst>
                                    <p:cond delay="0"/>
                                  </p:stCondLst>
                                  <p:childTnLst>
                                    <p:set>
                                      <p:cBhvr>
                                        <p:cTn id="450" dur="1" fill="hold">
                                          <p:stCondLst>
                                            <p:cond delay="0"/>
                                          </p:stCondLst>
                                        </p:cTn>
                                        <p:tgtEl>
                                          <p:spTgt spid="117"/>
                                        </p:tgtEl>
                                        <p:attrNameLst>
                                          <p:attrName>style.visibility</p:attrName>
                                        </p:attrNameLst>
                                      </p:cBhvr>
                                      <p:to>
                                        <p:strVal val="hidden"/>
                                      </p:to>
                                    </p:set>
                                  </p:childTnLst>
                                  <p:subTnLst>
                                    <p:audio>
                                      <p:cMediaNode>
                                        <p:cTn display="0" masterRel="sameClick">
                                          <p:stCondLst>
                                            <p:cond evt="begin" delay="0">
                                              <p:tn val="449"/>
                                            </p:cond>
                                          </p:stCondLst>
                                          <p:endCondLst>
                                            <p:cond evt="onStopAudio" delay="0">
                                              <p:tgtEl>
                                                <p:sldTgt/>
                                              </p:tgtEl>
                                            </p:cond>
                                          </p:endCondLst>
                                        </p:cTn>
                                        <p:tgtEl>
                                          <p:sndTgt r:embed="rId5" name="435845__dersuperanton__flashlight-click.wav"/>
                                        </p:tgtEl>
                                      </p:cMediaNode>
                                    </p:audio>
                                  </p:subTnLst>
                                </p:cTn>
                              </p:par>
                              <p:par>
                                <p:cTn id="451" presetID="1" presetClass="entr" presetSubtype="0" fill="hold" grpId="0" nodeType="withEffect">
                                  <p:stCondLst>
                                    <p:cond delay="0"/>
                                  </p:stCondLst>
                                  <p:childTnLst>
                                    <p:set>
                                      <p:cBhvr>
                                        <p:cTn id="452" dur="1" fill="hold">
                                          <p:stCondLst>
                                            <p:cond delay="0"/>
                                          </p:stCondLst>
                                        </p:cTn>
                                        <p:tgtEl>
                                          <p:spTgt spid="116"/>
                                        </p:tgtEl>
                                        <p:attrNameLst>
                                          <p:attrName>style.visibility</p:attrName>
                                        </p:attrNameLst>
                                      </p:cBhvr>
                                      <p:to>
                                        <p:strVal val="visible"/>
                                      </p:to>
                                    </p:set>
                                  </p:childTnLst>
                                  <p:subTnLst>
                                    <p:audio>
                                      <p:cMediaNode>
                                        <p:cTn display="0" masterRel="sameClick">
                                          <p:stCondLst>
                                            <p:cond evt="begin" delay="0">
                                              <p:tn val="45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7"/>
                  </p:tgtEl>
                </p:cond>
              </p:nextCondLst>
            </p:seq>
            <p:seq concurrent="1" nextAc="seek">
              <p:cTn id="453" restart="whenNotActive" fill="hold" evtFilter="cancelBubble" nodeType="interactiveSeq">
                <p:stCondLst>
                  <p:cond evt="onClick" delay="0">
                    <p:tgtEl>
                      <p:spTgt spid="116"/>
                    </p:tgtEl>
                  </p:cond>
                </p:stCondLst>
                <p:endSync evt="end" delay="0">
                  <p:rtn val="all"/>
                </p:endSync>
                <p:childTnLst>
                  <p:par>
                    <p:cTn id="454" fill="hold">
                      <p:stCondLst>
                        <p:cond delay="0"/>
                      </p:stCondLst>
                      <p:childTnLst>
                        <p:par>
                          <p:cTn id="455" fill="hold">
                            <p:stCondLst>
                              <p:cond delay="0"/>
                            </p:stCondLst>
                            <p:childTnLst>
                              <p:par>
                                <p:cTn id="456" presetID="1" presetClass="exit" presetSubtype="0" fill="hold" grpId="1" nodeType="clickEffect">
                                  <p:stCondLst>
                                    <p:cond delay="0"/>
                                  </p:stCondLst>
                                  <p:childTnLst>
                                    <p:set>
                                      <p:cBhvr>
                                        <p:cTn id="457" dur="1" fill="hold">
                                          <p:stCondLst>
                                            <p:cond delay="0"/>
                                          </p:stCondLst>
                                        </p:cTn>
                                        <p:tgtEl>
                                          <p:spTgt spid="116"/>
                                        </p:tgtEl>
                                        <p:attrNameLst>
                                          <p:attrName>style.visibility</p:attrName>
                                        </p:attrNameLst>
                                      </p:cBhvr>
                                      <p:to>
                                        <p:strVal val="hidden"/>
                                      </p:to>
                                    </p:set>
                                  </p:childTnLst>
                                  <p:subTnLst>
                                    <p:audio>
                                      <p:cMediaNode>
                                        <p:cTn display="0" masterRel="sameClick">
                                          <p:stCondLst>
                                            <p:cond evt="begin" delay="0">
                                              <p:tn val="456"/>
                                            </p:cond>
                                          </p:stCondLst>
                                          <p:endCondLst>
                                            <p:cond evt="onStopAudio" delay="0">
                                              <p:tgtEl>
                                                <p:sldTgt/>
                                              </p:tgtEl>
                                            </p:cond>
                                          </p:endCondLst>
                                        </p:cTn>
                                        <p:tgtEl>
                                          <p:sndTgt r:embed="rId5" name="435845__dersuperanton__flashlight-click.wav"/>
                                        </p:tgtEl>
                                      </p:cMediaNode>
                                    </p:audio>
                                  </p:subTnLst>
                                </p:cTn>
                              </p:par>
                              <p:par>
                                <p:cTn id="458" presetID="1" presetClass="entr" presetSubtype="0" fill="hold" grpId="0" nodeType="withEffect">
                                  <p:stCondLst>
                                    <p:cond delay="0"/>
                                  </p:stCondLst>
                                  <p:childTnLst>
                                    <p:set>
                                      <p:cBhvr>
                                        <p:cTn id="459" dur="1" fill="hold">
                                          <p:stCondLst>
                                            <p:cond delay="0"/>
                                          </p:stCondLst>
                                        </p:cTn>
                                        <p:tgtEl>
                                          <p:spTgt spid="115"/>
                                        </p:tgtEl>
                                        <p:attrNameLst>
                                          <p:attrName>style.visibility</p:attrName>
                                        </p:attrNameLst>
                                      </p:cBhvr>
                                      <p:to>
                                        <p:strVal val="visible"/>
                                      </p:to>
                                    </p:set>
                                  </p:childTnLst>
                                  <p:subTnLst>
                                    <p:audio>
                                      <p:cMediaNode>
                                        <p:cTn display="0" masterRel="sameClick">
                                          <p:stCondLst>
                                            <p:cond evt="begin" delay="0">
                                              <p:tn val="45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6"/>
                  </p:tgtEl>
                </p:cond>
              </p:nextCondLst>
            </p:seq>
            <p:seq concurrent="1" nextAc="seek">
              <p:cTn id="460" restart="whenNotActive" fill="hold" evtFilter="cancelBubble" nodeType="interactiveSeq">
                <p:stCondLst>
                  <p:cond evt="onClick" delay="0">
                    <p:tgtEl>
                      <p:spTgt spid="115"/>
                    </p:tgtEl>
                  </p:cond>
                </p:stCondLst>
                <p:endSync evt="end" delay="0">
                  <p:rtn val="all"/>
                </p:endSync>
                <p:childTnLst>
                  <p:par>
                    <p:cTn id="461" fill="hold">
                      <p:stCondLst>
                        <p:cond delay="0"/>
                      </p:stCondLst>
                      <p:childTnLst>
                        <p:par>
                          <p:cTn id="462" fill="hold">
                            <p:stCondLst>
                              <p:cond delay="0"/>
                            </p:stCondLst>
                            <p:childTnLst>
                              <p:par>
                                <p:cTn id="463" presetID="1" presetClass="exit" presetSubtype="0" fill="hold" grpId="1" nodeType="clickEffect">
                                  <p:stCondLst>
                                    <p:cond delay="0"/>
                                  </p:stCondLst>
                                  <p:childTnLst>
                                    <p:set>
                                      <p:cBhvr>
                                        <p:cTn id="464" dur="1" fill="hold">
                                          <p:stCondLst>
                                            <p:cond delay="0"/>
                                          </p:stCondLst>
                                        </p:cTn>
                                        <p:tgtEl>
                                          <p:spTgt spid="115"/>
                                        </p:tgtEl>
                                        <p:attrNameLst>
                                          <p:attrName>style.visibility</p:attrName>
                                        </p:attrNameLst>
                                      </p:cBhvr>
                                      <p:to>
                                        <p:strVal val="hidden"/>
                                      </p:to>
                                    </p:set>
                                  </p:childTnLst>
                                  <p:subTnLst>
                                    <p:audio>
                                      <p:cMediaNode>
                                        <p:cTn display="0" masterRel="sameClick">
                                          <p:stCondLst>
                                            <p:cond evt="begin" delay="0">
                                              <p:tn val="463"/>
                                            </p:cond>
                                          </p:stCondLst>
                                          <p:endCondLst>
                                            <p:cond evt="onStopAudio" delay="0">
                                              <p:tgtEl>
                                                <p:sldTgt/>
                                              </p:tgtEl>
                                            </p:cond>
                                          </p:endCondLst>
                                        </p:cTn>
                                        <p:tgtEl>
                                          <p:sndTgt r:embed="rId5" name="435845__dersuperanton__flashlight-click.wav"/>
                                        </p:tgtEl>
                                      </p:cMediaNode>
                                    </p:audio>
                                  </p:subTnLst>
                                </p:cTn>
                              </p:par>
                              <p:par>
                                <p:cTn id="465" presetID="1" presetClass="entr" presetSubtype="0" fill="hold" grpId="0" nodeType="withEffect">
                                  <p:stCondLst>
                                    <p:cond delay="0"/>
                                  </p:stCondLst>
                                  <p:childTnLst>
                                    <p:set>
                                      <p:cBhvr>
                                        <p:cTn id="466" dur="1" fill="hold">
                                          <p:stCondLst>
                                            <p:cond delay="0"/>
                                          </p:stCondLst>
                                        </p:cTn>
                                        <p:tgtEl>
                                          <p:spTgt spid="114"/>
                                        </p:tgtEl>
                                        <p:attrNameLst>
                                          <p:attrName>style.visibility</p:attrName>
                                        </p:attrNameLst>
                                      </p:cBhvr>
                                      <p:to>
                                        <p:strVal val="visible"/>
                                      </p:to>
                                    </p:set>
                                  </p:childTnLst>
                                  <p:subTnLst>
                                    <p:audio>
                                      <p:cMediaNode>
                                        <p:cTn display="0" masterRel="sameClick">
                                          <p:stCondLst>
                                            <p:cond evt="begin" delay="0">
                                              <p:tn val="46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5"/>
                  </p:tgtEl>
                </p:cond>
              </p:nextCondLst>
            </p:seq>
            <p:seq concurrent="1" nextAc="seek">
              <p:cTn id="467" restart="whenNotActive" fill="hold" evtFilter="cancelBubble" nodeType="interactiveSeq">
                <p:stCondLst>
                  <p:cond evt="onClick" delay="0">
                    <p:tgtEl>
                      <p:spTgt spid="114"/>
                    </p:tgtEl>
                  </p:cond>
                </p:stCondLst>
                <p:endSync evt="end" delay="0">
                  <p:rtn val="all"/>
                </p:endSync>
                <p:childTnLst>
                  <p:par>
                    <p:cTn id="468" fill="hold">
                      <p:stCondLst>
                        <p:cond delay="0"/>
                      </p:stCondLst>
                      <p:childTnLst>
                        <p:par>
                          <p:cTn id="469" fill="hold">
                            <p:stCondLst>
                              <p:cond delay="0"/>
                            </p:stCondLst>
                            <p:childTnLst>
                              <p:par>
                                <p:cTn id="470" presetID="1" presetClass="exit" presetSubtype="0" fill="hold" grpId="1" nodeType="clickEffect">
                                  <p:stCondLst>
                                    <p:cond delay="0"/>
                                  </p:stCondLst>
                                  <p:childTnLst>
                                    <p:set>
                                      <p:cBhvr>
                                        <p:cTn id="471" dur="1" fill="hold">
                                          <p:stCondLst>
                                            <p:cond delay="0"/>
                                          </p:stCondLst>
                                        </p:cTn>
                                        <p:tgtEl>
                                          <p:spTgt spid="114"/>
                                        </p:tgtEl>
                                        <p:attrNameLst>
                                          <p:attrName>style.visibility</p:attrName>
                                        </p:attrNameLst>
                                      </p:cBhvr>
                                      <p:to>
                                        <p:strVal val="hidden"/>
                                      </p:to>
                                    </p:set>
                                  </p:childTnLst>
                                  <p:subTnLst>
                                    <p:audio>
                                      <p:cMediaNode>
                                        <p:cTn display="0" masterRel="sameClick">
                                          <p:stCondLst>
                                            <p:cond evt="begin" delay="0">
                                              <p:tn val="470"/>
                                            </p:cond>
                                          </p:stCondLst>
                                          <p:endCondLst>
                                            <p:cond evt="onStopAudio" delay="0">
                                              <p:tgtEl>
                                                <p:sldTgt/>
                                              </p:tgtEl>
                                            </p:cond>
                                          </p:endCondLst>
                                        </p:cTn>
                                        <p:tgtEl>
                                          <p:sndTgt r:embed="rId5" name="435845__dersuperanton__flashlight-click.wav"/>
                                        </p:tgtEl>
                                      </p:cMediaNode>
                                    </p:audio>
                                  </p:subTnLst>
                                </p:cTn>
                              </p:par>
                              <p:par>
                                <p:cTn id="472" presetID="1" presetClass="entr" presetSubtype="0" fill="hold" grpId="0" nodeType="withEffect">
                                  <p:stCondLst>
                                    <p:cond delay="0"/>
                                  </p:stCondLst>
                                  <p:childTnLst>
                                    <p:set>
                                      <p:cBhvr>
                                        <p:cTn id="473" dur="1" fill="hold">
                                          <p:stCondLst>
                                            <p:cond delay="0"/>
                                          </p:stCondLst>
                                        </p:cTn>
                                        <p:tgtEl>
                                          <p:spTgt spid="113"/>
                                        </p:tgtEl>
                                        <p:attrNameLst>
                                          <p:attrName>style.visibility</p:attrName>
                                        </p:attrNameLst>
                                      </p:cBhvr>
                                      <p:to>
                                        <p:strVal val="visible"/>
                                      </p:to>
                                    </p:set>
                                  </p:childTnLst>
                                  <p:subTnLst>
                                    <p:audio>
                                      <p:cMediaNode>
                                        <p:cTn display="0" masterRel="sameClick">
                                          <p:stCondLst>
                                            <p:cond evt="begin" delay="0">
                                              <p:tn val="47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4"/>
                  </p:tgtEl>
                </p:cond>
              </p:nextCondLst>
            </p:seq>
            <p:seq concurrent="1" nextAc="seek">
              <p:cTn id="474" restart="whenNotActive" fill="hold" evtFilter="cancelBubble" nodeType="interactiveSeq">
                <p:stCondLst>
                  <p:cond evt="onClick" delay="0">
                    <p:tgtEl>
                      <p:spTgt spid="113"/>
                    </p:tgtEl>
                  </p:cond>
                </p:stCondLst>
                <p:endSync evt="end" delay="0">
                  <p:rtn val="all"/>
                </p:endSync>
                <p:childTnLst>
                  <p:par>
                    <p:cTn id="475" fill="hold">
                      <p:stCondLst>
                        <p:cond delay="0"/>
                      </p:stCondLst>
                      <p:childTnLst>
                        <p:par>
                          <p:cTn id="476" fill="hold">
                            <p:stCondLst>
                              <p:cond delay="0"/>
                            </p:stCondLst>
                            <p:childTnLst>
                              <p:par>
                                <p:cTn id="477" presetID="1" presetClass="exit" presetSubtype="0" fill="hold" grpId="1" nodeType="clickEffect">
                                  <p:stCondLst>
                                    <p:cond delay="0"/>
                                  </p:stCondLst>
                                  <p:childTnLst>
                                    <p:set>
                                      <p:cBhvr>
                                        <p:cTn id="478" dur="1" fill="hold">
                                          <p:stCondLst>
                                            <p:cond delay="0"/>
                                          </p:stCondLst>
                                        </p:cTn>
                                        <p:tgtEl>
                                          <p:spTgt spid="113"/>
                                        </p:tgtEl>
                                        <p:attrNameLst>
                                          <p:attrName>style.visibility</p:attrName>
                                        </p:attrNameLst>
                                      </p:cBhvr>
                                      <p:to>
                                        <p:strVal val="hidden"/>
                                      </p:to>
                                    </p:set>
                                  </p:childTnLst>
                                  <p:subTnLst>
                                    <p:audio>
                                      <p:cMediaNode>
                                        <p:cTn display="0" masterRel="sameClick">
                                          <p:stCondLst>
                                            <p:cond evt="begin" delay="0">
                                              <p:tn val="477"/>
                                            </p:cond>
                                          </p:stCondLst>
                                          <p:endCondLst>
                                            <p:cond evt="onStopAudio" delay="0">
                                              <p:tgtEl>
                                                <p:sldTgt/>
                                              </p:tgtEl>
                                            </p:cond>
                                          </p:endCondLst>
                                        </p:cTn>
                                        <p:tgtEl>
                                          <p:sndTgt r:embed="rId5" name="435845__dersuperanton__flashlight-click.wav"/>
                                        </p:tgtEl>
                                      </p:cMediaNode>
                                    </p:audio>
                                  </p:subTnLst>
                                </p:cTn>
                              </p:par>
                              <p:par>
                                <p:cTn id="479" presetID="1" presetClass="entr" presetSubtype="0" fill="hold" grpId="0" nodeType="withEffect">
                                  <p:stCondLst>
                                    <p:cond delay="0"/>
                                  </p:stCondLst>
                                  <p:childTnLst>
                                    <p:set>
                                      <p:cBhvr>
                                        <p:cTn id="480" dur="1" fill="hold">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47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13"/>
                  </p:tgtEl>
                </p:cond>
              </p:nextCondLst>
            </p:seq>
            <p:seq concurrent="1" nextAc="seek">
              <p:cTn id="481" restart="whenNotActive" fill="hold" evtFilter="cancelBubble" nodeType="interactiveSeq">
                <p:stCondLst>
                  <p:cond evt="onClick" delay="0">
                    <p:tgtEl>
                      <p:spTgt spid="132"/>
                    </p:tgtEl>
                  </p:cond>
                </p:stCondLst>
                <p:endSync evt="end" delay="0">
                  <p:rtn val="all"/>
                </p:endSync>
                <p:childTnLst>
                  <p:par>
                    <p:cTn id="482" fill="hold">
                      <p:stCondLst>
                        <p:cond delay="0"/>
                      </p:stCondLst>
                      <p:childTnLst>
                        <p:par>
                          <p:cTn id="483" fill="hold">
                            <p:stCondLst>
                              <p:cond delay="0"/>
                            </p:stCondLst>
                            <p:childTnLst>
                              <p:par>
                                <p:cTn id="484" presetID="1" presetClass="exit" presetSubtype="0" fill="hold" grpId="1" nodeType="clickEffect">
                                  <p:stCondLst>
                                    <p:cond delay="0"/>
                                  </p:stCondLst>
                                  <p:childTnLst>
                                    <p:set>
                                      <p:cBhvr>
                                        <p:cTn id="485" dur="1" fill="hold">
                                          <p:stCondLst>
                                            <p:cond delay="0"/>
                                          </p:stCondLst>
                                        </p:cTn>
                                        <p:tgtEl>
                                          <p:spTgt spid="132"/>
                                        </p:tgtEl>
                                        <p:attrNameLst>
                                          <p:attrName>style.visibility</p:attrName>
                                        </p:attrNameLst>
                                      </p:cBhvr>
                                      <p:to>
                                        <p:strVal val="hidden"/>
                                      </p:to>
                                    </p:set>
                                  </p:childTnLst>
                                  <p:subTnLst>
                                    <p:audio>
                                      <p:cMediaNode>
                                        <p:cTn display="0" masterRel="sameClick">
                                          <p:stCondLst>
                                            <p:cond evt="begin" delay="0">
                                              <p:tn val="484"/>
                                            </p:cond>
                                          </p:stCondLst>
                                          <p:endCondLst>
                                            <p:cond evt="onStopAudio" delay="0">
                                              <p:tgtEl>
                                                <p:sldTgt/>
                                              </p:tgtEl>
                                            </p:cond>
                                          </p:endCondLst>
                                        </p:cTn>
                                        <p:tgtEl>
                                          <p:sndTgt r:embed="rId5" name="435845__dersuperanton__flashlight-click.wav"/>
                                        </p:tgtEl>
                                      </p:cMediaNode>
                                    </p:audio>
                                  </p:subTnLst>
                                </p:cTn>
                              </p:par>
                              <p:par>
                                <p:cTn id="486" presetID="1" presetClass="entr" presetSubtype="0" fill="hold" grpId="0" nodeType="withEffect">
                                  <p:stCondLst>
                                    <p:cond delay="0"/>
                                  </p:stCondLst>
                                  <p:childTnLst>
                                    <p:set>
                                      <p:cBhvr>
                                        <p:cTn id="487" dur="1" fill="hold">
                                          <p:stCondLst>
                                            <p:cond delay="0"/>
                                          </p:stCondLst>
                                        </p:cTn>
                                        <p:tgtEl>
                                          <p:spTgt spid="131"/>
                                        </p:tgtEl>
                                        <p:attrNameLst>
                                          <p:attrName>style.visibility</p:attrName>
                                        </p:attrNameLst>
                                      </p:cBhvr>
                                      <p:to>
                                        <p:strVal val="visible"/>
                                      </p:to>
                                    </p:set>
                                  </p:childTnLst>
                                  <p:subTnLst>
                                    <p:audio>
                                      <p:cMediaNode>
                                        <p:cTn display="0" masterRel="sameClick">
                                          <p:stCondLst>
                                            <p:cond evt="begin" delay="0">
                                              <p:tn val="48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2"/>
                  </p:tgtEl>
                </p:cond>
              </p:nextCondLst>
            </p:seq>
            <p:seq concurrent="1" nextAc="seek">
              <p:cTn id="488" restart="whenNotActive" fill="hold" evtFilter="cancelBubble" nodeType="interactiveSeq">
                <p:stCondLst>
                  <p:cond evt="onClick" delay="0">
                    <p:tgtEl>
                      <p:spTgt spid="131"/>
                    </p:tgtEl>
                  </p:cond>
                </p:stCondLst>
                <p:endSync evt="end" delay="0">
                  <p:rtn val="all"/>
                </p:endSync>
                <p:childTnLst>
                  <p:par>
                    <p:cTn id="489" fill="hold">
                      <p:stCondLst>
                        <p:cond delay="0"/>
                      </p:stCondLst>
                      <p:childTnLst>
                        <p:par>
                          <p:cTn id="490" fill="hold">
                            <p:stCondLst>
                              <p:cond delay="0"/>
                            </p:stCondLst>
                            <p:childTnLst>
                              <p:par>
                                <p:cTn id="491" presetID="1" presetClass="exit" presetSubtype="0" fill="hold" grpId="1" nodeType="clickEffect">
                                  <p:stCondLst>
                                    <p:cond delay="0"/>
                                  </p:stCondLst>
                                  <p:childTnLst>
                                    <p:set>
                                      <p:cBhvr>
                                        <p:cTn id="492" dur="1" fill="hold">
                                          <p:stCondLst>
                                            <p:cond delay="0"/>
                                          </p:stCondLst>
                                        </p:cTn>
                                        <p:tgtEl>
                                          <p:spTgt spid="131"/>
                                        </p:tgtEl>
                                        <p:attrNameLst>
                                          <p:attrName>style.visibility</p:attrName>
                                        </p:attrNameLst>
                                      </p:cBhvr>
                                      <p:to>
                                        <p:strVal val="hidden"/>
                                      </p:to>
                                    </p:set>
                                  </p:childTnLst>
                                  <p:subTnLst>
                                    <p:audio>
                                      <p:cMediaNode>
                                        <p:cTn display="0" masterRel="sameClick">
                                          <p:stCondLst>
                                            <p:cond evt="begin" delay="0">
                                              <p:tn val="491"/>
                                            </p:cond>
                                          </p:stCondLst>
                                          <p:endCondLst>
                                            <p:cond evt="onStopAudio" delay="0">
                                              <p:tgtEl>
                                                <p:sldTgt/>
                                              </p:tgtEl>
                                            </p:cond>
                                          </p:endCondLst>
                                        </p:cTn>
                                        <p:tgtEl>
                                          <p:sndTgt r:embed="rId5" name="435845__dersuperanton__flashlight-click.wav"/>
                                        </p:tgtEl>
                                      </p:cMediaNode>
                                    </p:audio>
                                  </p:subTnLst>
                                </p:cTn>
                              </p:par>
                              <p:par>
                                <p:cTn id="493" presetID="1" presetClass="entr" presetSubtype="0" fill="hold" grpId="0" nodeType="withEffect">
                                  <p:stCondLst>
                                    <p:cond delay="0"/>
                                  </p:stCondLst>
                                  <p:childTnLst>
                                    <p:set>
                                      <p:cBhvr>
                                        <p:cTn id="494" dur="1" fill="hold">
                                          <p:stCondLst>
                                            <p:cond delay="0"/>
                                          </p:stCondLst>
                                        </p:cTn>
                                        <p:tgtEl>
                                          <p:spTgt spid="130"/>
                                        </p:tgtEl>
                                        <p:attrNameLst>
                                          <p:attrName>style.visibility</p:attrName>
                                        </p:attrNameLst>
                                      </p:cBhvr>
                                      <p:to>
                                        <p:strVal val="visible"/>
                                      </p:to>
                                    </p:set>
                                  </p:childTnLst>
                                  <p:subTnLst>
                                    <p:audio>
                                      <p:cMediaNode>
                                        <p:cTn display="0" masterRel="sameClick">
                                          <p:stCondLst>
                                            <p:cond evt="begin" delay="0">
                                              <p:tn val="49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1"/>
                  </p:tgtEl>
                </p:cond>
              </p:nextCondLst>
            </p:seq>
            <p:seq concurrent="1" nextAc="seek">
              <p:cTn id="495" restart="whenNotActive" fill="hold" evtFilter="cancelBubble" nodeType="interactiveSeq">
                <p:stCondLst>
                  <p:cond evt="onClick" delay="0">
                    <p:tgtEl>
                      <p:spTgt spid="130"/>
                    </p:tgtEl>
                  </p:cond>
                </p:stCondLst>
                <p:endSync evt="end" delay="0">
                  <p:rtn val="all"/>
                </p:endSync>
                <p:childTnLst>
                  <p:par>
                    <p:cTn id="496" fill="hold">
                      <p:stCondLst>
                        <p:cond delay="0"/>
                      </p:stCondLst>
                      <p:childTnLst>
                        <p:par>
                          <p:cTn id="497" fill="hold">
                            <p:stCondLst>
                              <p:cond delay="0"/>
                            </p:stCondLst>
                            <p:childTnLst>
                              <p:par>
                                <p:cTn id="498" presetID="1" presetClass="exit" presetSubtype="0" fill="hold" grpId="1" nodeType="clickEffect">
                                  <p:stCondLst>
                                    <p:cond delay="0"/>
                                  </p:stCondLst>
                                  <p:childTnLst>
                                    <p:set>
                                      <p:cBhvr>
                                        <p:cTn id="499" dur="1" fill="hold">
                                          <p:stCondLst>
                                            <p:cond delay="0"/>
                                          </p:stCondLst>
                                        </p:cTn>
                                        <p:tgtEl>
                                          <p:spTgt spid="130"/>
                                        </p:tgtEl>
                                        <p:attrNameLst>
                                          <p:attrName>style.visibility</p:attrName>
                                        </p:attrNameLst>
                                      </p:cBhvr>
                                      <p:to>
                                        <p:strVal val="hidden"/>
                                      </p:to>
                                    </p:set>
                                  </p:childTnLst>
                                  <p:subTnLst>
                                    <p:audio>
                                      <p:cMediaNode>
                                        <p:cTn display="0" masterRel="sameClick">
                                          <p:stCondLst>
                                            <p:cond evt="begin" delay="0">
                                              <p:tn val="498"/>
                                            </p:cond>
                                          </p:stCondLst>
                                          <p:endCondLst>
                                            <p:cond evt="onStopAudio" delay="0">
                                              <p:tgtEl>
                                                <p:sldTgt/>
                                              </p:tgtEl>
                                            </p:cond>
                                          </p:endCondLst>
                                        </p:cTn>
                                        <p:tgtEl>
                                          <p:sndTgt r:embed="rId5" name="435845__dersuperanton__flashlight-click.wav"/>
                                        </p:tgtEl>
                                      </p:cMediaNode>
                                    </p:audio>
                                  </p:subTnLst>
                                </p:cTn>
                              </p:par>
                              <p:par>
                                <p:cTn id="500" presetID="1" presetClass="entr" presetSubtype="0" fill="hold" grpId="0" nodeType="withEffect">
                                  <p:stCondLst>
                                    <p:cond delay="0"/>
                                  </p:stCondLst>
                                  <p:childTnLst>
                                    <p:set>
                                      <p:cBhvr>
                                        <p:cTn id="501" dur="1" fill="hold">
                                          <p:stCondLst>
                                            <p:cond delay="0"/>
                                          </p:stCondLst>
                                        </p:cTn>
                                        <p:tgtEl>
                                          <p:spTgt spid="129"/>
                                        </p:tgtEl>
                                        <p:attrNameLst>
                                          <p:attrName>style.visibility</p:attrName>
                                        </p:attrNameLst>
                                      </p:cBhvr>
                                      <p:to>
                                        <p:strVal val="visible"/>
                                      </p:to>
                                    </p:set>
                                  </p:childTnLst>
                                  <p:subTnLst>
                                    <p:audio>
                                      <p:cMediaNode>
                                        <p:cTn display="0" masterRel="sameClick">
                                          <p:stCondLst>
                                            <p:cond evt="begin" delay="0">
                                              <p:tn val="50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0"/>
                  </p:tgtEl>
                </p:cond>
              </p:nextCondLst>
            </p:seq>
            <p:seq concurrent="1" nextAc="seek">
              <p:cTn id="502" restart="whenNotActive" fill="hold" evtFilter="cancelBubble" nodeType="interactiveSeq">
                <p:stCondLst>
                  <p:cond evt="onClick" delay="0">
                    <p:tgtEl>
                      <p:spTgt spid="129"/>
                    </p:tgtEl>
                  </p:cond>
                </p:stCondLst>
                <p:endSync evt="end" delay="0">
                  <p:rtn val="all"/>
                </p:endSync>
                <p:childTnLst>
                  <p:par>
                    <p:cTn id="503" fill="hold">
                      <p:stCondLst>
                        <p:cond delay="0"/>
                      </p:stCondLst>
                      <p:childTnLst>
                        <p:par>
                          <p:cTn id="504" fill="hold">
                            <p:stCondLst>
                              <p:cond delay="0"/>
                            </p:stCondLst>
                            <p:childTnLst>
                              <p:par>
                                <p:cTn id="505" presetID="1" presetClass="exit" presetSubtype="0" fill="hold" grpId="1" nodeType="clickEffect">
                                  <p:stCondLst>
                                    <p:cond delay="0"/>
                                  </p:stCondLst>
                                  <p:childTnLst>
                                    <p:set>
                                      <p:cBhvr>
                                        <p:cTn id="506" dur="1" fill="hold">
                                          <p:stCondLst>
                                            <p:cond delay="0"/>
                                          </p:stCondLst>
                                        </p:cTn>
                                        <p:tgtEl>
                                          <p:spTgt spid="129"/>
                                        </p:tgtEl>
                                        <p:attrNameLst>
                                          <p:attrName>style.visibility</p:attrName>
                                        </p:attrNameLst>
                                      </p:cBhvr>
                                      <p:to>
                                        <p:strVal val="hidden"/>
                                      </p:to>
                                    </p:set>
                                  </p:childTnLst>
                                  <p:subTnLst>
                                    <p:audio>
                                      <p:cMediaNode>
                                        <p:cTn display="0" masterRel="sameClick">
                                          <p:stCondLst>
                                            <p:cond evt="begin" delay="0">
                                              <p:tn val="505"/>
                                            </p:cond>
                                          </p:stCondLst>
                                          <p:endCondLst>
                                            <p:cond evt="onStopAudio" delay="0">
                                              <p:tgtEl>
                                                <p:sldTgt/>
                                              </p:tgtEl>
                                            </p:cond>
                                          </p:endCondLst>
                                        </p:cTn>
                                        <p:tgtEl>
                                          <p:sndTgt r:embed="rId5" name="435845__dersuperanton__flashlight-click.wav"/>
                                        </p:tgtEl>
                                      </p:cMediaNode>
                                    </p:audio>
                                  </p:subTnLst>
                                </p:cTn>
                              </p:par>
                              <p:par>
                                <p:cTn id="507" presetID="1" presetClass="entr" presetSubtype="0" fill="hold" grpId="0" nodeType="withEffect">
                                  <p:stCondLst>
                                    <p:cond delay="0"/>
                                  </p:stCondLst>
                                  <p:childTnLst>
                                    <p:set>
                                      <p:cBhvr>
                                        <p:cTn id="508" dur="1" fill="hold">
                                          <p:stCondLst>
                                            <p:cond delay="0"/>
                                          </p:stCondLst>
                                        </p:cTn>
                                        <p:tgtEl>
                                          <p:spTgt spid="128"/>
                                        </p:tgtEl>
                                        <p:attrNameLst>
                                          <p:attrName>style.visibility</p:attrName>
                                        </p:attrNameLst>
                                      </p:cBhvr>
                                      <p:to>
                                        <p:strVal val="visible"/>
                                      </p:to>
                                    </p:set>
                                  </p:childTnLst>
                                  <p:subTnLst>
                                    <p:audio>
                                      <p:cMediaNode>
                                        <p:cTn display="0" masterRel="sameClick">
                                          <p:stCondLst>
                                            <p:cond evt="begin" delay="0">
                                              <p:tn val="50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9"/>
                  </p:tgtEl>
                </p:cond>
              </p:nextCondLst>
            </p:seq>
            <p:seq concurrent="1" nextAc="seek">
              <p:cTn id="509" restart="whenNotActive" fill="hold" evtFilter="cancelBubble" nodeType="interactiveSeq">
                <p:stCondLst>
                  <p:cond evt="onClick" delay="0">
                    <p:tgtEl>
                      <p:spTgt spid="128"/>
                    </p:tgtEl>
                  </p:cond>
                </p:stCondLst>
                <p:endSync evt="end" delay="0">
                  <p:rtn val="all"/>
                </p:endSync>
                <p:childTnLst>
                  <p:par>
                    <p:cTn id="510" fill="hold">
                      <p:stCondLst>
                        <p:cond delay="0"/>
                      </p:stCondLst>
                      <p:childTnLst>
                        <p:par>
                          <p:cTn id="511" fill="hold">
                            <p:stCondLst>
                              <p:cond delay="0"/>
                            </p:stCondLst>
                            <p:childTnLst>
                              <p:par>
                                <p:cTn id="512" presetID="1" presetClass="exit" presetSubtype="0" fill="hold" grpId="1" nodeType="clickEffect">
                                  <p:stCondLst>
                                    <p:cond delay="0"/>
                                  </p:stCondLst>
                                  <p:childTnLst>
                                    <p:set>
                                      <p:cBhvr>
                                        <p:cTn id="513" dur="1" fill="hold">
                                          <p:stCondLst>
                                            <p:cond delay="0"/>
                                          </p:stCondLst>
                                        </p:cTn>
                                        <p:tgtEl>
                                          <p:spTgt spid="128"/>
                                        </p:tgtEl>
                                        <p:attrNameLst>
                                          <p:attrName>style.visibility</p:attrName>
                                        </p:attrNameLst>
                                      </p:cBhvr>
                                      <p:to>
                                        <p:strVal val="hidden"/>
                                      </p:to>
                                    </p:set>
                                  </p:childTnLst>
                                  <p:subTnLst>
                                    <p:audio>
                                      <p:cMediaNode>
                                        <p:cTn display="0" masterRel="sameClick">
                                          <p:stCondLst>
                                            <p:cond evt="begin" delay="0">
                                              <p:tn val="512"/>
                                            </p:cond>
                                          </p:stCondLst>
                                          <p:endCondLst>
                                            <p:cond evt="onStopAudio" delay="0">
                                              <p:tgtEl>
                                                <p:sldTgt/>
                                              </p:tgtEl>
                                            </p:cond>
                                          </p:endCondLst>
                                        </p:cTn>
                                        <p:tgtEl>
                                          <p:sndTgt r:embed="rId5" name="435845__dersuperanton__flashlight-click.wav"/>
                                        </p:tgtEl>
                                      </p:cMediaNode>
                                    </p:audio>
                                  </p:subTnLst>
                                </p:cTn>
                              </p:par>
                              <p:par>
                                <p:cTn id="514" presetID="1" presetClass="entr" presetSubtype="0" fill="hold" grpId="0" nodeType="withEffect">
                                  <p:stCondLst>
                                    <p:cond delay="0"/>
                                  </p:stCondLst>
                                  <p:childTnLst>
                                    <p:set>
                                      <p:cBhvr>
                                        <p:cTn id="515"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51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8"/>
                  </p:tgtEl>
                </p:cond>
              </p:nextCondLst>
            </p:seq>
            <p:seq concurrent="1" nextAc="seek">
              <p:cTn id="516" restart="whenNotActive" fill="hold" evtFilter="cancelBubble" nodeType="interactiveSeq">
                <p:stCondLst>
                  <p:cond evt="onClick" delay="0">
                    <p:tgtEl>
                      <p:spTgt spid="127"/>
                    </p:tgtEl>
                  </p:cond>
                </p:stCondLst>
                <p:endSync evt="end" delay="0">
                  <p:rtn val="all"/>
                </p:endSync>
                <p:childTnLst>
                  <p:par>
                    <p:cTn id="517" fill="hold">
                      <p:stCondLst>
                        <p:cond delay="0"/>
                      </p:stCondLst>
                      <p:childTnLst>
                        <p:par>
                          <p:cTn id="518" fill="hold">
                            <p:stCondLst>
                              <p:cond delay="0"/>
                            </p:stCondLst>
                            <p:childTnLst>
                              <p:par>
                                <p:cTn id="519" presetID="1" presetClass="exit" presetSubtype="0" fill="hold" grpId="1" nodeType="clickEffect">
                                  <p:stCondLst>
                                    <p:cond delay="0"/>
                                  </p:stCondLst>
                                  <p:childTnLst>
                                    <p:set>
                                      <p:cBhvr>
                                        <p:cTn id="520" dur="1" fill="hold">
                                          <p:stCondLst>
                                            <p:cond delay="0"/>
                                          </p:stCondLst>
                                        </p:cTn>
                                        <p:tgtEl>
                                          <p:spTgt spid="127"/>
                                        </p:tgtEl>
                                        <p:attrNameLst>
                                          <p:attrName>style.visibility</p:attrName>
                                        </p:attrNameLst>
                                      </p:cBhvr>
                                      <p:to>
                                        <p:strVal val="hidden"/>
                                      </p:to>
                                    </p:set>
                                  </p:childTnLst>
                                  <p:subTnLst>
                                    <p:audio>
                                      <p:cMediaNode>
                                        <p:cTn display="0" masterRel="sameClick">
                                          <p:stCondLst>
                                            <p:cond evt="begin" delay="0">
                                              <p:tn val="519"/>
                                            </p:cond>
                                          </p:stCondLst>
                                          <p:endCondLst>
                                            <p:cond evt="onStopAudio" delay="0">
                                              <p:tgtEl>
                                                <p:sldTgt/>
                                              </p:tgtEl>
                                            </p:cond>
                                          </p:endCondLst>
                                        </p:cTn>
                                        <p:tgtEl>
                                          <p:sndTgt r:embed="rId5" name="435845__dersuperanton__flashlight-click.wav"/>
                                        </p:tgtEl>
                                      </p:cMediaNode>
                                    </p:audio>
                                  </p:subTnLst>
                                </p:cTn>
                              </p:par>
                              <p:par>
                                <p:cTn id="521" presetID="1" presetClass="entr" presetSubtype="0" fill="hold" grpId="0" nodeType="withEffect">
                                  <p:stCondLst>
                                    <p:cond delay="0"/>
                                  </p:stCondLst>
                                  <p:childTnLst>
                                    <p:set>
                                      <p:cBhvr>
                                        <p:cTn id="522" dur="1" fill="hold">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52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7"/>
                  </p:tgtEl>
                </p:cond>
              </p:nextCondLst>
            </p:seq>
            <p:seq concurrent="1" nextAc="seek">
              <p:cTn id="523" restart="whenNotActive" fill="hold" evtFilter="cancelBubble" nodeType="interactiveSeq">
                <p:stCondLst>
                  <p:cond evt="onClick" delay="0">
                    <p:tgtEl>
                      <p:spTgt spid="126"/>
                    </p:tgtEl>
                  </p:cond>
                </p:stCondLst>
                <p:endSync evt="end" delay="0">
                  <p:rtn val="all"/>
                </p:endSync>
                <p:childTnLst>
                  <p:par>
                    <p:cTn id="524" fill="hold">
                      <p:stCondLst>
                        <p:cond delay="0"/>
                      </p:stCondLst>
                      <p:childTnLst>
                        <p:par>
                          <p:cTn id="525" fill="hold">
                            <p:stCondLst>
                              <p:cond delay="0"/>
                            </p:stCondLst>
                            <p:childTnLst>
                              <p:par>
                                <p:cTn id="526" presetID="1" presetClass="exit" presetSubtype="0" fill="hold" grpId="1" nodeType="clickEffect">
                                  <p:stCondLst>
                                    <p:cond delay="0"/>
                                  </p:stCondLst>
                                  <p:childTnLst>
                                    <p:set>
                                      <p:cBhvr>
                                        <p:cTn id="527" dur="1" fill="hold">
                                          <p:stCondLst>
                                            <p:cond delay="0"/>
                                          </p:stCondLst>
                                        </p:cTn>
                                        <p:tgtEl>
                                          <p:spTgt spid="126"/>
                                        </p:tgtEl>
                                        <p:attrNameLst>
                                          <p:attrName>style.visibility</p:attrName>
                                        </p:attrNameLst>
                                      </p:cBhvr>
                                      <p:to>
                                        <p:strVal val="hidden"/>
                                      </p:to>
                                    </p:set>
                                  </p:childTnLst>
                                  <p:subTnLst>
                                    <p:audio>
                                      <p:cMediaNode>
                                        <p:cTn display="0" masterRel="sameClick">
                                          <p:stCondLst>
                                            <p:cond evt="begin" delay="0">
                                              <p:tn val="526"/>
                                            </p:cond>
                                          </p:stCondLst>
                                          <p:endCondLst>
                                            <p:cond evt="onStopAudio" delay="0">
                                              <p:tgtEl>
                                                <p:sldTgt/>
                                              </p:tgtEl>
                                            </p:cond>
                                          </p:endCondLst>
                                        </p:cTn>
                                        <p:tgtEl>
                                          <p:sndTgt r:embed="rId5" name="435845__dersuperanton__flashlight-click.wav"/>
                                        </p:tgtEl>
                                      </p:cMediaNode>
                                    </p:audio>
                                  </p:subTnLst>
                                </p:cTn>
                              </p:par>
                              <p:par>
                                <p:cTn id="528" presetID="1" presetClass="entr" presetSubtype="0" fill="hold" grpId="0" nodeType="withEffect">
                                  <p:stCondLst>
                                    <p:cond delay="0"/>
                                  </p:stCondLst>
                                  <p:childTnLst>
                                    <p:set>
                                      <p:cBhvr>
                                        <p:cTn id="529" dur="1" fill="hold">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52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6"/>
                  </p:tgtEl>
                </p:cond>
              </p:nextCondLst>
            </p:seq>
            <p:seq concurrent="1" nextAc="seek">
              <p:cTn id="530" restart="whenNotActive" fill="hold" evtFilter="cancelBubble" nodeType="interactiveSeq">
                <p:stCondLst>
                  <p:cond evt="onClick" delay="0">
                    <p:tgtEl>
                      <p:spTgt spid="125"/>
                    </p:tgtEl>
                  </p:cond>
                </p:stCondLst>
                <p:endSync evt="end" delay="0">
                  <p:rtn val="all"/>
                </p:endSync>
                <p:childTnLst>
                  <p:par>
                    <p:cTn id="531" fill="hold">
                      <p:stCondLst>
                        <p:cond delay="0"/>
                      </p:stCondLst>
                      <p:childTnLst>
                        <p:par>
                          <p:cTn id="532" fill="hold">
                            <p:stCondLst>
                              <p:cond delay="0"/>
                            </p:stCondLst>
                            <p:childTnLst>
                              <p:par>
                                <p:cTn id="533" presetID="1" presetClass="exit" presetSubtype="0" fill="hold" grpId="1" nodeType="clickEffect">
                                  <p:stCondLst>
                                    <p:cond delay="0"/>
                                  </p:stCondLst>
                                  <p:childTnLst>
                                    <p:set>
                                      <p:cBhvr>
                                        <p:cTn id="534" dur="1" fill="hold">
                                          <p:stCondLst>
                                            <p:cond delay="0"/>
                                          </p:stCondLst>
                                        </p:cTn>
                                        <p:tgtEl>
                                          <p:spTgt spid="125"/>
                                        </p:tgtEl>
                                        <p:attrNameLst>
                                          <p:attrName>style.visibility</p:attrName>
                                        </p:attrNameLst>
                                      </p:cBhvr>
                                      <p:to>
                                        <p:strVal val="hidden"/>
                                      </p:to>
                                    </p:set>
                                  </p:childTnLst>
                                  <p:subTnLst>
                                    <p:audio>
                                      <p:cMediaNode>
                                        <p:cTn display="0" masterRel="sameClick">
                                          <p:stCondLst>
                                            <p:cond evt="begin" delay="0">
                                              <p:tn val="533"/>
                                            </p:cond>
                                          </p:stCondLst>
                                          <p:endCondLst>
                                            <p:cond evt="onStopAudio" delay="0">
                                              <p:tgtEl>
                                                <p:sldTgt/>
                                              </p:tgtEl>
                                            </p:cond>
                                          </p:endCondLst>
                                        </p:cTn>
                                        <p:tgtEl>
                                          <p:sndTgt r:embed="rId5" name="435845__dersuperanton__flashlight-click.wav"/>
                                        </p:tgtEl>
                                      </p:cMediaNode>
                                    </p:audio>
                                  </p:subTnLst>
                                </p:cTn>
                              </p:par>
                              <p:par>
                                <p:cTn id="535" presetID="1" presetClass="entr" presetSubtype="0" fill="hold" grpId="0" nodeType="withEffect">
                                  <p:stCondLst>
                                    <p:cond delay="0"/>
                                  </p:stCondLst>
                                  <p:childTnLst>
                                    <p:set>
                                      <p:cBhvr>
                                        <p:cTn id="536"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5"/>
                  </p:tgtEl>
                </p:cond>
              </p:nextCondLst>
            </p:seq>
            <p:seq concurrent="1" nextAc="seek">
              <p:cTn id="537" restart="whenNotActive" fill="hold" evtFilter="cancelBubble" nodeType="interactiveSeq">
                <p:stCondLst>
                  <p:cond evt="onClick" delay="0">
                    <p:tgtEl>
                      <p:spTgt spid="124"/>
                    </p:tgtEl>
                  </p:cond>
                </p:stCondLst>
                <p:endSync evt="end" delay="0">
                  <p:rtn val="all"/>
                </p:endSync>
                <p:childTnLst>
                  <p:par>
                    <p:cTn id="538" fill="hold">
                      <p:stCondLst>
                        <p:cond delay="0"/>
                      </p:stCondLst>
                      <p:childTnLst>
                        <p:par>
                          <p:cTn id="539" fill="hold">
                            <p:stCondLst>
                              <p:cond delay="0"/>
                            </p:stCondLst>
                            <p:childTnLst>
                              <p:par>
                                <p:cTn id="540" presetID="1" presetClass="exit" presetSubtype="0" fill="hold" grpId="1" nodeType="clickEffect">
                                  <p:stCondLst>
                                    <p:cond delay="0"/>
                                  </p:stCondLst>
                                  <p:childTnLst>
                                    <p:set>
                                      <p:cBhvr>
                                        <p:cTn id="541" dur="1" fill="hold">
                                          <p:stCondLst>
                                            <p:cond delay="0"/>
                                          </p:stCondLst>
                                        </p:cTn>
                                        <p:tgtEl>
                                          <p:spTgt spid="124"/>
                                        </p:tgtEl>
                                        <p:attrNameLst>
                                          <p:attrName>style.visibility</p:attrName>
                                        </p:attrNameLst>
                                      </p:cBhvr>
                                      <p:to>
                                        <p:strVal val="hidden"/>
                                      </p:to>
                                    </p:set>
                                  </p:childTnLst>
                                  <p:subTnLst>
                                    <p:audio>
                                      <p:cMediaNode>
                                        <p:cTn display="0" masterRel="sameClick">
                                          <p:stCondLst>
                                            <p:cond evt="begin" delay="0">
                                              <p:tn val="540"/>
                                            </p:cond>
                                          </p:stCondLst>
                                          <p:endCondLst>
                                            <p:cond evt="onStopAudio" delay="0">
                                              <p:tgtEl>
                                                <p:sldTgt/>
                                              </p:tgtEl>
                                            </p:cond>
                                          </p:endCondLst>
                                        </p:cTn>
                                        <p:tgtEl>
                                          <p:sndTgt r:embed="rId5" name="435845__dersuperanton__flashlight-click.wav"/>
                                        </p:tgtEl>
                                      </p:cMediaNode>
                                    </p:audio>
                                  </p:subTnLst>
                                </p:cTn>
                              </p:par>
                              <p:par>
                                <p:cTn id="542" presetID="1" presetClass="entr" presetSubtype="0" fill="hold" grpId="0" nodeType="withEffect">
                                  <p:stCondLst>
                                    <p:cond delay="0"/>
                                  </p:stCondLst>
                                  <p:childTnLst>
                                    <p:set>
                                      <p:cBhvr>
                                        <p:cTn id="543" dur="1" fill="hold">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4"/>
                  </p:tgtEl>
                </p:cond>
              </p:nextCondLst>
            </p:seq>
            <p:seq concurrent="1" nextAc="seek">
              <p:cTn id="544" restart="whenNotActive" fill="hold" evtFilter="cancelBubble" nodeType="interactiveSeq">
                <p:stCondLst>
                  <p:cond evt="onClick" delay="0">
                    <p:tgtEl>
                      <p:spTgt spid="123"/>
                    </p:tgtEl>
                  </p:cond>
                </p:stCondLst>
                <p:endSync evt="end" delay="0">
                  <p:rtn val="all"/>
                </p:endSync>
                <p:childTnLst>
                  <p:par>
                    <p:cTn id="545" fill="hold">
                      <p:stCondLst>
                        <p:cond delay="0"/>
                      </p:stCondLst>
                      <p:childTnLst>
                        <p:par>
                          <p:cTn id="546" fill="hold">
                            <p:stCondLst>
                              <p:cond delay="0"/>
                            </p:stCondLst>
                            <p:childTnLst>
                              <p:par>
                                <p:cTn id="547" presetID="1" presetClass="exit" presetSubtype="0" fill="hold" grpId="1" nodeType="clickEffect">
                                  <p:stCondLst>
                                    <p:cond delay="0"/>
                                  </p:stCondLst>
                                  <p:childTnLst>
                                    <p:set>
                                      <p:cBhvr>
                                        <p:cTn id="548" dur="1" fill="hold">
                                          <p:stCondLst>
                                            <p:cond delay="0"/>
                                          </p:stCondLst>
                                        </p:cTn>
                                        <p:tgtEl>
                                          <p:spTgt spid="123"/>
                                        </p:tgtEl>
                                        <p:attrNameLst>
                                          <p:attrName>style.visibility</p:attrName>
                                        </p:attrNameLst>
                                      </p:cBhvr>
                                      <p:to>
                                        <p:strVal val="hidden"/>
                                      </p:to>
                                    </p:set>
                                  </p:childTnLst>
                                  <p:subTnLst>
                                    <p:audio>
                                      <p:cMediaNode>
                                        <p:cTn display="0" masterRel="sameClick">
                                          <p:stCondLst>
                                            <p:cond evt="begin" delay="0">
                                              <p:tn val="547"/>
                                            </p:cond>
                                          </p:stCondLst>
                                          <p:endCondLst>
                                            <p:cond evt="onStopAudio" delay="0">
                                              <p:tgtEl>
                                                <p:sldTgt/>
                                              </p:tgtEl>
                                            </p:cond>
                                          </p:endCondLst>
                                        </p:cTn>
                                        <p:tgtEl>
                                          <p:sndTgt r:embed="rId6" name="403010__inspectorj__ui-confirmation-alert-b2.wav"/>
                                        </p:tgtEl>
                                      </p:cMediaNode>
                                    </p:audio>
                                  </p:subTnLst>
                                </p:cTn>
                              </p:par>
                              <p:par>
                                <p:cTn id="549" presetID="1" presetClass="entr" presetSubtype="0" fill="hold" grpId="0" nodeType="withEffect">
                                  <p:stCondLst>
                                    <p:cond delay="0"/>
                                  </p:stCondLst>
                                  <p:childTnLst>
                                    <p:set>
                                      <p:cBhvr>
                                        <p:cTn id="550"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54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23"/>
                  </p:tgtEl>
                </p:cond>
              </p:nextCondLst>
            </p:seq>
            <p:seq concurrent="1" nextAc="seek">
              <p:cTn id="551" restart="whenNotActive" fill="hold" evtFilter="cancelBubble" nodeType="interactiveSeq">
                <p:stCondLst>
                  <p:cond evt="onClick" delay="0">
                    <p:tgtEl>
                      <p:spTgt spid="137"/>
                    </p:tgtEl>
                  </p:cond>
                </p:stCondLst>
                <p:endSync evt="end" delay="0">
                  <p:rtn val="all"/>
                </p:endSync>
                <p:childTnLst>
                  <p:par>
                    <p:cTn id="552" fill="hold">
                      <p:stCondLst>
                        <p:cond delay="0"/>
                      </p:stCondLst>
                      <p:childTnLst>
                        <p:par>
                          <p:cTn id="553" fill="hold">
                            <p:stCondLst>
                              <p:cond delay="0"/>
                            </p:stCondLst>
                            <p:childTnLst>
                              <p:par>
                                <p:cTn id="554" presetID="1" presetClass="exit" presetSubtype="0" fill="hold" nodeType="withEffect">
                                  <p:stCondLst>
                                    <p:cond delay="0"/>
                                  </p:stCondLst>
                                  <p:childTnLst>
                                    <p:set>
                                      <p:cBhvr>
                                        <p:cTn id="555" dur="1" fill="hold">
                                          <p:stCondLst>
                                            <p:cond delay="0"/>
                                          </p:stCondLst>
                                        </p:cTn>
                                        <p:tgtEl>
                                          <p:spTgt spid="137"/>
                                        </p:tgtEl>
                                        <p:attrNameLst>
                                          <p:attrName>style.visibility</p:attrName>
                                        </p:attrNameLst>
                                      </p:cBhvr>
                                      <p:to>
                                        <p:strVal val="hidden"/>
                                      </p:to>
                                    </p:set>
                                  </p:childTnLst>
                                  <p:subTnLst>
                                    <p:audio>
                                      <p:cMediaNode>
                                        <p:cTn display="0" masterRel="sameClick">
                                          <p:stCondLst>
                                            <p:cond evt="begin" delay="0">
                                              <p:tn val="554"/>
                                            </p:cond>
                                          </p:stCondLst>
                                          <p:endCondLst>
                                            <p:cond evt="onStopAudio" delay="0">
                                              <p:tgtEl>
                                                <p:sldTgt/>
                                              </p:tgtEl>
                                            </p:cond>
                                          </p:endCondLst>
                                        </p:cTn>
                                        <p:tgtEl>
                                          <p:sndTgt r:embed="rId4" name="click.wav"/>
                                        </p:tgtEl>
                                      </p:cMediaNode>
                                    </p:audio>
                                  </p:subTnLst>
                                </p:cTn>
                              </p:par>
                              <p:par>
                                <p:cTn id="556" presetID="1" presetClass="entr" presetSubtype="0" fill="hold" nodeType="withEffect">
                                  <p:stCondLst>
                                    <p:cond delay="0"/>
                                  </p:stCondLst>
                                  <p:childTnLst>
                                    <p:set>
                                      <p:cBhvr>
                                        <p:cTn id="557" dur="1" fill="hold">
                                          <p:stCondLst>
                                            <p:cond delay="0"/>
                                          </p:stCondLst>
                                        </p:cTn>
                                        <p:tgtEl>
                                          <p:spTgt spid="136"/>
                                        </p:tgtEl>
                                        <p:attrNameLst>
                                          <p:attrName>style.visibility</p:attrName>
                                        </p:attrNameLst>
                                      </p:cBhvr>
                                      <p:to>
                                        <p:strVal val="visible"/>
                                      </p:to>
                                    </p:set>
                                  </p:childTnLst>
                                </p:cTn>
                              </p:par>
                            </p:childTnLst>
                          </p:cTn>
                        </p:par>
                      </p:childTnLst>
                    </p:cTn>
                  </p:par>
                </p:childTnLst>
              </p:cTn>
              <p:nextCondLst>
                <p:cond evt="onClick" delay="0">
                  <p:tgtEl>
                    <p:spTgt spid="137"/>
                  </p:tgtEl>
                </p:cond>
              </p:nextCondLst>
            </p:seq>
            <p:seq concurrent="1" nextAc="seek">
              <p:cTn id="558" restart="whenNotActive" fill="hold" evtFilter="cancelBubble" nodeType="interactiveSeq">
                <p:stCondLst>
                  <p:cond evt="onClick" delay="0">
                    <p:tgtEl>
                      <p:spTgt spid="136"/>
                    </p:tgtEl>
                  </p:cond>
                </p:stCondLst>
                <p:endSync evt="end" delay="0">
                  <p:rtn val="all"/>
                </p:endSync>
                <p:childTnLst>
                  <p:par>
                    <p:cTn id="559" fill="hold">
                      <p:stCondLst>
                        <p:cond delay="0"/>
                      </p:stCondLst>
                      <p:childTnLst>
                        <p:par>
                          <p:cTn id="560" fill="hold">
                            <p:stCondLst>
                              <p:cond delay="0"/>
                            </p:stCondLst>
                            <p:childTnLst>
                              <p:par>
                                <p:cTn id="561" presetID="1" presetClass="exit" presetSubtype="0" fill="hold" nodeType="withEffect">
                                  <p:stCondLst>
                                    <p:cond delay="0"/>
                                  </p:stCondLst>
                                  <p:childTnLst>
                                    <p:set>
                                      <p:cBhvr>
                                        <p:cTn id="562" dur="1" fill="hold">
                                          <p:stCondLst>
                                            <p:cond delay="0"/>
                                          </p:stCondLst>
                                        </p:cTn>
                                        <p:tgtEl>
                                          <p:spTgt spid="136"/>
                                        </p:tgtEl>
                                        <p:attrNameLst>
                                          <p:attrName>style.visibility</p:attrName>
                                        </p:attrNameLst>
                                      </p:cBhvr>
                                      <p:to>
                                        <p:strVal val="hidden"/>
                                      </p:to>
                                    </p:set>
                                  </p:childTnLst>
                                  <p:subTnLst>
                                    <p:audio>
                                      <p:cMediaNode>
                                        <p:cTn display="0" masterRel="sameClick">
                                          <p:stCondLst>
                                            <p:cond evt="begin" delay="0">
                                              <p:tn val="561"/>
                                            </p:cond>
                                          </p:stCondLst>
                                          <p:endCondLst>
                                            <p:cond evt="onStopAudio" delay="0">
                                              <p:tgtEl>
                                                <p:sldTgt/>
                                              </p:tgtEl>
                                            </p:cond>
                                          </p:endCondLst>
                                        </p:cTn>
                                        <p:tgtEl>
                                          <p:sndTgt r:embed="rId4" name="click.wav"/>
                                        </p:tgtEl>
                                      </p:cMediaNode>
                                    </p:audio>
                                  </p:subTnLst>
                                </p:cTn>
                              </p:par>
                              <p:par>
                                <p:cTn id="563" presetID="1" presetClass="entr" presetSubtype="0" fill="hold" nodeType="withEffect">
                                  <p:stCondLst>
                                    <p:cond delay="0"/>
                                  </p:stCondLst>
                                  <p:childTnLst>
                                    <p:set>
                                      <p:cBhvr>
                                        <p:cTn id="564" dur="1" fill="hold">
                                          <p:stCondLst>
                                            <p:cond delay="0"/>
                                          </p:stCondLst>
                                        </p:cTn>
                                        <p:tgtEl>
                                          <p:spTgt spid="135"/>
                                        </p:tgtEl>
                                        <p:attrNameLst>
                                          <p:attrName>style.visibility</p:attrName>
                                        </p:attrNameLst>
                                      </p:cBhvr>
                                      <p:to>
                                        <p:strVal val="visible"/>
                                      </p:to>
                                    </p:set>
                                  </p:childTnLst>
                                </p:cTn>
                              </p:par>
                            </p:childTnLst>
                          </p:cTn>
                        </p:par>
                      </p:childTnLst>
                    </p:cTn>
                  </p:par>
                </p:childTnLst>
              </p:cTn>
              <p:nextCondLst>
                <p:cond evt="onClick" delay="0">
                  <p:tgtEl>
                    <p:spTgt spid="136"/>
                  </p:tgtEl>
                </p:cond>
              </p:nextCondLst>
            </p:seq>
            <p:seq concurrent="1" nextAc="seek">
              <p:cTn id="565" restart="whenNotActive" fill="hold" evtFilter="cancelBubble" nodeType="interactiveSeq">
                <p:stCondLst>
                  <p:cond evt="onClick" delay="0">
                    <p:tgtEl>
                      <p:spTgt spid="135"/>
                    </p:tgtEl>
                  </p:cond>
                </p:stCondLst>
                <p:endSync evt="end" delay="0">
                  <p:rtn val="all"/>
                </p:endSync>
                <p:childTnLst>
                  <p:par>
                    <p:cTn id="566" fill="hold">
                      <p:stCondLst>
                        <p:cond delay="0"/>
                      </p:stCondLst>
                      <p:childTnLst>
                        <p:par>
                          <p:cTn id="567" fill="hold">
                            <p:stCondLst>
                              <p:cond delay="0"/>
                            </p:stCondLst>
                            <p:childTnLst>
                              <p:par>
                                <p:cTn id="568" presetID="1" presetClass="exit" presetSubtype="0" fill="hold" nodeType="withEffect">
                                  <p:stCondLst>
                                    <p:cond delay="0"/>
                                  </p:stCondLst>
                                  <p:childTnLst>
                                    <p:set>
                                      <p:cBhvr>
                                        <p:cTn id="569" dur="1" fill="hold">
                                          <p:stCondLst>
                                            <p:cond delay="0"/>
                                          </p:stCondLst>
                                        </p:cTn>
                                        <p:tgtEl>
                                          <p:spTgt spid="135"/>
                                        </p:tgtEl>
                                        <p:attrNameLst>
                                          <p:attrName>style.visibility</p:attrName>
                                        </p:attrNameLst>
                                      </p:cBhvr>
                                      <p:to>
                                        <p:strVal val="hidden"/>
                                      </p:to>
                                    </p:set>
                                  </p:childTnLst>
                                  <p:subTnLst>
                                    <p:audio>
                                      <p:cMediaNode>
                                        <p:cTn display="0" masterRel="sameClick">
                                          <p:stCondLst>
                                            <p:cond evt="begin" delay="0">
                                              <p:tn val="568"/>
                                            </p:cond>
                                          </p:stCondLst>
                                          <p:endCondLst>
                                            <p:cond evt="onStopAudio" delay="0">
                                              <p:tgtEl>
                                                <p:sldTgt/>
                                              </p:tgtEl>
                                            </p:cond>
                                          </p:endCondLst>
                                        </p:cTn>
                                        <p:tgtEl>
                                          <p:sndTgt r:embed="rId4" name="click.wav"/>
                                        </p:tgtEl>
                                      </p:cMediaNode>
                                    </p:audio>
                                  </p:subTnLst>
                                </p:cTn>
                              </p:par>
                              <p:par>
                                <p:cTn id="570" presetID="1" presetClass="entr" presetSubtype="0" fill="hold" nodeType="withEffect">
                                  <p:stCondLst>
                                    <p:cond delay="0"/>
                                  </p:stCondLst>
                                  <p:childTnLst>
                                    <p:set>
                                      <p:cBhvr>
                                        <p:cTn id="571" dur="1" fill="hold">
                                          <p:stCondLst>
                                            <p:cond delay="0"/>
                                          </p:stCondLst>
                                        </p:cTn>
                                        <p:tgtEl>
                                          <p:spTgt spid="134"/>
                                        </p:tgtEl>
                                        <p:attrNameLst>
                                          <p:attrName>style.visibility</p:attrName>
                                        </p:attrNameLst>
                                      </p:cBhvr>
                                      <p:to>
                                        <p:strVal val="visible"/>
                                      </p:to>
                                    </p:set>
                                  </p:childTnLst>
                                </p:cTn>
                              </p:par>
                            </p:childTnLst>
                          </p:cTn>
                        </p:par>
                      </p:childTnLst>
                    </p:cTn>
                  </p:par>
                </p:childTnLst>
              </p:cTn>
              <p:nextCondLst>
                <p:cond evt="onClick" delay="0">
                  <p:tgtEl>
                    <p:spTgt spid="135"/>
                  </p:tgtEl>
                </p:cond>
              </p:nextCondLst>
            </p:seq>
            <p:seq concurrent="1" nextAc="seek">
              <p:cTn id="572" restart="whenNotActive" fill="hold" evtFilter="cancelBubble" nodeType="interactiveSeq">
                <p:stCondLst>
                  <p:cond evt="onClick" delay="0">
                    <p:tgtEl>
                      <p:spTgt spid="134"/>
                    </p:tgtEl>
                  </p:cond>
                </p:stCondLst>
                <p:endSync evt="end" delay="0">
                  <p:rtn val="all"/>
                </p:endSync>
                <p:childTnLst>
                  <p:par>
                    <p:cTn id="573" fill="hold">
                      <p:stCondLst>
                        <p:cond delay="0"/>
                      </p:stCondLst>
                      <p:childTnLst>
                        <p:par>
                          <p:cTn id="574" fill="hold">
                            <p:stCondLst>
                              <p:cond delay="0"/>
                            </p:stCondLst>
                            <p:childTnLst>
                              <p:par>
                                <p:cTn id="575" presetID="1" presetClass="exit" presetSubtype="0" fill="hold" nodeType="withEffect">
                                  <p:stCondLst>
                                    <p:cond delay="0"/>
                                  </p:stCondLst>
                                  <p:childTnLst>
                                    <p:set>
                                      <p:cBhvr>
                                        <p:cTn id="576" dur="1" fill="hold">
                                          <p:stCondLst>
                                            <p:cond delay="0"/>
                                          </p:stCondLst>
                                        </p:cTn>
                                        <p:tgtEl>
                                          <p:spTgt spid="134"/>
                                        </p:tgtEl>
                                        <p:attrNameLst>
                                          <p:attrName>style.visibility</p:attrName>
                                        </p:attrNameLst>
                                      </p:cBhvr>
                                      <p:to>
                                        <p:strVal val="hidden"/>
                                      </p:to>
                                    </p:set>
                                  </p:childTnLst>
                                  <p:subTnLst>
                                    <p:audio>
                                      <p:cMediaNode>
                                        <p:cTn display="0" masterRel="sameClick">
                                          <p:stCondLst>
                                            <p:cond evt="begin" delay="0">
                                              <p:tn val="575"/>
                                            </p:cond>
                                          </p:stCondLst>
                                          <p:endCondLst>
                                            <p:cond evt="onStopAudio" delay="0">
                                              <p:tgtEl>
                                                <p:sldTgt/>
                                              </p:tgtEl>
                                            </p:cond>
                                          </p:endCondLst>
                                        </p:cTn>
                                        <p:tgtEl>
                                          <p:sndTgt r:embed="rId4" name="click.wav"/>
                                        </p:tgtEl>
                                      </p:cMediaNode>
                                    </p:audio>
                                  </p:subTnLst>
                                </p:cTn>
                              </p:par>
                              <p:par>
                                <p:cTn id="577" presetID="1" presetClass="entr" presetSubtype="0" fill="hold" nodeType="withEffect">
                                  <p:stCondLst>
                                    <p:cond delay="0"/>
                                  </p:stCondLst>
                                  <p:childTnLst>
                                    <p:set>
                                      <p:cBhvr>
                                        <p:cTn id="578" dur="1" fill="hold">
                                          <p:stCondLst>
                                            <p:cond delay="0"/>
                                          </p:stCondLst>
                                        </p:cTn>
                                        <p:tgtEl>
                                          <p:spTgt spid="137"/>
                                        </p:tgtEl>
                                        <p:attrNameLst>
                                          <p:attrName>style.visibility</p:attrName>
                                        </p:attrNameLst>
                                      </p:cBhvr>
                                      <p:to>
                                        <p:strVal val="visible"/>
                                      </p:to>
                                    </p:set>
                                  </p:childTnLst>
                                </p:cTn>
                              </p:par>
                            </p:childTnLst>
                          </p:cTn>
                        </p:par>
                      </p:childTnLst>
                    </p:cTn>
                  </p:par>
                </p:childTnLst>
              </p:cTn>
              <p:nextCondLst>
                <p:cond evt="onClick" delay="0">
                  <p:tgtEl>
                    <p:spTgt spid="134"/>
                  </p:tgtEl>
                </p:cond>
              </p:nextCondLst>
            </p:seq>
            <p:seq concurrent="1" nextAc="seek">
              <p:cTn id="579" restart="whenNotActive" fill="hold" evtFilter="cancelBubble" nodeType="interactiveSeq">
                <p:stCondLst>
                  <p:cond evt="onClick" delay="0">
                    <p:tgtEl>
                      <p:spTgt spid="147"/>
                    </p:tgtEl>
                  </p:cond>
                </p:stCondLst>
                <p:endSync evt="end" delay="0">
                  <p:rtn val="all"/>
                </p:endSync>
                <p:childTnLst>
                  <p:par>
                    <p:cTn id="580" fill="hold">
                      <p:stCondLst>
                        <p:cond delay="0"/>
                      </p:stCondLst>
                      <p:childTnLst>
                        <p:par>
                          <p:cTn id="581" fill="hold">
                            <p:stCondLst>
                              <p:cond delay="0"/>
                            </p:stCondLst>
                            <p:childTnLst>
                              <p:par>
                                <p:cTn id="582" presetID="1" presetClass="exit" presetSubtype="0" fill="hold" grpId="1" nodeType="clickEffect">
                                  <p:stCondLst>
                                    <p:cond delay="0"/>
                                  </p:stCondLst>
                                  <p:childTnLst>
                                    <p:set>
                                      <p:cBhvr>
                                        <p:cTn id="583" dur="1" fill="hold">
                                          <p:stCondLst>
                                            <p:cond delay="0"/>
                                          </p:stCondLst>
                                        </p:cTn>
                                        <p:tgtEl>
                                          <p:spTgt spid="147"/>
                                        </p:tgtEl>
                                        <p:attrNameLst>
                                          <p:attrName>style.visibility</p:attrName>
                                        </p:attrNameLst>
                                      </p:cBhvr>
                                      <p:to>
                                        <p:strVal val="hidden"/>
                                      </p:to>
                                    </p:set>
                                  </p:childTnLst>
                                </p:cTn>
                              </p:par>
                              <p:par>
                                <p:cTn id="584" presetID="1" presetClass="entr" presetSubtype="0" fill="hold" grpId="0" nodeType="withEffect">
                                  <p:stCondLst>
                                    <p:cond delay="0"/>
                                  </p:stCondLst>
                                  <p:childTnLst>
                                    <p:set>
                                      <p:cBhvr>
                                        <p:cTn id="585" dur="1" fill="hold">
                                          <p:stCondLst>
                                            <p:cond delay="0"/>
                                          </p:stCondLst>
                                        </p:cTn>
                                        <p:tgtEl>
                                          <p:spTgt spid="146"/>
                                        </p:tgtEl>
                                        <p:attrNameLst>
                                          <p:attrName>style.visibility</p:attrName>
                                        </p:attrNameLst>
                                      </p:cBhvr>
                                      <p:to>
                                        <p:strVal val="visible"/>
                                      </p:to>
                                    </p:set>
                                  </p:childTnLst>
                                </p:cTn>
                              </p:par>
                            </p:childTnLst>
                          </p:cTn>
                        </p:par>
                      </p:childTnLst>
                    </p:cTn>
                  </p:par>
                </p:childTnLst>
              </p:cTn>
              <p:nextCondLst>
                <p:cond evt="onClick" delay="0">
                  <p:tgtEl>
                    <p:spTgt spid="147"/>
                  </p:tgtEl>
                </p:cond>
              </p:nextCondLst>
            </p:seq>
            <p:seq concurrent="1" nextAc="seek">
              <p:cTn id="586" restart="whenNotActive" fill="hold" evtFilter="cancelBubble" nodeType="interactiveSeq">
                <p:stCondLst>
                  <p:cond evt="onClick" delay="0">
                    <p:tgtEl>
                      <p:spTgt spid="146"/>
                    </p:tgtEl>
                  </p:cond>
                </p:stCondLst>
                <p:endSync evt="end" delay="0">
                  <p:rtn val="all"/>
                </p:endSync>
                <p:childTnLst>
                  <p:par>
                    <p:cTn id="587" fill="hold">
                      <p:stCondLst>
                        <p:cond delay="0"/>
                      </p:stCondLst>
                      <p:childTnLst>
                        <p:par>
                          <p:cTn id="588" fill="hold">
                            <p:stCondLst>
                              <p:cond delay="0"/>
                            </p:stCondLst>
                            <p:childTnLst>
                              <p:par>
                                <p:cTn id="589" presetID="1" presetClass="exit" presetSubtype="0" fill="hold" grpId="1" nodeType="clickEffect">
                                  <p:stCondLst>
                                    <p:cond delay="0"/>
                                  </p:stCondLst>
                                  <p:childTnLst>
                                    <p:set>
                                      <p:cBhvr>
                                        <p:cTn id="590" dur="1" fill="hold">
                                          <p:stCondLst>
                                            <p:cond delay="0"/>
                                          </p:stCondLst>
                                        </p:cTn>
                                        <p:tgtEl>
                                          <p:spTgt spid="146"/>
                                        </p:tgtEl>
                                        <p:attrNameLst>
                                          <p:attrName>style.visibility</p:attrName>
                                        </p:attrNameLst>
                                      </p:cBhvr>
                                      <p:to>
                                        <p:strVal val="hidden"/>
                                      </p:to>
                                    </p:set>
                                  </p:childTnLst>
                                  <p:subTnLst>
                                    <p:audio>
                                      <p:cMediaNode>
                                        <p:cTn display="0" masterRel="sameClick">
                                          <p:stCondLst>
                                            <p:cond evt="begin" delay="0">
                                              <p:tn val="589"/>
                                            </p:cond>
                                          </p:stCondLst>
                                          <p:endCondLst>
                                            <p:cond evt="onStopAudio" delay="0">
                                              <p:tgtEl>
                                                <p:sldTgt/>
                                              </p:tgtEl>
                                            </p:cond>
                                          </p:endCondLst>
                                        </p:cTn>
                                        <p:tgtEl>
                                          <p:sndTgt r:embed="rId5" name="435845__dersuperanton__flashlight-click.wav"/>
                                        </p:tgtEl>
                                      </p:cMediaNode>
                                    </p:audio>
                                  </p:subTnLst>
                                </p:cTn>
                              </p:par>
                              <p:par>
                                <p:cTn id="591" presetID="1" presetClass="entr" presetSubtype="0" fill="hold" grpId="0" nodeType="withEffect">
                                  <p:stCondLst>
                                    <p:cond delay="0"/>
                                  </p:stCondLst>
                                  <p:childTnLst>
                                    <p:set>
                                      <p:cBhvr>
                                        <p:cTn id="592"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6"/>
                  </p:tgtEl>
                </p:cond>
              </p:nextCondLst>
            </p:seq>
            <p:seq concurrent="1" nextAc="seek">
              <p:cTn id="593" restart="whenNotActive" fill="hold" evtFilter="cancelBubble" nodeType="interactiveSeq">
                <p:stCondLst>
                  <p:cond evt="onClick" delay="0">
                    <p:tgtEl>
                      <p:spTgt spid="145"/>
                    </p:tgtEl>
                  </p:cond>
                </p:stCondLst>
                <p:endSync evt="end" delay="0">
                  <p:rtn val="all"/>
                </p:endSync>
                <p:childTnLst>
                  <p:par>
                    <p:cTn id="594" fill="hold">
                      <p:stCondLst>
                        <p:cond delay="0"/>
                      </p:stCondLst>
                      <p:childTnLst>
                        <p:par>
                          <p:cTn id="595" fill="hold">
                            <p:stCondLst>
                              <p:cond delay="0"/>
                            </p:stCondLst>
                            <p:childTnLst>
                              <p:par>
                                <p:cTn id="596" presetID="1" presetClass="exit" presetSubtype="0" fill="hold" grpId="1" nodeType="clickEffect">
                                  <p:stCondLst>
                                    <p:cond delay="0"/>
                                  </p:stCondLst>
                                  <p:childTnLst>
                                    <p:set>
                                      <p:cBhvr>
                                        <p:cTn id="597" dur="1" fill="hold">
                                          <p:stCondLst>
                                            <p:cond delay="0"/>
                                          </p:stCondLst>
                                        </p:cTn>
                                        <p:tgtEl>
                                          <p:spTgt spid="145"/>
                                        </p:tgtEl>
                                        <p:attrNameLst>
                                          <p:attrName>style.visibility</p:attrName>
                                        </p:attrNameLst>
                                      </p:cBhvr>
                                      <p:to>
                                        <p:strVal val="hidden"/>
                                      </p:to>
                                    </p:set>
                                  </p:childTnLst>
                                  <p:subTnLst>
                                    <p:audio>
                                      <p:cMediaNode>
                                        <p:cTn display="0" masterRel="sameClick">
                                          <p:stCondLst>
                                            <p:cond evt="begin" delay="0">
                                              <p:tn val="596"/>
                                            </p:cond>
                                          </p:stCondLst>
                                          <p:endCondLst>
                                            <p:cond evt="onStopAudio" delay="0">
                                              <p:tgtEl>
                                                <p:sldTgt/>
                                              </p:tgtEl>
                                            </p:cond>
                                          </p:endCondLst>
                                        </p:cTn>
                                        <p:tgtEl>
                                          <p:sndTgt r:embed="rId5" name="435845__dersuperanton__flashlight-click.wav"/>
                                        </p:tgtEl>
                                      </p:cMediaNode>
                                    </p:audio>
                                  </p:subTnLst>
                                </p:cTn>
                              </p:par>
                              <p:par>
                                <p:cTn id="598" presetID="1" presetClass="entr" presetSubtype="0" fill="hold" grpId="0" nodeType="withEffect">
                                  <p:stCondLst>
                                    <p:cond delay="0"/>
                                  </p:stCondLst>
                                  <p:childTnLst>
                                    <p:set>
                                      <p:cBhvr>
                                        <p:cTn id="599" dur="1" fill="hold">
                                          <p:stCondLst>
                                            <p:cond delay="0"/>
                                          </p:stCondLst>
                                        </p:cTn>
                                        <p:tgtEl>
                                          <p:spTgt spid="144"/>
                                        </p:tgtEl>
                                        <p:attrNameLst>
                                          <p:attrName>style.visibility</p:attrName>
                                        </p:attrNameLst>
                                      </p:cBhvr>
                                      <p:to>
                                        <p:strVal val="visible"/>
                                      </p:to>
                                    </p:set>
                                  </p:childTnLst>
                                  <p:subTnLst>
                                    <p:audio>
                                      <p:cMediaNode>
                                        <p:cTn display="0" masterRel="sameClick">
                                          <p:stCondLst>
                                            <p:cond evt="begin" delay="0">
                                              <p:tn val="59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5"/>
                  </p:tgtEl>
                </p:cond>
              </p:nextCondLst>
            </p:seq>
            <p:seq concurrent="1" nextAc="seek">
              <p:cTn id="600" restart="whenNotActive" fill="hold" evtFilter="cancelBubble" nodeType="interactiveSeq">
                <p:stCondLst>
                  <p:cond evt="onClick" delay="0">
                    <p:tgtEl>
                      <p:spTgt spid="144"/>
                    </p:tgtEl>
                  </p:cond>
                </p:stCondLst>
                <p:endSync evt="end" delay="0">
                  <p:rtn val="all"/>
                </p:endSync>
                <p:childTnLst>
                  <p:par>
                    <p:cTn id="601" fill="hold">
                      <p:stCondLst>
                        <p:cond delay="0"/>
                      </p:stCondLst>
                      <p:childTnLst>
                        <p:par>
                          <p:cTn id="602" fill="hold">
                            <p:stCondLst>
                              <p:cond delay="0"/>
                            </p:stCondLst>
                            <p:childTnLst>
                              <p:par>
                                <p:cTn id="603" presetID="1" presetClass="exit" presetSubtype="0" fill="hold" grpId="1" nodeType="clickEffect">
                                  <p:stCondLst>
                                    <p:cond delay="0"/>
                                  </p:stCondLst>
                                  <p:childTnLst>
                                    <p:set>
                                      <p:cBhvr>
                                        <p:cTn id="604" dur="1" fill="hold">
                                          <p:stCondLst>
                                            <p:cond delay="0"/>
                                          </p:stCondLst>
                                        </p:cTn>
                                        <p:tgtEl>
                                          <p:spTgt spid="144"/>
                                        </p:tgtEl>
                                        <p:attrNameLst>
                                          <p:attrName>style.visibility</p:attrName>
                                        </p:attrNameLst>
                                      </p:cBhvr>
                                      <p:to>
                                        <p:strVal val="hidden"/>
                                      </p:to>
                                    </p:set>
                                  </p:childTnLst>
                                  <p:subTnLst>
                                    <p:audio>
                                      <p:cMediaNode>
                                        <p:cTn display="0" masterRel="sameClick">
                                          <p:stCondLst>
                                            <p:cond evt="begin" delay="0">
                                              <p:tn val="603"/>
                                            </p:cond>
                                          </p:stCondLst>
                                          <p:endCondLst>
                                            <p:cond evt="onStopAudio" delay="0">
                                              <p:tgtEl>
                                                <p:sldTgt/>
                                              </p:tgtEl>
                                            </p:cond>
                                          </p:endCondLst>
                                        </p:cTn>
                                        <p:tgtEl>
                                          <p:sndTgt r:embed="rId5" name="435845__dersuperanton__flashlight-click.wav"/>
                                        </p:tgtEl>
                                      </p:cMediaNode>
                                    </p:audio>
                                  </p:subTnLst>
                                </p:cTn>
                              </p:par>
                              <p:par>
                                <p:cTn id="605" presetID="1" presetClass="entr" presetSubtype="0" fill="hold" grpId="0" nodeType="withEffect">
                                  <p:stCondLst>
                                    <p:cond delay="0"/>
                                  </p:stCondLst>
                                  <p:childTnLst>
                                    <p:set>
                                      <p:cBhvr>
                                        <p:cTn id="606" dur="1" fill="hold">
                                          <p:stCondLst>
                                            <p:cond delay="0"/>
                                          </p:stCondLst>
                                        </p:cTn>
                                        <p:tgtEl>
                                          <p:spTgt spid="143"/>
                                        </p:tgtEl>
                                        <p:attrNameLst>
                                          <p:attrName>style.visibility</p:attrName>
                                        </p:attrNameLst>
                                      </p:cBhvr>
                                      <p:to>
                                        <p:strVal val="visible"/>
                                      </p:to>
                                    </p:set>
                                  </p:childTnLst>
                                  <p:subTnLst>
                                    <p:audio>
                                      <p:cMediaNode>
                                        <p:cTn display="0" masterRel="sameClick">
                                          <p:stCondLst>
                                            <p:cond evt="begin" delay="0">
                                              <p:tn val="60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4"/>
                  </p:tgtEl>
                </p:cond>
              </p:nextCondLst>
            </p:seq>
            <p:seq concurrent="1" nextAc="seek">
              <p:cTn id="607" restart="whenNotActive" fill="hold" evtFilter="cancelBubble" nodeType="interactiveSeq">
                <p:stCondLst>
                  <p:cond evt="onClick" delay="0">
                    <p:tgtEl>
                      <p:spTgt spid="143"/>
                    </p:tgtEl>
                  </p:cond>
                </p:stCondLst>
                <p:endSync evt="end" delay="0">
                  <p:rtn val="all"/>
                </p:endSync>
                <p:childTnLst>
                  <p:par>
                    <p:cTn id="608" fill="hold">
                      <p:stCondLst>
                        <p:cond delay="0"/>
                      </p:stCondLst>
                      <p:childTnLst>
                        <p:par>
                          <p:cTn id="609" fill="hold">
                            <p:stCondLst>
                              <p:cond delay="0"/>
                            </p:stCondLst>
                            <p:childTnLst>
                              <p:par>
                                <p:cTn id="610" presetID="1" presetClass="exit" presetSubtype="0" fill="hold" grpId="1" nodeType="clickEffect">
                                  <p:stCondLst>
                                    <p:cond delay="0"/>
                                  </p:stCondLst>
                                  <p:childTnLst>
                                    <p:set>
                                      <p:cBhvr>
                                        <p:cTn id="611" dur="1" fill="hold">
                                          <p:stCondLst>
                                            <p:cond delay="0"/>
                                          </p:stCondLst>
                                        </p:cTn>
                                        <p:tgtEl>
                                          <p:spTgt spid="143"/>
                                        </p:tgtEl>
                                        <p:attrNameLst>
                                          <p:attrName>style.visibility</p:attrName>
                                        </p:attrNameLst>
                                      </p:cBhvr>
                                      <p:to>
                                        <p:strVal val="hidden"/>
                                      </p:to>
                                    </p:set>
                                  </p:childTnLst>
                                  <p:subTnLst>
                                    <p:audio>
                                      <p:cMediaNode>
                                        <p:cTn display="0" masterRel="sameClick">
                                          <p:stCondLst>
                                            <p:cond evt="begin" delay="0">
                                              <p:tn val="610"/>
                                            </p:cond>
                                          </p:stCondLst>
                                          <p:endCondLst>
                                            <p:cond evt="onStopAudio" delay="0">
                                              <p:tgtEl>
                                                <p:sldTgt/>
                                              </p:tgtEl>
                                            </p:cond>
                                          </p:endCondLst>
                                        </p:cTn>
                                        <p:tgtEl>
                                          <p:sndTgt r:embed="rId5" name="435845__dersuperanton__flashlight-click.wav"/>
                                        </p:tgtEl>
                                      </p:cMediaNode>
                                    </p:audio>
                                  </p:subTnLst>
                                </p:cTn>
                              </p:par>
                              <p:par>
                                <p:cTn id="612" presetID="1" presetClass="entr" presetSubtype="0" fill="hold" grpId="0" nodeType="withEffect">
                                  <p:stCondLst>
                                    <p:cond delay="0"/>
                                  </p:stCondLst>
                                  <p:childTnLst>
                                    <p:set>
                                      <p:cBhvr>
                                        <p:cTn id="613" dur="1" fill="hold">
                                          <p:stCondLst>
                                            <p:cond delay="0"/>
                                          </p:stCondLst>
                                        </p:cTn>
                                        <p:tgtEl>
                                          <p:spTgt spid="142"/>
                                        </p:tgtEl>
                                        <p:attrNameLst>
                                          <p:attrName>style.visibility</p:attrName>
                                        </p:attrNameLst>
                                      </p:cBhvr>
                                      <p:to>
                                        <p:strVal val="visible"/>
                                      </p:to>
                                    </p:set>
                                  </p:childTnLst>
                                  <p:subTnLst>
                                    <p:audio>
                                      <p:cMediaNode>
                                        <p:cTn display="0" masterRel="sameClick">
                                          <p:stCondLst>
                                            <p:cond evt="begin" delay="0">
                                              <p:tn val="61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3"/>
                  </p:tgtEl>
                </p:cond>
              </p:nextCondLst>
            </p:seq>
            <p:seq concurrent="1" nextAc="seek">
              <p:cTn id="614" restart="whenNotActive" fill="hold" evtFilter="cancelBubble" nodeType="interactiveSeq">
                <p:stCondLst>
                  <p:cond evt="onClick" delay="0">
                    <p:tgtEl>
                      <p:spTgt spid="142"/>
                    </p:tgtEl>
                  </p:cond>
                </p:stCondLst>
                <p:endSync evt="end" delay="0">
                  <p:rtn val="all"/>
                </p:endSync>
                <p:childTnLst>
                  <p:par>
                    <p:cTn id="615" fill="hold">
                      <p:stCondLst>
                        <p:cond delay="0"/>
                      </p:stCondLst>
                      <p:childTnLst>
                        <p:par>
                          <p:cTn id="616" fill="hold">
                            <p:stCondLst>
                              <p:cond delay="0"/>
                            </p:stCondLst>
                            <p:childTnLst>
                              <p:par>
                                <p:cTn id="617" presetID="1" presetClass="exit" presetSubtype="0" fill="hold" grpId="1" nodeType="clickEffect">
                                  <p:stCondLst>
                                    <p:cond delay="0"/>
                                  </p:stCondLst>
                                  <p:childTnLst>
                                    <p:set>
                                      <p:cBhvr>
                                        <p:cTn id="618" dur="1" fill="hold">
                                          <p:stCondLst>
                                            <p:cond delay="0"/>
                                          </p:stCondLst>
                                        </p:cTn>
                                        <p:tgtEl>
                                          <p:spTgt spid="142"/>
                                        </p:tgtEl>
                                        <p:attrNameLst>
                                          <p:attrName>style.visibility</p:attrName>
                                        </p:attrNameLst>
                                      </p:cBhvr>
                                      <p:to>
                                        <p:strVal val="hidden"/>
                                      </p:to>
                                    </p:set>
                                  </p:childTnLst>
                                  <p:subTnLst>
                                    <p:audio>
                                      <p:cMediaNode>
                                        <p:cTn display="0" masterRel="sameClick">
                                          <p:stCondLst>
                                            <p:cond evt="begin" delay="0">
                                              <p:tn val="617"/>
                                            </p:cond>
                                          </p:stCondLst>
                                          <p:endCondLst>
                                            <p:cond evt="onStopAudio" delay="0">
                                              <p:tgtEl>
                                                <p:sldTgt/>
                                              </p:tgtEl>
                                            </p:cond>
                                          </p:endCondLst>
                                        </p:cTn>
                                        <p:tgtEl>
                                          <p:sndTgt r:embed="rId5" name="435845__dersuperanton__flashlight-click.wav"/>
                                        </p:tgtEl>
                                      </p:cMediaNode>
                                    </p:audio>
                                  </p:subTnLst>
                                </p:cTn>
                              </p:par>
                              <p:par>
                                <p:cTn id="619" presetID="1" presetClass="entr" presetSubtype="0" fill="hold" grpId="0" nodeType="withEffect">
                                  <p:stCondLst>
                                    <p:cond delay="0"/>
                                  </p:stCondLst>
                                  <p:childTnLst>
                                    <p:set>
                                      <p:cBhvr>
                                        <p:cTn id="620" dur="1" fill="hold">
                                          <p:stCondLst>
                                            <p:cond delay="0"/>
                                          </p:stCondLst>
                                        </p:cTn>
                                        <p:tgtEl>
                                          <p:spTgt spid="141"/>
                                        </p:tgtEl>
                                        <p:attrNameLst>
                                          <p:attrName>style.visibility</p:attrName>
                                        </p:attrNameLst>
                                      </p:cBhvr>
                                      <p:to>
                                        <p:strVal val="visible"/>
                                      </p:to>
                                    </p:set>
                                  </p:childTnLst>
                                  <p:subTnLst>
                                    <p:audio>
                                      <p:cMediaNode>
                                        <p:cTn display="0" masterRel="sameClick">
                                          <p:stCondLst>
                                            <p:cond evt="begin" delay="0">
                                              <p:tn val="61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2"/>
                  </p:tgtEl>
                </p:cond>
              </p:nextCondLst>
            </p:seq>
            <p:seq concurrent="1" nextAc="seek">
              <p:cTn id="621" restart="whenNotActive" fill="hold" evtFilter="cancelBubble" nodeType="interactiveSeq">
                <p:stCondLst>
                  <p:cond evt="onClick" delay="0">
                    <p:tgtEl>
                      <p:spTgt spid="141"/>
                    </p:tgtEl>
                  </p:cond>
                </p:stCondLst>
                <p:endSync evt="end" delay="0">
                  <p:rtn val="all"/>
                </p:endSync>
                <p:childTnLst>
                  <p:par>
                    <p:cTn id="622" fill="hold">
                      <p:stCondLst>
                        <p:cond delay="0"/>
                      </p:stCondLst>
                      <p:childTnLst>
                        <p:par>
                          <p:cTn id="623" fill="hold">
                            <p:stCondLst>
                              <p:cond delay="0"/>
                            </p:stCondLst>
                            <p:childTnLst>
                              <p:par>
                                <p:cTn id="624" presetID="1" presetClass="exit" presetSubtype="0" fill="hold" grpId="1" nodeType="clickEffect">
                                  <p:stCondLst>
                                    <p:cond delay="0"/>
                                  </p:stCondLst>
                                  <p:childTnLst>
                                    <p:set>
                                      <p:cBhvr>
                                        <p:cTn id="625" dur="1" fill="hold">
                                          <p:stCondLst>
                                            <p:cond delay="0"/>
                                          </p:stCondLst>
                                        </p:cTn>
                                        <p:tgtEl>
                                          <p:spTgt spid="141"/>
                                        </p:tgtEl>
                                        <p:attrNameLst>
                                          <p:attrName>style.visibility</p:attrName>
                                        </p:attrNameLst>
                                      </p:cBhvr>
                                      <p:to>
                                        <p:strVal val="hidden"/>
                                      </p:to>
                                    </p:set>
                                  </p:childTnLst>
                                  <p:subTnLst>
                                    <p:audio>
                                      <p:cMediaNode>
                                        <p:cTn display="0" masterRel="sameClick">
                                          <p:stCondLst>
                                            <p:cond evt="begin" delay="0">
                                              <p:tn val="624"/>
                                            </p:cond>
                                          </p:stCondLst>
                                          <p:endCondLst>
                                            <p:cond evt="onStopAudio" delay="0">
                                              <p:tgtEl>
                                                <p:sldTgt/>
                                              </p:tgtEl>
                                            </p:cond>
                                          </p:endCondLst>
                                        </p:cTn>
                                        <p:tgtEl>
                                          <p:sndTgt r:embed="rId5" name="435845__dersuperanton__flashlight-click.wav"/>
                                        </p:tgtEl>
                                      </p:cMediaNode>
                                    </p:audio>
                                  </p:subTnLst>
                                </p:cTn>
                              </p:par>
                              <p:par>
                                <p:cTn id="626" presetID="1" presetClass="entr" presetSubtype="0" fill="hold" grpId="0" nodeType="withEffect">
                                  <p:stCondLst>
                                    <p:cond delay="0"/>
                                  </p:stCondLst>
                                  <p:childTnLst>
                                    <p:set>
                                      <p:cBhvr>
                                        <p:cTn id="627" dur="1" fill="hold">
                                          <p:stCondLst>
                                            <p:cond delay="0"/>
                                          </p:stCondLst>
                                        </p:cTn>
                                        <p:tgtEl>
                                          <p:spTgt spid="140"/>
                                        </p:tgtEl>
                                        <p:attrNameLst>
                                          <p:attrName>style.visibility</p:attrName>
                                        </p:attrNameLst>
                                      </p:cBhvr>
                                      <p:to>
                                        <p:strVal val="visible"/>
                                      </p:to>
                                    </p:set>
                                  </p:childTnLst>
                                  <p:subTnLst>
                                    <p:audio>
                                      <p:cMediaNode>
                                        <p:cTn display="0" masterRel="sameClick">
                                          <p:stCondLst>
                                            <p:cond evt="begin" delay="0">
                                              <p:tn val="62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1"/>
                  </p:tgtEl>
                </p:cond>
              </p:nextCondLst>
            </p:seq>
            <p:seq concurrent="1" nextAc="seek">
              <p:cTn id="628" restart="whenNotActive" fill="hold" evtFilter="cancelBubble" nodeType="interactiveSeq">
                <p:stCondLst>
                  <p:cond evt="onClick" delay="0">
                    <p:tgtEl>
                      <p:spTgt spid="140"/>
                    </p:tgtEl>
                  </p:cond>
                </p:stCondLst>
                <p:endSync evt="end" delay="0">
                  <p:rtn val="all"/>
                </p:endSync>
                <p:childTnLst>
                  <p:par>
                    <p:cTn id="629" fill="hold">
                      <p:stCondLst>
                        <p:cond delay="0"/>
                      </p:stCondLst>
                      <p:childTnLst>
                        <p:par>
                          <p:cTn id="630" fill="hold">
                            <p:stCondLst>
                              <p:cond delay="0"/>
                            </p:stCondLst>
                            <p:childTnLst>
                              <p:par>
                                <p:cTn id="631" presetID="1" presetClass="exit" presetSubtype="0" fill="hold" grpId="1" nodeType="clickEffect">
                                  <p:stCondLst>
                                    <p:cond delay="0"/>
                                  </p:stCondLst>
                                  <p:childTnLst>
                                    <p:set>
                                      <p:cBhvr>
                                        <p:cTn id="632" dur="1" fill="hold">
                                          <p:stCondLst>
                                            <p:cond delay="0"/>
                                          </p:stCondLst>
                                        </p:cTn>
                                        <p:tgtEl>
                                          <p:spTgt spid="140"/>
                                        </p:tgtEl>
                                        <p:attrNameLst>
                                          <p:attrName>style.visibility</p:attrName>
                                        </p:attrNameLst>
                                      </p:cBhvr>
                                      <p:to>
                                        <p:strVal val="hidden"/>
                                      </p:to>
                                    </p:set>
                                  </p:childTnLst>
                                  <p:subTnLst>
                                    <p:audio>
                                      <p:cMediaNode>
                                        <p:cTn display="0" masterRel="sameClick">
                                          <p:stCondLst>
                                            <p:cond evt="begin" delay="0">
                                              <p:tn val="631"/>
                                            </p:cond>
                                          </p:stCondLst>
                                          <p:endCondLst>
                                            <p:cond evt="onStopAudio" delay="0">
                                              <p:tgtEl>
                                                <p:sldTgt/>
                                              </p:tgtEl>
                                            </p:cond>
                                          </p:endCondLst>
                                        </p:cTn>
                                        <p:tgtEl>
                                          <p:sndTgt r:embed="rId5" name="435845__dersuperanton__flashlight-click.wav"/>
                                        </p:tgtEl>
                                      </p:cMediaNode>
                                    </p:audio>
                                  </p:subTnLst>
                                </p:cTn>
                              </p:par>
                              <p:par>
                                <p:cTn id="633" presetID="1" presetClass="entr" presetSubtype="0" fill="hold" grpId="0" nodeType="withEffect">
                                  <p:stCondLst>
                                    <p:cond delay="0"/>
                                  </p:stCondLst>
                                  <p:childTnLst>
                                    <p:set>
                                      <p:cBhvr>
                                        <p:cTn id="634" dur="1" fill="hold">
                                          <p:stCondLst>
                                            <p:cond delay="0"/>
                                          </p:stCondLst>
                                        </p:cTn>
                                        <p:tgtEl>
                                          <p:spTgt spid="139"/>
                                        </p:tgtEl>
                                        <p:attrNameLst>
                                          <p:attrName>style.visibility</p:attrName>
                                        </p:attrNameLst>
                                      </p:cBhvr>
                                      <p:to>
                                        <p:strVal val="visible"/>
                                      </p:to>
                                    </p:set>
                                  </p:childTnLst>
                                  <p:subTnLst>
                                    <p:audio>
                                      <p:cMediaNode>
                                        <p:cTn display="0" masterRel="sameClick">
                                          <p:stCondLst>
                                            <p:cond evt="begin" delay="0">
                                              <p:tn val="63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0"/>
                  </p:tgtEl>
                </p:cond>
              </p:nextCondLst>
            </p:seq>
            <p:seq concurrent="1" nextAc="seek">
              <p:cTn id="635" restart="whenNotActive" fill="hold" evtFilter="cancelBubble" nodeType="interactiveSeq">
                <p:stCondLst>
                  <p:cond evt="onClick" delay="0">
                    <p:tgtEl>
                      <p:spTgt spid="139"/>
                    </p:tgtEl>
                  </p:cond>
                </p:stCondLst>
                <p:endSync evt="end" delay="0">
                  <p:rtn val="all"/>
                </p:endSync>
                <p:childTnLst>
                  <p:par>
                    <p:cTn id="636" fill="hold">
                      <p:stCondLst>
                        <p:cond delay="0"/>
                      </p:stCondLst>
                      <p:childTnLst>
                        <p:par>
                          <p:cTn id="637" fill="hold">
                            <p:stCondLst>
                              <p:cond delay="0"/>
                            </p:stCondLst>
                            <p:childTnLst>
                              <p:par>
                                <p:cTn id="638" presetID="1" presetClass="exit" presetSubtype="0" fill="hold" grpId="1" nodeType="clickEffect">
                                  <p:stCondLst>
                                    <p:cond delay="0"/>
                                  </p:stCondLst>
                                  <p:childTnLst>
                                    <p:set>
                                      <p:cBhvr>
                                        <p:cTn id="639" dur="1" fill="hold">
                                          <p:stCondLst>
                                            <p:cond delay="0"/>
                                          </p:stCondLst>
                                        </p:cTn>
                                        <p:tgtEl>
                                          <p:spTgt spid="139"/>
                                        </p:tgtEl>
                                        <p:attrNameLst>
                                          <p:attrName>style.visibility</p:attrName>
                                        </p:attrNameLst>
                                      </p:cBhvr>
                                      <p:to>
                                        <p:strVal val="hidden"/>
                                      </p:to>
                                    </p:set>
                                  </p:childTnLst>
                                  <p:subTnLst>
                                    <p:audio>
                                      <p:cMediaNode>
                                        <p:cTn display="0" masterRel="sameClick">
                                          <p:stCondLst>
                                            <p:cond evt="begin" delay="0">
                                              <p:tn val="638"/>
                                            </p:cond>
                                          </p:stCondLst>
                                          <p:endCondLst>
                                            <p:cond evt="onStopAudio" delay="0">
                                              <p:tgtEl>
                                                <p:sldTgt/>
                                              </p:tgtEl>
                                            </p:cond>
                                          </p:endCondLst>
                                        </p:cTn>
                                        <p:tgtEl>
                                          <p:sndTgt r:embed="rId5" name="435845__dersuperanton__flashlight-click.wav"/>
                                        </p:tgtEl>
                                      </p:cMediaNode>
                                    </p:audio>
                                  </p:subTnLst>
                                </p:cTn>
                              </p:par>
                              <p:par>
                                <p:cTn id="640" presetID="1" presetClass="entr" presetSubtype="0" fill="hold" grpId="0" nodeType="withEffect">
                                  <p:stCondLst>
                                    <p:cond delay="0"/>
                                  </p:stCondLst>
                                  <p:childTnLst>
                                    <p:set>
                                      <p:cBhvr>
                                        <p:cTn id="641" dur="1" fill="hold">
                                          <p:stCondLst>
                                            <p:cond delay="0"/>
                                          </p:stCondLst>
                                        </p:cTn>
                                        <p:tgtEl>
                                          <p:spTgt spid="138"/>
                                        </p:tgtEl>
                                        <p:attrNameLst>
                                          <p:attrName>style.visibility</p:attrName>
                                        </p:attrNameLst>
                                      </p:cBhvr>
                                      <p:to>
                                        <p:strVal val="visible"/>
                                      </p:to>
                                    </p:set>
                                  </p:childTnLst>
                                  <p:subTnLst>
                                    <p:audio>
                                      <p:cMediaNode>
                                        <p:cTn display="0" masterRel="sameClick">
                                          <p:stCondLst>
                                            <p:cond evt="begin" delay="0">
                                              <p:tn val="64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9"/>
                  </p:tgtEl>
                </p:cond>
              </p:nextCondLst>
            </p:seq>
            <p:seq concurrent="1" nextAc="seek">
              <p:cTn id="642" restart="whenNotActive" fill="hold" evtFilter="cancelBubble" nodeType="interactiveSeq">
                <p:stCondLst>
                  <p:cond evt="onClick" delay="0">
                    <p:tgtEl>
                      <p:spTgt spid="138"/>
                    </p:tgtEl>
                  </p:cond>
                </p:stCondLst>
                <p:endSync evt="end" delay="0">
                  <p:rtn val="all"/>
                </p:endSync>
                <p:childTnLst>
                  <p:par>
                    <p:cTn id="643" fill="hold">
                      <p:stCondLst>
                        <p:cond delay="0"/>
                      </p:stCondLst>
                      <p:childTnLst>
                        <p:par>
                          <p:cTn id="644" fill="hold">
                            <p:stCondLst>
                              <p:cond delay="0"/>
                            </p:stCondLst>
                            <p:childTnLst>
                              <p:par>
                                <p:cTn id="645" presetID="1" presetClass="exit" presetSubtype="0" fill="hold" grpId="1" nodeType="clickEffect">
                                  <p:stCondLst>
                                    <p:cond delay="0"/>
                                  </p:stCondLst>
                                  <p:childTnLst>
                                    <p:set>
                                      <p:cBhvr>
                                        <p:cTn id="646" dur="1" fill="hold">
                                          <p:stCondLst>
                                            <p:cond delay="0"/>
                                          </p:stCondLst>
                                        </p:cTn>
                                        <p:tgtEl>
                                          <p:spTgt spid="138"/>
                                        </p:tgtEl>
                                        <p:attrNameLst>
                                          <p:attrName>style.visibility</p:attrName>
                                        </p:attrNameLst>
                                      </p:cBhvr>
                                      <p:to>
                                        <p:strVal val="hidden"/>
                                      </p:to>
                                    </p:set>
                                  </p:childTnLst>
                                  <p:subTnLst>
                                    <p:audio>
                                      <p:cMediaNode>
                                        <p:cTn display="0" masterRel="sameClick">
                                          <p:stCondLst>
                                            <p:cond evt="begin" delay="0">
                                              <p:tn val="645"/>
                                            </p:cond>
                                          </p:stCondLst>
                                          <p:endCondLst>
                                            <p:cond evt="onStopAudio" delay="0">
                                              <p:tgtEl>
                                                <p:sldTgt/>
                                              </p:tgtEl>
                                            </p:cond>
                                          </p:endCondLst>
                                        </p:cTn>
                                        <p:tgtEl>
                                          <p:sndTgt r:embed="rId5" name="435845__dersuperanton__flashlight-click.wav"/>
                                        </p:tgtEl>
                                      </p:cMediaNode>
                                    </p:audio>
                                  </p:subTnLst>
                                </p:cTn>
                              </p:par>
                              <p:par>
                                <p:cTn id="647" presetID="1" presetClass="entr" presetSubtype="0" fill="hold" grpId="0" nodeType="withEffect">
                                  <p:stCondLst>
                                    <p:cond delay="0"/>
                                  </p:stCondLst>
                                  <p:childTnLst>
                                    <p:set>
                                      <p:cBhvr>
                                        <p:cTn id="648"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64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38"/>
                  </p:tgtEl>
                </p:cond>
              </p:nextCondLst>
            </p:seq>
            <p:seq concurrent="1" nextAc="seek">
              <p:cTn id="649" restart="whenNotActive" fill="hold" evtFilter="cancelBubble" nodeType="interactiveSeq">
                <p:stCondLst>
                  <p:cond evt="onClick" delay="0">
                    <p:tgtEl>
                      <p:spTgt spid="157"/>
                    </p:tgtEl>
                  </p:cond>
                </p:stCondLst>
                <p:endSync evt="end" delay="0">
                  <p:rtn val="all"/>
                </p:endSync>
                <p:childTnLst>
                  <p:par>
                    <p:cTn id="650" fill="hold">
                      <p:stCondLst>
                        <p:cond delay="0"/>
                      </p:stCondLst>
                      <p:childTnLst>
                        <p:par>
                          <p:cTn id="651" fill="hold">
                            <p:stCondLst>
                              <p:cond delay="0"/>
                            </p:stCondLst>
                            <p:childTnLst>
                              <p:par>
                                <p:cTn id="652" presetID="1" presetClass="exit" presetSubtype="0" fill="hold" grpId="1" nodeType="clickEffect">
                                  <p:stCondLst>
                                    <p:cond delay="0"/>
                                  </p:stCondLst>
                                  <p:childTnLst>
                                    <p:set>
                                      <p:cBhvr>
                                        <p:cTn id="653" dur="1" fill="hold">
                                          <p:stCondLst>
                                            <p:cond delay="0"/>
                                          </p:stCondLst>
                                        </p:cTn>
                                        <p:tgtEl>
                                          <p:spTgt spid="157"/>
                                        </p:tgtEl>
                                        <p:attrNameLst>
                                          <p:attrName>style.visibility</p:attrName>
                                        </p:attrNameLst>
                                      </p:cBhvr>
                                      <p:to>
                                        <p:strVal val="hidden"/>
                                      </p:to>
                                    </p:set>
                                  </p:childTnLst>
                                  <p:subTnLst>
                                    <p:audio>
                                      <p:cMediaNode>
                                        <p:cTn display="0" masterRel="sameClick">
                                          <p:stCondLst>
                                            <p:cond evt="begin" delay="0">
                                              <p:tn val="652"/>
                                            </p:cond>
                                          </p:stCondLst>
                                          <p:endCondLst>
                                            <p:cond evt="onStopAudio" delay="0">
                                              <p:tgtEl>
                                                <p:sldTgt/>
                                              </p:tgtEl>
                                            </p:cond>
                                          </p:endCondLst>
                                        </p:cTn>
                                        <p:tgtEl>
                                          <p:sndTgt r:embed="rId5" name="435845__dersuperanton__flashlight-click.wav"/>
                                        </p:tgtEl>
                                      </p:cMediaNode>
                                    </p:audio>
                                  </p:subTnLst>
                                </p:cTn>
                              </p:par>
                              <p:par>
                                <p:cTn id="654" presetID="1" presetClass="entr" presetSubtype="0" fill="hold" grpId="0" nodeType="withEffect">
                                  <p:stCondLst>
                                    <p:cond delay="0"/>
                                  </p:stCondLst>
                                  <p:childTnLst>
                                    <p:set>
                                      <p:cBhvr>
                                        <p:cTn id="655" dur="1" fill="hold">
                                          <p:stCondLst>
                                            <p:cond delay="0"/>
                                          </p:stCondLst>
                                        </p:cTn>
                                        <p:tgtEl>
                                          <p:spTgt spid="156"/>
                                        </p:tgtEl>
                                        <p:attrNameLst>
                                          <p:attrName>style.visibility</p:attrName>
                                        </p:attrNameLst>
                                      </p:cBhvr>
                                      <p:to>
                                        <p:strVal val="visible"/>
                                      </p:to>
                                    </p:set>
                                  </p:childTnLst>
                                  <p:subTnLst>
                                    <p:audio>
                                      <p:cMediaNode>
                                        <p:cTn display="0" masterRel="sameClick">
                                          <p:stCondLst>
                                            <p:cond evt="begin" delay="0">
                                              <p:tn val="654"/>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7"/>
                  </p:tgtEl>
                </p:cond>
              </p:nextCondLst>
            </p:seq>
            <p:seq concurrent="1" nextAc="seek">
              <p:cTn id="656" restart="whenNotActive" fill="hold" evtFilter="cancelBubble" nodeType="interactiveSeq">
                <p:stCondLst>
                  <p:cond evt="onClick" delay="0">
                    <p:tgtEl>
                      <p:spTgt spid="156"/>
                    </p:tgtEl>
                  </p:cond>
                </p:stCondLst>
                <p:endSync evt="end" delay="0">
                  <p:rtn val="all"/>
                </p:endSync>
                <p:childTnLst>
                  <p:par>
                    <p:cTn id="657" fill="hold">
                      <p:stCondLst>
                        <p:cond delay="0"/>
                      </p:stCondLst>
                      <p:childTnLst>
                        <p:par>
                          <p:cTn id="658" fill="hold">
                            <p:stCondLst>
                              <p:cond delay="0"/>
                            </p:stCondLst>
                            <p:childTnLst>
                              <p:par>
                                <p:cTn id="659" presetID="1" presetClass="exit" presetSubtype="0" fill="hold" grpId="1" nodeType="clickEffect">
                                  <p:stCondLst>
                                    <p:cond delay="0"/>
                                  </p:stCondLst>
                                  <p:childTnLst>
                                    <p:set>
                                      <p:cBhvr>
                                        <p:cTn id="660" dur="1" fill="hold">
                                          <p:stCondLst>
                                            <p:cond delay="0"/>
                                          </p:stCondLst>
                                        </p:cTn>
                                        <p:tgtEl>
                                          <p:spTgt spid="156"/>
                                        </p:tgtEl>
                                        <p:attrNameLst>
                                          <p:attrName>style.visibility</p:attrName>
                                        </p:attrNameLst>
                                      </p:cBhvr>
                                      <p:to>
                                        <p:strVal val="hidden"/>
                                      </p:to>
                                    </p:set>
                                  </p:childTnLst>
                                  <p:subTnLst>
                                    <p:audio>
                                      <p:cMediaNode>
                                        <p:cTn display="0" masterRel="sameClick">
                                          <p:stCondLst>
                                            <p:cond evt="begin" delay="0">
                                              <p:tn val="659"/>
                                            </p:cond>
                                          </p:stCondLst>
                                          <p:endCondLst>
                                            <p:cond evt="onStopAudio" delay="0">
                                              <p:tgtEl>
                                                <p:sldTgt/>
                                              </p:tgtEl>
                                            </p:cond>
                                          </p:endCondLst>
                                        </p:cTn>
                                        <p:tgtEl>
                                          <p:sndTgt r:embed="rId5" name="435845__dersuperanton__flashlight-click.wav"/>
                                        </p:tgtEl>
                                      </p:cMediaNode>
                                    </p:audio>
                                  </p:subTnLst>
                                </p:cTn>
                              </p:par>
                              <p:par>
                                <p:cTn id="661" presetID="1" presetClass="entr" presetSubtype="0" fill="hold" grpId="0" nodeType="withEffect">
                                  <p:stCondLst>
                                    <p:cond delay="0"/>
                                  </p:stCondLst>
                                  <p:childTnLst>
                                    <p:set>
                                      <p:cBhvr>
                                        <p:cTn id="662" dur="1" fill="hold">
                                          <p:stCondLst>
                                            <p:cond delay="0"/>
                                          </p:stCondLst>
                                        </p:cTn>
                                        <p:tgtEl>
                                          <p:spTgt spid="155"/>
                                        </p:tgtEl>
                                        <p:attrNameLst>
                                          <p:attrName>style.visibility</p:attrName>
                                        </p:attrNameLst>
                                      </p:cBhvr>
                                      <p:to>
                                        <p:strVal val="visible"/>
                                      </p:to>
                                    </p:set>
                                  </p:childTnLst>
                                  <p:subTnLst>
                                    <p:audio>
                                      <p:cMediaNode>
                                        <p:cTn display="0" masterRel="sameClick">
                                          <p:stCondLst>
                                            <p:cond evt="begin" delay="0">
                                              <p:tn val="661"/>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6"/>
                  </p:tgtEl>
                </p:cond>
              </p:nextCondLst>
            </p:seq>
            <p:seq concurrent="1" nextAc="seek">
              <p:cTn id="663" restart="whenNotActive" fill="hold" evtFilter="cancelBubble" nodeType="interactiveSeq">
                <p:stCondLst>
                  <p:cond evt="onClick" delay="0">
                    <p:tgtEl>
                      <p:spTgt spid="155"/>
                    </p:tgtEl>
                  </p:cond>
                </p:stCondLst>
                <p:endSync evt="end" delay="0">
                  <p:rtn val="all"/>
                </p:endSync>
                <p:childTnLst>
                  <p:par>
                    <p:cTn id="664" fill="hold">
                      <p:stCondLst>
                        <p:cond delay="0"/>
                      </p:stCondLst>
                      <p:childTnLst>
                        <p:par>
                          <p:cTn id="665" fill="hold">
                            <p:stCondLst>
                              <p:cond delay="0"/>
                            </p:stCondLst>
                            <p:childTnLst>
                              <p:par>
                                <p:cTn id="666" presetID="1" presetClass="exit" presetSubtype="0" fill="hold" grpId="1" nodeType="clickEffect">
                                  <p:stCondLst>
                                    <p:cond delay="0"/>
                                  </p:stCondLst>
                                  <p:childTnLst>
                                    <p:set>
                                      <p:cBhvr>
                                        <p:cTn id="667" dur="1" fill="hold">
                                          <p:stCondLst>
                                            <p:cond delay="0"/>
                                          </p:stCondLst>
                                        </p:cTn>
                                        <p:tgtEl>
                                          <p:spTgt spid="155"/>
                                        </p:tgtEl>
                                        <p:attrNameLst>
                                          <p:attrName>style.visibility</p:attrName>
                                        </p:attrNameLst>
                                      </p:cBhvr>
                                      <p:to>
                                        <p:strVal val="hidden"/>
                                      </p:to>
                                    </p:set>
                                  </p:childTnLst>
                                  <p:subTnLst>
                                    <p:audio>
                                      <p:cMediaNode>
                                        <p:cTn display="0" masterRel="sameClick">
                                          <p:stCondLst>
                                            <p:cond evt="begin" delay="0">
                                              <p:tn val="666"/>
                                            </p:cond>
                                          </p:stCondLst>
                                          <p:endCondLst>
                                            <p:cond evt="onStopAudio" delay="0">
                                              <p:tgtEl>
                                                <p:sldTgt/>
                                              </p:tgtEl>
                                            </p:cond>
                                          </p:endCondLst>
                                        </p:cTn>
                                        <p:tgtEl>
                                          <p:sndTgt r:embed="rId5" name="435845__dersuperanton__flashlight-click.wav"/>
                                        </p:tgtEl>
                                      </p:cMediaNode>
                                    </p:audio>
                                  </p:subTnLst>
                                </p:cTn>
                              </p:par>
                              <p:par>
                                <p:cTn id="668" presetID="1" presetClass="entr" presetSubtype="0" fill="hold" grpId="0" nodeType="withEffect">
                                  <p:stCondLst>
                                    <p:cond delay="0"/>
                                  </p:stCondLst>
                                  <p:childTnLst>
                                    <p:set>
                                      <p:cBhvr>
                                        <p:cTn id="669" dur="1" fill="hold">
                                          <p:stCondLst>
                                            <p:cond delay="0"/>
                                          </p:stCondLst>
                                        </p:cTn>
                                        <p:tgtEl>
                                          <p:spTgt spid="154"/>
                                        </p:tgtEl>
                                        <p:attrNameLst>
                                          <p:attrName>style.visibility</p:attrName>
                                        </p:attrNameLst>
                                      </p:cBhvr>
                                      <p:to>
                                        <p:strVal val="visible"/>
                                      </p:to>
                                    </p:set>
                                  </p:childTnLst>
                                  <p:subTnLst>
                                    <p:audio>
                                      <p:cMediaNode>
                                        <p:cTn display="0" masterRel="sameClick">
                                          <p:stCondLst>
                                            <p:cond evt="begin" delay="0">
                                              <p:tn val="668"/>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5"/>
                  </p:tgtEl>
                </p:cond>
              </p:nextCondLst>
            </p:seq>
            <p:seq concurrent="1" nextAc="seek">
              <p:cTn id="670" restart="whenNotActive" fill="hold" evtFilter="cancelBubble" nodeType="interactiveSeq">
                <p:stCondLst>
                  <p:cond evt="onClick" delay="0">
                    <p:tgtEl>
                      <p:spTgt spid="154"/>
                    </p:tgtEl>
                  </p:cond>
                </p:stCondLst>
                <p:endSync evt="end" delay="0">
                  <p:rtn val="all"/>
                </p:endSync>
                <p:childTnLst>
                  <p:par>
                    <p:cTn id="671" fill="hold">
                      <p:stCondLst>
                        <p:cond delay="0"/>
                      </p:stCondLst>
                      <p:childTnLst>
                        <p:par>
                          <p:cTn id="672" fill="hold">
                            <p:stCondLst>
                              <p:cond delay="0"/>
                            </p:stCondLst>
                            <p:childTnLst>
                              <p:par>
                                <p:cTn id="673" presetID="1" presetClass="exit" presetSubtype="0" fill="hold" grpId="1" nodeType="clickEffect">
                                  <p:stCondLst>
                                    <p:cond delay="0"/>
                                  </p:stCondLst>
                                  <p:childTnLst>
                                    <p:set>
                                      <p:cBhvr>
                                        <p:cTn id="674" dur="1" fill="hold">
                                          <p:stCondLst>
                                            <p:cond delay="0"/>
                                          </p:stCondLst>
                                        </p:cTn>
                                        <p:tgtEl>
                                          <p:spTgt spid="154"/>
                                        </p:tgtEl>
                                        <p:attrNameLst>
                                          <p:attrName>style.visibility</p:attrName>
                                        </p:attrNameLst>
                                      </p:cBhvr>
                                      <p:to>
                                        <p:strVal val="hidden"/>
                                      </p:to>
                                    </p:set>
                                  </p:childTnLst>
                                  <p:subTnLst>
                                    <p:audio>
                                      <p:cMediaNode>
                                        <p:cTn display="0" masterRel="sameClick">
                                          <p:stCondLst>
                                            <p:cond evt="begin" delay="0">
                                              <p:tn val="673"/>
                                            </p:cond>
                                          </p:stCondLst>
                                          <p:endCondLst>
                                            <p:cond evt="onStopAudio" delay="0">
                                              <p:tgtEl>
                                                <p:sldTgt/>
                                              </p:tgtEl>
                                            </p:cond>
                                          </p:endCondLst>
                                        </p:cTn>
                                        <p:tgtEl>
                                          <p:sndTgt r:embed="rId5" name="435845__dersuperanton__flashlight-click.wav"/>
                                        </p:tgtEl>
                                      </p:cMediaNode>
                                    </p:audio>
                                  </p:subTnLst>
                                </p:cTn>
                              </p:par>
                              <p:par>
                                <p:cTn id="675" presetID="1" presetClass="entr" presetSubtype="0" fill="hold" grpId="0" nodeType="withEffect">
                                  <p:stCondLst>
                                    <p:cond delay="0"/>
                                  </p:stCondLst>
                                  <p:childTnLst>
                                    <p:set>
                                      <p:cBhvr>
                                        <p:cTn id="676" dur="1" fill="hold">
                                          <p:stCondLst>
                                            <p:cond delay="0"/>
                                          </p:stCondLst>
                                        </p:cTn>
                                        <p:tgtEl>
                                          <p:spTgt spid="153"/>
                                        </p:tgtEl>
                                        <p:attrNameLst>
                                          <p:attrName>style.visibility</p:attrName>
                                        </p:attrNameLst>
                                      </p:cBhvr>
                                      <p:to>
                                        <p:strVal val="visible"/>
                                      </p:to>
                                    </p:set>
                                  </p:childTnLst>
                                  <p:subTnLst>
                                    <p:audio>
                                      <p:cMediaNode>
                                        <p:cTn display="0" masterRel="sameClick">
                                          <p:stCondLst>
                                            <p:cond evt="begin" delay="0">
                                              <p:tn val="675"/>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4"/>
                  </p:tgtEl>
                </p:cond>
              </p:nextCondLst>
            </p:seq>
            <p:seq concurrent="1" nextAc="seek">
              <p:cTn id="677" restart="whenNotActive" fill="hold" evtFilter="cancelBubble" nodeType="interactiveSeq">
                <p:stCondLst>
                  <p:cond evt="onClick" delay="0">
                    <p:tgtEl>
                      <p:spTgt spid="153"/>
                    </p:tgtEl>
                  </p:cond>
                </p:stCondLst>
                <p:endSync evt="end" delay="0">
                  <p:rtn val="all"/>
                </p:endSync>
                <p:childTnLst>
                  <p:par>
                    <p:cTn id="678" fill="hold">
                      <p:stCondLst>
                        <p:cond delay="0"/>
                      </p:stCondLst>
                      <p:childTnLst>
                        <p:par>
                          <p:cTn id="679" fill="hold">
                            <p:stCondLst>
                              <p:cond delay="0"/>
                            </p:stCondLst>
                            <p:childTnLst>
                              <p:par>
                                <p:cTn id="680" presetID="1" presetClass="exit" presetSubtype="0" fill="hold" grpId="1" nodeType="clickEffect">
                                  <p:stCondLst>
                                    <p:cond delay="0"/>
                                  </p:stCondLst>
                                  <p:childTnLst>
                                    <p:set>
                                      <p:cBhvr>
                                        <p:cTn id="681" dur="1" fill="hold">
                                          <p:stCondLst>
                                            <p:cond delay="0"/>
                                          </p:stCondLst>
                                        </p:cTn>
                                        <p:tgtEl>
                                          <p:spTgt spid="153"/>
                                        </p:tgtEl>
                                        <p:attrNameLst>
                                          <p:attrName>style.visibility</p:attrName>
                                        </p:attrNameLst>
                                      </p:cBhvr>
                                      <p:to>
                                        <p:strVal val="hidden"/>
                                      </p:to>
                                    </p:set>
                                  </p:childTnLst>
                                  <p:subTnLst>
                                    <p:audio>
                                      <p:cMediaNode>
                                        <p:cTn display="0" masterRel="sameClick">
                                          <p:stCondLst>
                                            <p:cond evt="begin" delay="0">
                                              <p:tn val="680"/>
                                            </p:cond>
                                          </p:stCondLst>
                                          <p:endCondLst>
                                            <p:cond evt="onStopAudio" delay="0">
                                              <p:tgtEl>
                                                <p:sldTgt/>
                                              </p:tgtEl>
                                            </p:cond>
                                          </p:endCondLst>
                                        </p:cTn>
                                        <p:tgtEl>
                                          <p:sndTgt r:embed="rId5" name="435845__dersuperanton__flashlight-click.wav"/>
                                        </p:tgtEl>
                                      </p:cMediaNode>
                                    </p:audio>
                                  </p:subTnLst>
                                </p:cTn>
                              </p:par>
                              <p:par>
                                <p:cTn id="682" presetID="1" presetClass="entr" presetSubtype="0" fill="hold" grpId="0" nodeType="withEffect">
                                  <p:stCondLst>
                                    <p:cond delay="0"/>
                                  </p:stCondLst>
                                  <p:childTnLst>
                                    <p:set>
                                      <p:cBhvr>
                                        <p:cTn id="683" dur="1" fill="hold">
                                          <p:stCondLst>
                                            <p:cond delay="0"/>
                                          </p:stCondLst>
                                        </p:cTn>
                                        <p:tgtEl>
                                          <p:spTgt spid="152"/>
                                        </p:tgtEl>
                                        <p:attrNameLst>
                                          <p:attrName>style.visibility</p:attrName>
                                        </p:attrNameLst>
                                      </p:cBhvr>
                                      <p:to>
                                        <p:strVal val="visible"/>
                                      </p:to>
                                    </p:set>
                                  </p:childTnLst>
                                  <p:subTnLst>
                                    <p:audio>
                                      <p:cMediaNode>
                                        <p:cTn display="0" masterRel="sameClick">
                                          <p:stCondLst>
                                            <p:cond evt="begin" delay="0">
                                              <p:tn val="682"/>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3"/>
                  </p:tgtEl>
                </p:cond>
              </p:nextCondLst>
            </p:seq>
            <p:seq concurrent="1" nextAc="seek">
              <p:cTn id="684" restart="whenNotActive" fill="hold" evtFilter="cancelBubble" nodeType="interactiveSeq">
                <p:stCondLst>
                  <p:cond evt="onClick" delay="0">
                    <p:tgtEl>
                      <p:spTgt spid="152"/>
                    </p:tgtEl>
                  </p:cond>
                </p:stCondLst>
                <p:endSync evt="end" delay="0">
                  <p:rtn val="all"/>
                </p:endSync>
                <p:childTnLst>
                  <p:par>
                    <p:cTn id="685" fill="hold">
                      <p:stCondLst>
                        <p:cond delay="0"/>
                      </p:stCondLst>
                      <p:childTnLst>
                        <p:par>
                          <p:cTn id="686" fill="hold">
                            <p:stCondLst>
                              <p:cond delay="0"/>
                            </p:stCondLst>
                            <p:childTnLst>
                              <p:par>
                                <p:cTn id="687" presetID="1" presetClass="exit" presetSubtype="0" fill="hold" grpId="1" nodeType="clickEffect">
                                  <p:stCondLst>
                                    <p:cond delay="0"/>
                                  </p:stCondLst>
                                  <p:childTnLst>
                                    <p:set>
                                      <p:cBhvr>
                                        <p:cTn id="688" dur="1" fill="hold">
                                          <p:stCondLst>
                                            <p:cond delay="0"/>
                                          </p:stCondLst>
                                        </p:cTn>
                                        <p:tgtEl>
                                          <p:spTgt spid="152"/>
                                        </p:tgtEl>
                                        <p:attrNameLst>
                                          <p:attrName>style.visibility</p:attrName>
                                        </p:attrNameLst>
                                      </p:cBhvr>
                                      <p:to>
                                        <p:strVal val="hidden"/>
                                      </p:to>
                                    </p:set>
                                  </p:childTnLst>
                                  <p:subTnLst>
                                    <p:audio>
                                      <p:cMediaNode>
                                        <p:cTn display="0" masterRel="sameClick">
                                          <p:stCondLst>
                                            <p:cond evt="begin" delay="0">
                                              <p:tn val="687"/>
                                            </p:cond>
                                          </p:stCondLst>
                                          <p:endCondLst>
                                            <p:cond evt="onStopAudio" delay="0">
                                              <p:tgtEl>
                                                <p:sldTgt/>
                                              </p:tgtEl>
                                            </p:cond>
                                          </p:endCondLst>
                                        </p:cTn>
                                        <p:tgtEl>
                                          <p:sndTgt r:embed="rId5" name="435845__dersuperanton__flashlight-click.wav"/>
                                        </p:tgtEl>
                                      </p:cMediaNode>
                                    </p:audio>
                                  </p:subTnLst>
                                </p:cTn>
                              </p:par>
                              <p:par>
                                <p:cTn id="689" presetID="1" presetClass="entr" presetSubtype="0" fill="hold" grpId="0" nodeType="withEffect">
                                  <p:stCondLst>
                                    <p:cond delay="0"/>
                                  </p:stCondLst>
                                  <p:childTnLst>
                                    <p:set>
                                      <p:cBhvr>
                                        <p:cTn id="690" dur="1" fill="hold">
                                          <p:stCondLst>
                                            <p:cond delay="0"/>
                                          </p:stCondLst>
                                        </p:cTn>
                                        <p:tgtEl>
                                          <p:spTgt spid="151"/>
                                        </p:tgtEl>
                                        <p:attrNameLst>
                                          <p:attrName>style.visibility</p:attrName>
                                        </p:attrNameLst>
                                      </p:cBhvr>
                                      <p:to>
                                        <p:strVal val="visible"/>
                                      </p:to>
                                    </p:set>
                                  </p:childTnLst>
                                  <p:subTnLst>
                                    <p:audio>
                                      <p:cMediaNode>
                                        <p:cTn display="0" masterRel="sameClick">
                                          <p:stCondLst>
                                            <p:cond evt="begin" delay="0">
                                              <p:tn val="689"/>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2"/>
                  </p:tgtEl>
                </p:cond>
              </p:nextCondLst>
            </p:seq>
            <p:seq concurrent="1" nextAc="seek">
              <p:cTn id="691" restart="whenNotActive" fill="hold" evtFilter="cancelBubble" nodeType="interactiveSeq">
                <p:stCondLst>
                  <p:cond evt="onClick" delay="0">
                    <p:tgtEl>
                      <p:spTgt spid="151"/>
                    </p:tgtEl>
                  </p:cond>
                </p:stCondLst>
                <p:endSync evt="end" delay="0">
                  <p:rtn val="all"/>
                </p:endSync>
                <p:childTnLst>
                  <p:par>
                    <p:cTn id="692" fill="hold">
                      <p:stCondLst>
                        <p:cond delay="0"/>
                      </p:stCondLst>
                      <p:childTnLst>
                        <p:par>
                          <p:cTn id="693" fill="hold">
                            <p:stCondLst>
                              <p:cond delay="0"/>
                            </p:stCondLst>
                            <p:childTnLst>
                              <p:par>
                                <p:cTn id="694" presetID="1" presetClass="exit" presetSubtype="0" fill="hold" grpId="1" nodeType="clickEffect">
                                  <p:stCondLst>
                                    <p:cond delay="0"/>
                                  </p:stCondLst>
                                  <p:childTnLst>
                                    <p:set>
                                      <p:cBhvr>
                                        <p:cTn id="695" dur="1" fill="hold">
                                          <p:stCondLst>
                                            <p:cond delay="0"/>
                                          </p:stCondLst>
                                        </p:cTn>
                                        <p:tgtEl>
                                          <p:spTgt spid="151"/>
                                        </p:tgtEl>
                                        <p:attrNameLst>
                                          <p:attrName>style.visibility</p:attrName>
                                        </p:attrNameLst>
                                      </p:cBhvr>
                                      <p:to>
                                        <p:strVal val="hidden"/>
                                      </p:to>
                                    </p:set>
                                  </p:childTnLst>
                                  <p:subTnLst>
                                    <p:audio>
                                      <p:cMediaNode>
                                        <p:cTn display="0" masterRel="sameClick">
                                          <p:stCondLst>
                                            <p:cond evt="begin" delay="0">
                                              <p:tn val="694"/>
                                            </p:cond>
                                          </p:stCondLst>
                                          <p:endCondLst>
                                            <p:cond evt="onStopAudio" delay="0">
                                              <p:tgtEl>
                                                <p:sldTgt/>
                                              </p:tgtEl>
                                            </p:cond>
                                          </p:endCondLst>
                                        </p:cTn>
                                        <p:tgtEl>
                                          <p:sndTgt r:embed="rId5" name="435845__dersuperanton__flashlight-click.wav"/>
                                        </p:tgtEl>
                                      </p:cMediaNode>
                                    </p:audio>
                                  </p:subTnLst>
                                </p:cTn>
                              </p:par>
                              <p:par>
                                <p:cTn id="696" presetID="1" presetClass="entr" presetSubtype="0" fill="hold" grpId="0" nodeType="withEffect">
                                  <p:stCondLst>
                                    <p:cond delay="0"/>
                                  </p:stCondLst>
                                  <p:childTnLst>
                                    <p:set>
                                      <p:cBhvr>
                                        <p:cTn id="697" dur="1" fill="hold">
                                          <p:stCondLst>
                                            <p:cond delay="0"/>
                                          </p:stCondLst>
                                        </p:cTn>
                                        <p:tgtEl>
                                          <p:spTgt spid="150"/>
                                        </p:tgtEl>
                                        <p:attrNameLst>
                                          <p:attrName>style.visibility</p:attrName>
                                        </p:attrNameLst>
                                      </p:cBhvr>
                                      <p:to>
                                        <p:strVal val="visible"/>
                                      </p:to>
                                    </p:set>
                                  </p:childTnLst>
                                  <p:subTnLst>
                                    <p:audio>
                                      <p:cMediaNode>
                                        <p:cTn display="0" masterRel="sameClick">
                                          <p:stCondLst>
                                            <p:cond evt="begin" delay="0">
                                              <p:tn val="696"/>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1"/>
                  </p:tgtEl>
                </p:cond>
              </p:nextCondLst>
            </p:seq>
            <p:seq concurrent="1" nextAc="seek">
              <p:cTn id="698" restart="whenNotActive" fill="hold" evtFilter="cancelBubble" nodeType="interactiveSeq">
                <p:stCondLst>
                  <p:cond evt="onClick" delay="0">
                    <p:tgtEl>
                      <p:spTgt spid="150"/>
                    </p:tgtEl>
                  </p:cond>
                </p:stCondLst>
                <p:endSync evt="end" delay="0">
                  <p:rtn val="all"/>
                </p:endSync>
                <p:childTnLst>
                  <p:par>
                    <p:cTn id="699" fill="hold">
                      <p:stCondLst>
                        <p:cond delay="0"/>
                      </p:stCondLst>
                      <p:childTnLst>
                        <p:par>
                          <p:cTn id="700" fill="hold">
                            <p:stCondLst>
                              <p:cond delay="0"/>
                            </p:stCondLst>
                            <p:childTnLst>
                              <p:par>
                                <p:cTn id="701" presetID="1" presetClass="exit" presetSubtype="0" fill="hold" grpId="1" nodeType="clickEffect">
                                  <p:stCondLst>
                                    <p:cond delay="0"/>
                                  </p:stCondLst>
                                  <p:childTnLst>
                                    <p:set>
                                      <p:cBhvr>
                                        <p:cTn id="702" dur="1" fill="hold">
                                          <p:stCondLst>
                                            <p:cond delay="0"/>
                                          </p:stCondLst>
                                        </p:cTn>
                                        <p:tgtEl>
                                          <p:spTgt spid="150"/>
                                        </p:tgtEl>
                                        <p:attrNameLst>
                                          <p:attrName>style.visibility</p:attrName>
                                        </p:attrNameLst>
                                      </p:cBhvr>
                                      <p:to>
                                        <p:strVal val="hidden"/>
                                      </p:to>
                                    </p:set>
                                  </p:childTnLst>
                                  <p:subTnLst>
                                    <p:audio>
                                      <p:cMediaNode>
                                        <p:cTn display="0" masterRel="sameClick">
                                          <p:stCondLst>
                                            <p:cond evt="begin" delay="0">
                                              <p:tn val="701"/>
                                            </p:cond>
                                          </p:stCondLst>
                                          <p:endCondLst>
                                            <p:cond evt="onStopAudio" delay="0">
                                              <p:tgtEl>
                                                <p:sldTgt/>
                                              </p:tgtEl>
                                            </p:cond>
                                          </p:endCondLst>
                                        </p:cTn>
                                        <p:tgtEl>
                                          <p:sndTgt r:embed="rId5" name="435845__dersuperanton__flashlight-click.wav"/>
                                        </p:tgtEl>
                                      </p:cMediaNode>
                                    </p:audio>
                                  </p:subTnLst>
                                </p:cTn>
                              </p:par>
                              <p:par>
                                <p:cTn id="703" presetID="1" presetClass="entr" presetSubtype="0" fill="hold" grpId="0" nodeType="withEffect">
                                  <p:stCondLst>
                                    <p:cond delay="0"/>
                                  </p:stCondLst>
                                  <p:childTnLst>
                                    <p:set>
                                      <p:cBhvr>
                                        <p:cTn id="704"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703"/>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50"/>
                  </p:tgtEl>
                </p:cond>
              </p:nextCondLst>
            </p:seq>
            <p:seq concurrent="1" nextAc="seek">
              <p:cTn id="705" restart="whenNotActive" fill="hold" evtFilter="cancelBubble" nodeType="interactiveSeq">
                <p:stCondLst>
                  <p:cond evt="onClick" delay="0">
                    <p:tgtEl>
                      <p:spTgt spid="149"/>
                    </p:tgtEl>
                  </p:cond>
                </p:stCondLst>
                <p:endSync evt="end" delay="0">
                  <p:rtn val="all"/>
                </p:endSync>
                <p:childTnLst>
                  <p:par>
                    <p:cTn id="706" fill="hold">
                      <p:stCondLst>
                        <p:cond delay="0"/>
                      </p:stCondLst>
                      <p:childTnLst>
                        <p:par>
                          <p:cTn id="707" fill="hold">
                            <p:stCondLst>
                              <p:cond delay="0"/>
                            </p:stCondLst>
                            <p:childTnLst>
                              <p:par>
                                <p:cTn id="708" presetID="1" presetClass="exit" presetSubtype="0" fill="hold" grpId="1" nodeType="clickEffect">
                                  <p:stCondLst>
                                    <p:cond delay="0"/>
                                  </p:stCondLst>
                                  <p:childTnLst>
                                    <p:set>
                                      <p:cBhvr>
                                        <p:cTn id="709" dur="1" fill="hold">
                                          <p:stCondLst>
                                            <p:cond delay="0"/>
                                          </p:stCondLst>
                                        </p:cTn>
                                        <p:tgtEl>
                                          <p:spTgt spid="149"/>
                                        </p:tgtEl>
                                        <p:attrNameLst>
                                          <p:attrName>style.visibility</p:attrName>
                                        </p:attrNameLst>
                                      </p:cBhvr>
                                      <p:to>
                                        <p:strVal val="hidden"/>
                                      </p:to>
                                    </p:set>
                                  </p:childTnLst>
                                  <p:subTnLst>
                                    <p:audio>
                                      <p:cMediaNode>
                                        <p:cTn display="0" masterRel="sameClick">
                                          <p:stCondLst>
                                            <p:cond evt="begin" delay="0">
                                              <p:tn val="708"/>
                                            </p:cond>
                                          </p:stCondLst>
                                          <p:endCondLst>
                                            <p:cond evt="onStopAudio" delay="0">
                                              <p:tgtEl>
                                                <p:sldTgt/>
                                              </p:tgtEl>
                                            </p:cond>
                                          </p:endCondLst>
                                        </p:cTn>
                                        <p:tgtEl>
                                          <p:sndTgt r:embed="rId5" name="435845__dersuperanton__flashlight-click.wav"/>
                                        </p:tgtEl>
                                      </p:cMediaNode>
                                    </p:audio>
                                  </p:subTnLst>
                                </p:cTn>
                              </p:par>
                              <p:par>
                                <p:cTn id="710" presetID="1" presetClass="entr" presetSubtype="0" fill="hold" grpId="0" nodeType="withEffect">
                                  <p:stCondLst>
                                    <p:cond delay="0"/>
                                  </p:stCondLst>
                                  <p:childTnLst>
                                    <p:set>
                                      <p:cBhvr>
                                        <p:cTn id="711" dur="1" fill="hold">
                                          <p:stCondLst>
                                            <p:cond delay="0"/>
                                          </p:stCondLst>
                                        </p:cTn>
                                        <p:tgtEl>
                                          <p:spTgt spid="148"/>
                                        </p:tgtEl>
                                        <p:attrNameLst>
                                          <p:attrName>style.visibility</p:attrName>
                                        </p:attrNameLst>
                                      </p:cBhvr>
                                      <p:to>
                                        <p:strVal val="visible"/>
                                      </p:to>
                                    </p:set>
                                  </p:childTnLst>
                                  <p:subTnLst>
                                    <p:audio>
                                      <p:cMediaNode>
                                        <p:cTn display="0" masterRel="sameClick">
                                          <p:stCondLst>
                                            <p:cond evt="begin" delay="0">
                                              <p:tn val="710"/>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9"/>
                  </p:tgtEl>
                </p:cond>
              </p:nextCondLst>
            </p:seq>
            <p:seq concurrent="1" nextAc="seek">
              <p:cTn id="712" restart="whenNotActive" fill="hold" evtFilter="cancelBubble" nodeType="interactiveSeq">
                <p:stCondLst>
                  <p:cond evt="onClick" delay="0">
                    <p:tgtEl>
                      <p:spTgt spid="148"/>
                    </p:tgtEl>
                  </p:cond>
                </p:stCondLst>
                <p:endSync evt="end" delay="0">
                  <p:rtn val="all"/>
                </p:endSync>
                <p:childTnLst>
                  <p:par>
                    <p:cTn id="713" fill="hold">
                      <p:stCondLst>
                        <p:cond delay="0"/>
                      </p:stCondLst>
                      <p:childTnLst>
                        <p:par>
                          <p:cTn id="714" fill="hold">
                            <p:stCondLst>
                              <p:cond delay="0"/>
                            </p:stCondLst>
                            <p:childTnLst>
                              <p:par>
                                <p:cTn id="715" presetID="1" presetClass="exit" presetSubtype="0" fill="hold" grpId="1" nodeType="clickEffect">
                                  <p:stCondLst>
                                    <p:cond delay="0"/>
                                  </p:stCondLst>
                                  <p:childTnLst>
                                    <p:set>
                                      <p:cBhvr>
                                        <p:cTn id="716" dur="1" fill="hold">
                                          <p:stCondLst>
                                            <p:cond delay="0"/>
                                          </p:stCondLst>
                                        </p:cTn>
                                        <p:tgtEl>
                                          <p:spTgt spid="148"/>
                                        </p:tgtEl>
                                        <p:attrNameLst>
                                          <p:attrName>style.visibility</p:attrName>
                                        </p:attrNameLst>
                                      </p:cBhvr>
                                      <p:to>
                                        <p:strVal val="hidden"/>
                                      </p:to>
                                    </p:set>
                                  </p:childTnLst>
                                  <p:subTnLst>
                                    <p:audio>
                                      <p:cMediaNode>
                                        <p:cTn display="0" masterRel="sameClick">
                                          <p:stCondLst>
                                            <p:cond evt="begin" delay="0">
                                              <p:tn val="715"/>
                                            </p:cond>
                                          </p:stCondLst>
                                          <p:endCondLst>
                                            <p:cond evt="onStopAudio" delay="0">
                                              <p:tgtEl>
                                                <p:sldTgt/>
                                              </p:tgtEl>
                                            </p:cond>
                                          </p:endCondLst>
                                        </p:cTn>
                                        <p:tgtEl>
                                          <p:sndTgt r:embed="rId5" name="435845__dersuperanton__flashlight-click.wav"/>
                                        </p:tgtEl>
                                      </p:cMediaNode>
                                    </p:audio>
                                  </p:subTnLst>
                                </p:cTn>
                              </p:par>
                              <p:par>
                                <p:cTn id="717" presetID="1" presetClass="entr" presetSubtype="0" fill="hold" grpId="0" nodeType="withEffect">
                                  <p:stCondLst>
                                    <p:cond delay="0"/>
                                  </p:stCondLst>
                                  <p:childTnLst>
                                    <p:set>
                                      <p:cBhvr>
                                        <p:cTn id="718" dur="1" fill="hold">
                                          <p:stCondLst>
                                            <p:cond delay="0"/>
                                          </p:stCondLst>
                                        </p:cTn>
                                        <p:tgtEl>
                                          <p:spTgt spid="157"/>
                                        </p:tgtEl>
                                        <p:attrNameLst>
                                          <p:attrName>style.visibility</p:attrName>
                                        </p:attrNameLst>
                                      </p:cBhvr>
                                      <p:to>
                                        <p:strVal val="visible"/>
                                      </p:to>
                                    </p:set>
                                  </p:childTnLst>
                                  <p:subTnLst>
                                    <p:audio>
                                      <p:cMediaNode>
                                        <p:cTn display="0" masterRel="sameClick">
                                          <p:stCondLst>
                                            <p:cond evt="begin" delay="0">
                                              <p:tn val="717"/>
                                            </p:cond>
                                          </p:stCondLst>
                                          <p:endCondLst>
                                            <p:cond evt="onStopAudio" delay="0">
                                              <p:tgtEl>
                                                <p:sldTgt/>
                                              </p:tgtEl>
                                            </p:cond>
                                          </p:endCondLst>
                                        </p:cTn>
                                        <p:tgtEl>
                                          <p:sndTgt r:embed="rId5" name="435845__dersuperanton__flashlight-click.wav"/>
                                        </p:tgtEl>
                                      </p:cMediaNode>
                                    </p:audio>
                                  </p:subTnLst>
                                </p:cTn>
                              </p:par>
                            </p:childTnLst>
                          </p:cTn>
                        </p:par>
                      </p:childTnLst>
                    </p:cTn>
                  </p:par>
                </p:childTnLst>
              </p:cTn>
              <p:nextCondLst>
                <p:cond evt="onClick" delay="0">
                  <p:tgtEl>
                    <p:spTgt spid="148"/>
                  </p:tgtEl>
                </p:cond>
              </p:nextCondLst>
            </p:seq>
            <p:seq concurrent="1" nextAc="seek">
              <p:cTn id="719" restart="whenNotActive" fill="hold" evtFilter="cancelBubble" nodeType="interactiveSeq">
                <p:stCondLst>
                  <p:cond evt="onClick" delay="0">
                    <p:tgtEl>
                      <p:spTgt spid="45"/>
                    </p:tgtEl>
                  </p:cond>
                </p:stCondLst>
                <p:endSync evt="end" delay="0">
                  <p:rtn val="all"/>
                </p:endSync>
                <p:childTnLst>
                  <p:par>
                    <p:cTn id="720" fill="hold">
                      <p:stCondLst>
                        <p:cond delay="0"/>
                      </p:stCondLst>
                      <p:childTnLst>
                        <p:par>
                          <p:cTn id="721" fill="hold">
                            <p:stCondLst>
                              <p:cond delay="0"/>
                            </p:stCondLst>
                            <p:childTnLst>
                              <p:par>
                                <p:cTn id="722" presetID="1" presetClass="entr" presetSubtype="0" fill="hold" nodeType="clickEffect">
                                  <p:stCondLst>
                                    <p:cond delay="0"/>
                                  </p:stCondLst>
                                  <p:childTnLst>
                                    <p:set>
                                      <p:cBhvr>
                                        <p:cTn id="723" dur="1" fill="hold">
                                          <p:stCondLst>
                                            <p:cond delay="0"/>
                                          </p:stCondLst>
                                        </p:cTn>
                                        <p:tgtEl>
                                          <p:spTgt spid="13"/>
                                        </p:tgtEl>
                                        <p:attrNameLst>
                                          <p:attrName>style.visibility</p:attrName>
                                        </p:attrNameLst>
                                      </p:cBhvr>
                                      <p:to>
                                        <p:strVal val="visible"/>
                                      </p:to>
                                    </p:set>
                                  </p:childTnLst>
                                </p:cTn>
                              </p:par>
                              <p:par>
                                <p:cTn id="724" presetID="15" presetClass="exit" presetSubtype="0" fill="hold" nodeType="withEffect">
                                  <p:stCondLst>
                                    <p:cond delay="0"/>
                                  </p:stCondLst>
                                  <p:childTnLst>
                                    <p:anim calcmode="lin" valueType="num">
                                      <p:cBhvr>
                                        <p:cTn id="725" dur="1000"/>
                                        <p:tgtEl>
                                          <p:spTgt spid="14"/>
                                        </p:tgtEl>
                                        <p:attrNameLst>
                                          <p:attrName>ppt_w</p:attrName>
                                        </p:attrNameLst>
                                      </p:cBhvr>
                                      <p:tavLst>
                                        <p:tav tm="0">
                                          <p:val>
                                            <p:strVal val="ppt_w"/>
                                          </p:val>
                                        </p:tav>
                                        <p:tav tm="100000">
                                          <p:val>
                                            <p:fltVal val="0"/>
                                          </p:val>
                                        </p:tav>
                                      </p:tavLst>
                                    </p:anim>
                                    <p:anim calcmode="lin" valueType="num">
                                      <p:cBhvr>
                                        <p:cTn id="726" dur="1000"/>
                                        <p:tgtEl>
                                          <p:spTgt spid="14"/>
                                        </p:tgtEl>
                                        <p:attrNameLst>
                                          <p:attrName>ppt_h</p:attrName>
                                        </p:attrNameLst>
                                      </p:cBhvr>
                                      <p:tavLst>
                                        <p:tav tm="0">
                                          <p:val>
                                            <p:strVal val="ppt_h"/>
                                          </p:val>
                                        </p:tav>
                                        <p:tav tm="100000">
                                          <p:val>
                                            <p:fltVal val="0"/>
                                          </p:val>
                                        </p:tav>
                                      </p:tavLst>
                                    </p:anim>
                                    <p:anim calcmode="lin" valueType="num">
                                      <p:cBhvr>
                                        <p:cTn id="727"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28"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29"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24"/>
                                            </p:cond>
                                          </p:stCondLst>
                                          <p:endCondLst>
                                            <p:cond evt="onStopAudio" delay="0">
                                              <p:tgtEl>
                                                <p:sldTgt/>
                                              </p:tgtEl>
                                            </p:cond>
                                          </p:endCondLst>
                                        </p:cTn>
                                        <p:tgtEl>
                                          <p:sndTgt r:embed="rId7" name="chimes.wav"/>
                                        </p:tgtEl>
                                      </p:cMediaNode>
                                    </p:audio>
                                  </p:subTnLst>
                                </p:cTn>
                              </p:par>
                              <p:par>
                                <p:cTn id="730" presetID="1" presetClass="entr" presetSubtype="0" fill="hold" grpId="3" nodeType="withEffect">
                                  <p:stCondLst>
                                    <p:cond delay="0"/>
                                  </p:stCondLst>
                                  <p:childTnLst>
                                    <p:set>
                                      <p:cBhvr>
                                        <p:cTn id="731"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732" restart="whenNotActive" fill="hold" evtFilter="cancelBubble" nodeType="interactiveSeq">
                <p:stCondLst>
                  <p:cond evt="onClick" delay="0">
                    <p:tgtEl>
                      <p:spTgt spid="39"/>
                    </p:tgtEl>
                  </p:cond>
                </p:stCondLst>
                <p:endSync evt="end" delay="0">
                  <p:rtn val="all"/>
                </p:endSync>
                <p:childTnLst>
                  <p:par>
                    <p:cTn id="733" fill="hold">
                      <p:stCondLst>
                        <p:cond delay="0"/>
                      </p:stCondLst>
                      <p:childTnLst>
                        <p:par>
                          <p:cTn id="734" fill="hold">
                            <p:stCondLst>
                              <p:cond delay="0"/>
                            </p:stCondLst>
                            <p:childTnLst>
                              <p:par>
                                <p:cTn id="735" presetID="1" presetClass="entr" presetSubtype="0" fill="hold" nodeType="clickEffect">
                                  <p:stCondLst>
                                    <p:cond delay="0"/>
                                  </p:stCondLst>
                                  <p:childTnLst>
                                    <p:set>
                                      <p:cBhvr>
                                        <p:cTn id="736" dur="1" fill="hold">
                                          <p:stCondLst>
                                            <p:cond delay="0"/>
                                          </p:stCondLst>
                                        </p:cTn>
                                        <p:tgtEl>
                                          <p:spTgt spid="10"/>
                                        </p:tgtEl>
                                        <p:attrNameLst>
                                          <p:attrName>style.visibility</p:attrName>
                                        </p:attrNameLst>
                                      </p:cBhvr>
                                      <p:to>
                                        <p:strVal val="visible"/>
                                      </p:to>
                                    </p:set>
                                  </p:childTnLst>
                                </p:cTn>
                              </p:par>
                              <p:par>
                                <p:cTn id="737" presetID="15" presetClass="exit" presetSubtype="0" fill="hold" nodeType="withEffect">
                                  <p:stCondLst>
                                    <p:cond delay="0"/>
                                  </p:stCondLst>
                                  <p:childTnLst>
                                    <p:anim calcmode="lin" valueType="num">
                                      <p:cBhvr>
                                        <p:cTn id="738" dur="1000"/>
                                        <p:tgtEl>
                                          <p:spTgt spid="14"/>
                                        </p:tgtEl>
                                        <p:attrNameLst>
                                          <p:attrName>ppt_w</p:attrName>
                                        </p:attrNameLst>
                                      </p:cBhvr>
                                      <p:tavLst>
                                        <p:tav tm="0">
                                          <p:val>
                                            <p:strVal val="ppt_w"/>
                                          </p:val>
                                        </p:tav>
                                        <p:tav tm="100000">
                                          <p:val>
                                            <p:fltVal val="0"/>
                                          </p:val>
                                        </p:tav>
                                      </p:tavLst>
                                    </p:anim>
                                    <p:anim calcmode="lin" valueType="num">
                                      <p:cBhvr>
                                        <p:cTn id="739" dur="1000"/>
                                        <p:tgtEl>
                                          <p:spTgt spid="14"/>
                                        </p:tgtEl>
                                        <p:attrNameLst>
                                          <p:attrName>ppt_h</p:attrName>
                                        </p:attrNameLst>
                                      </p:cBhvr>
                                      <p:tavLst>
                                        <p:tav tm="0">
                                          <p:val>
                                            <p:strVal val="ppt_h"/>
                                          </p:val>
                                        </p:tav>
                                        <p:tav tm="100000">
                                          <p:val>
                                            <p:fltVal val="0"/>
                                          </p:val>
                                        </p:tav>
                                      </p:tavLst>
                                    </p:anim>
                                    <p:anim calcmode="lin" valueType="num">
                                      <p:cBhvr>
                                        <p:cTn id="740"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41"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2"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37"/>
                                            </p:cond>
                                          </p:stCondLst>
                                          <p:endCondLst>
                                            <p:cond evt="onStopAudio" delay="0">
                                              <p:tgtEl>
                                                <p:sldTgt/>
                                              </p:tgtEl>
                                            </p:cond>
                                          </p:endCondLst>
                                        </p:cTn>
                                        <p:tgtEl>
                                          <p:sndTgt r:embed="rId7" name="chimes.wav"/>
                                        </p:tgtEl>
                                      </p:cMediaNode>
                                    </p:audio>
                                  </p:subTnLst>
                                </p:cTn>
                              </p:par>
                              <p:par>
                                <p:cTn id="743" presetID="1" presetClass="entr" presetSubtype="0" fill="hold" grpId="2" nodeType="withEffect">
                                  <p:stCondLst>
                                    <p:cond delay="0"/>
                                  </p:stCondLst>
                                  <p:childTnLst>
                                    <p:set>
                                      <p:cBhvr>
                                        <p:cTn id="744"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9"/>
                  </p:tgtEl>
                </p:cond>
              </p:nextCondLst>
            </p:seq>
            <p:seq concurrent="1" nextAc="seek">
              <p:cTn id="745" restart="whenNotActive" fill="hold" evtFilter="cancelBubble" nodeType="interactiveSeq">
                <p:stCondLst>
                  <p:cond evt="onClick" delay="0">
                    <p:tgtEl>
                      <p:spTgt spid="30"/>
                    </p:tgtEl>
                  </p:cond>
                </p:stCondLst>
                <p:endSync evt="end" delay="0">
                  <p:rtn val="all"/>
                </p:endSync>
                <p:childTnLst>
                  <p:par>
                    <p:cTn id="746" fill="hold">
                      <p:stCondLst>
                        <p:cond delay="0"/>
                      </p:stCondLst>
                      <p:childTnLst>
                        <p:par>
                          <p:cTn id="747" fill="hold">
                            <p:stCondLst>
                              <p:cond delay="0"/>
                            </p:stCondLst>
                            <p:childTnLst>
                              <p:par>
                                <p:cTn id="748" presetID="1" presetClass="entr" presetSubtype="0" fill="hold" nodeType="clickEffect">
                                  <p:stCondLst>
                                    <p:cond delay="0"/>
                                  </p:stCondLst>
                                  <p:childTnLst>
                                    <p:set>
                                      <p:cBhvr>
                                        <p:cTn id="749" dur="1" fill="hold">
                                          <p:stCondLst>
                                            <p:cond delay="0"/>
                                          </p:stCondLst>
                                        </p:cTn>
                                        <p:tgtEl>
                                          <p:spTgt spid="13"/>
                                        </p:tgtEl>
                                        <p:attrNameLst>
                                          <p:attrName>style.visibility</p:attrName>
                                        </p:attrNameLst>
                                      </p:cBhvr>
                                      <p:to>
                                        <p:strVal val="visible"/>
                                      </p:to>
                                    </p:set>
                                  </p:childTnLst>
                                </p:cTn>
                              </p:par>
                              <p:par>
                                <p:cTn id="750" presetID="15" presetClass="exit" presetSubtype="0" fill="hold" nodeType="withEffect">
                                  <p:stCondLst>
                                    <p:cond delay="0"/>
                                  </p:stCondLst>
                                  <p:childTnLst>
                                    <p:anim calcmode="lin" valueType="num">
                                      <p:cBhvr>
                                        <p:cTn id="751" dur="1000"/>
                                        <p:tgtEl>
                                          <p:spTgt spid="14"/>
                                        </p:tgtEl>
                                        <p:attrNameLst>
                                          <p:attrName>ppt_w</p:attrName>
                                        </p:attrNameLst>
                                      </p:cBhvr>
                                      <p:tavLst>
                                        <p:tav tm="0">
                                          <p:val>
                                            <p:strVal val="ppt_w"/>
                                          </p:val>
                                        </p:tav>
                                        <p:tav tm="100000">
                                          <p:val>
                                            <p:fltVal val="0"/>
                                          </p:val>
                                        </p:tav>
                                      </p:tavLst>
                                    </p:anim>
                                    <p:anim calcmode="lin" valueType="num">
                                      <p:cBhvr>
                                        <p:cTn id="752" dur="1000"/>
                                        <p:tgtEl>
                                          <p:spTgt spid="14"/>
                                        </p:tgtEl>
                                        <p:attrNameLst>
                                          <p:attrName>ppt_h</p:attrName>
                                        </p:attrNameLst>
                                      </p:cBhvr>
                                      <p:tavLst>
                                        <p:tav tm="0">
                                          <p:val>
                                            <p:strVal val="ppt_h"/>
                                          </p:val>
                                        </p:tav>
                                        <p:tav tm="100000">
                                          <p:val>
                                            <p:fltVal val="0"/>
                                          </p:val>
                                        </p:tav>
                                      </p:tavLst>
                                    </p:anim>
                                    <p:anim calcmode="lin" valueType="num">
                                      <p:cBhvr>
                                        <p:cTn id="753"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54"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55"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50"/>
                                            </p:cond>
                                          </p:stCondLst>
                                          <p:endCondLst>
                                            <p:cond evt="onStopAudio" delay="0">
                                              <p:tgtEl>
                                                <p:sldTgt/>
                                              </p:tgtEl>
                                            </p:cond>
                                          </p:endCondLst>
                                        </p:cTn>
                                        <p:tgtEl>
                                          <p:sndTgt r:embed="rId7" name="chimes.wav"/>
                                        </p:tgtEl>
                                      </p:cMediaNode>
                                    </p:audio>
                                  </p:subTnLst>
                                </p:cTn>
                              </p:par>
                              <p:par>
                                <p:cTn id="756" presetID="1" presetClass="entr" presetSubtype="0" fill="hold" grpId="4" nodeType="withEffect">
                                  <p:stCondLst>
                                    <p:cond delay="0"/>
                                  </p:stCondLst>
                                  <p:childTnLst>
                                    <p:set>
                                      <p:cBhvr>
                                        <p:cTn id="75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758" restart="whenNotActive" fill="hold" evtFilter="cancelBubble" nodeType="interactiveSeq">
                <p:stCondLst>
                  <p:cond evt="onClick" delay="0">
                    <p:tgtEl>
                      <p:spTgt spid="42"/>
                    </p:tgtEl>
                  </p:cond>
                </p:stCondLst>
                <p:endSync evt="end" delay="0">
                  <p:rtn val="all"/>
                </p:endSync>
                <p:childTnLst>
                  <p:par>
                    <p:cTn id="759" fill="hold">
                      <p:stCondLst>
                        <p:cond delay="0"/>
                      </p:stCondLst>
                      <p:childTnLst>
                        <p:par>
                          <p:cTn id="760" fill="hold">
                            <p:stCondLst>
                              <p:cond delay="0"/>
                            </p:stCondLst>
                            <p:childTnLst>
                              <p:par>
                                <p:cTn id="761" presetID="1" presetClass="entr" presetSubtype="0" fill="hold" nodeType="clickEffect">
                                  <p:stCondLst>
                                    <p:cond delay="0"/>
                                  </p:stCondLst>
                                  <p:childTnLst>
                                    <p:set>
                                      <p:cBhvr>
                                        <p:cTn id="762" dur="1" fill="hold">
                                          <p:stCondLst>
                                            <p:cond delay="0"/>
                                          </p:stCondLst>
                                        </p:cTn>
                                        <p:tgtEl>
                                          <p:spTgt spid="12"/>
                                        </p:tgtEl>
                                        <p:attrNameLst>
                                          <p:attrName>style.visibility</p:attrName>
                                        </p:attrNameLst>
                                      </p:cBhvr>
                                      <p:to>
                                        <p:strVal val="visible"/>
                                      </p:to>
                                    </p:set>
                                  </p:childTnLst>
                                </p:cTn>
                              </p:par>
                              <p:par>
                                <p:cTn id="763" presetID="15" presetClass="exit" presetSubtype="0" fill="hold" nodeType="withEffect">
                                  <p:stCondLst>
                                    <p:cond delay="0"/>
                                  </p:stCondLst>
                                  <p:childTnLst>
                                    <p:anim calcmode="lin" valueType="num">
                                      <p:cBhvr>
                                        <p:cTn id="764" dur="1000"/>
                                        <p:tgtEl>
                                          <p:spTgt spid="14"/>
                                        </p:tgtEl>
                                        <p:attrNameLst>
                                          <p:attrName>ppt_w</p:attrName>
                                        </p:attrNameLst>
                                      </p:cBhvr>
                                      <p:tavLst>
                                        <p:tav tm="0">
                                          <p:val>
                                            <p:strVal val="ppt_w"/>
                                          </p:val>
                                        </p:tav>
                                        <p:tav tm="100000">
                                          <p:val>
                                            <p:fltVal val="0"/>
                                          </p:val>
                                        </p:tav>
                                      </p:tavLst>
                                    </p:anim>
                                    <p:anim calcmode="lin" valueType="num">
                                      <p:cBhvr>
                                        <p:cTn id="765" dur="1000"/>
                                        <p:tgtEl>
                                          <p:spTgt spid="14"/>
                                        </p:tgtEl>
                                        <p:attrNameLst>
                                          <p:attrName>ppt_h</p:attrName>
                                        </p:attrNameLst>
                                      </p:cBhvr>
                                      <p:tavLst>
                                        <p:tav tm="0">
                                          <p:val>
                                            <p:strVal val="ppt_h"/>
                                          </p:val>
                                        </p:tav>
                                        <p:tav tm="100000">
                                          <p:val>
                                            <p:fltVal val="0"/>
                                          </p:val>
                                        </p:tav>
                                      </p:tavLst>
                                    </p:anim>
                                    <p:anim calcmode="lin" valueType="num">
                                      <p:cBhvr>
                                        <p:cTn id="766"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67"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68"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63"/>
                                            </p:cond>
                                          </p:stCondLst>
                                          <p:endCondLst>
                                            <p:cond evt="onStopAudio" delay="0">
                                              <p:tgtEl>
                                                <p:sldTgt/>
                                              </p:tgtEl>
                                            </p:cond>
                                          </p:endCondLst>
                                        </p:cTn>
                                        <p:tgtEl>
                                          <p:sndTgt r:embed="rId7" name="chimes.wav"/>
                                        </p:tgtEl>
                                      </p:cMediaNode>
                                    </p:audio>
                                  </p:subTnLst>
                                </p:cTn>
                              </p:par>
                              <p:par>
                                <p:cTn id="769" presetID="1" presetClass="entr" presetSubtype="0" fill="hold" grpId="5" nodeType="withEffect">
                                  <p:stCondLst>
                                    <p:cond delay="0"/>
                                  </p:stCondLst>
                                  <p:childTnLst>
                                    <p:set>
                                      <p:cBhvr>
                                        <p:cTn id="77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771" restart="whenNotActive" fill="hold" evtFilter="cancelBubble" nodeType="interactiveSeq">
                <p:stCondLst>
                  <p:cond evt="onClick" delay="0">
                    <p:tgtEl>
                      <p:spTgt spid="24"/>
                    </p:tgtEl>
                  </p:cond>
                </p:stCondLst>
                <p:endSync evt="end" delay="0">
                  <p:rtn val="all"/>
                </p:endSync>
                <p:childTnLst>
                  <p:par>
                    <p:cTn id="772" fill="hold">
                      <p:stCondLst>
                        <p:cond delay="0"/>
                      </p:stCondLst>
                      <p:childTnLst>
                        <p:par>
                          <p:cTn id="773" fill="hold">
                            <p:stCondLst>
                              <p:cond delay="0"/>
                            </p:stCondLst>
                            <p:childTnLst>
                              <p:par>
                                <p:cTn id="774" presetID="1" presetClass="entr" presetSubtype="0" fill="hold" nodeType="clickEffect">
                                  <p:stCondLst>
                                    <p:cond delay="0"/>
                                  </p:stCondLst>
                                  <p:childTnLst>
                                    <p:set>
                                      <p:cBhvr>
                                        <p:cTn id="775" dur="1" fill="hold">
                                          <p:stCondLst>
                                            <p:cond delay="0"/>
                                          </p:stCondLst>
                                        </p:cTn>
                                        <p:tgtEl>
                                          <p:spTgt spid="13"/>
                                        </p:tgtEl>
                                        <p:attrNameLst>
                                          <p:attrName>style.visibility</p:attrName>
                                        </p:attrNameLst>
                                      </p:cBhvr>
                                      <p:to>
                                        <p:strVal val="visible"/>
                                      </p:to>
                                    </p:set>
                                  </p:childTnLst>
                                </p:cTn>
                              </p:par>
                              <p:par>
                                <p:cTn id="776" presetID="15" presetClass="exit" presetSubtype="0" fill="hold" nodeType="withEffect">
                                  <p:stCondLst>
                                    <p:cond delay="0"/>
                                  </p:stCondLst>
                                  <p:childTnLst>
                                    <p:anim calcmode="lin" valueType="num">
                                      <p:cBhvr>
                                        <p:cTn id="777" dur="1000"/>
                                        <p:tgtEl>
                                          <p:spTgt spid="14"/>
                                        </p:tgtEl>
                                        <p:attrNameLst>
                                          <p:attrName>ppt_w</p:attrName>
                                        </p:attrNameLst>
                                      </p:cBhvr>
                                      <p:tavLst>
                                        <p:tav tm="0">
                                          <p:val>
                                            <p:strVal val="ppt_w"/>
                                          </p:val>
                                        </p:tav>
                                        <p:tav tm="100000">
                                          <p:val>
                                            <p:fltVal val="0"/>
                                          </p:val>
                                        </p:tav>
                                      </p:tavLst>
                                    </p:anim>
                                    <p:anim calcmode="lin" valueType="num">
                                      <p:cBhvr>
                                        <p:cTn id="778" dur="1000"/>
                                        <p:tgtEl>
                                          <p:spTgt spid="14"/>
                                        </p:tgtEl>
                                        <p:attrNameLst>
                                          <p:attrName>ppt_h</p:attrName>
                                        </p:attrNameLst>
                                      </p:cBhvr>
                                      <p:tavLst>
                                        <p:tav tm="0">
                                          <p:val>
                                            <p:strVal val="ppt_h"/>
                                          </p:val>
                                        </p:tav>
                                        <p:tav tm="100000">
                                          <p:val>
                                            <p:fltVal val="0"/>
                                          </p:val>
                                        </p:tav>
                                      </p:tavLst>
                                    </p:anim>
                                    <p:anim calcmode="lin" valueType="num">
                                      <p:cBhvr>
                                        <p:cTn id="779"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80"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81"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76"/>
                                            </p:cond>
                                          </p:stCondLst>
                                          <p:endCondLst>
                                            <p:cond evt="onStopAudio" delay="0">
                                              <p:tgtEl>
                                                <p:sldTgt/>
                                              </p:tgtEl>
                                            </p:cond>
                                          </p:endCondLst>
                                        </p:cTn>
                                        <p:tgtEl>
                                          <p:sndTgt r:embed="rId7" name="chimes.wav"/>
                                        </p:tgtEl>
                                      </p:cMediaNode>
                                    </p:audio>
                                  </p:subTnLst>
                                </p:cTn>
                              </p:par>
                              <p:par>
                                <p:cTn id="782" presetID="1" presetClass="entr" presetSubtype="0" fill="hold" grpId="6" nodeType="withEffect">
                                  <p:stCondLst>
                                    <p:cond delay="0"/>
                                  </p:stCondLst>
                                  <p:childTnLst>
                                    <p:set>
                                      <p:cBhvr>
                                        <p:cTn id="783"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seq concurrent="1" nextAc="seek">
              <p:cTn id="784" restart="whenNotActive" fill="hold" evtFilter="cancelBubble" nodeType="interactiveSeq">
                <p:stCondLst>
                  <p:cond evt="onClick" delay="0">
                    <p:tgtEl>
                      <p:spTgt spid="18"/>
                    </p:tgtEl>
                  </p:cond>
                </p:stCondLst>
                <p:endSync evt="end" delay="0">
                  <p:rtn val="all"/>
                </p:endSync>
                <p:childTnLst>
                  <p:par>
                    <p:cTn id="785" fill="hold">
                      <p:stCondLst>
                        <p:cond delay="0"/>
                      </p:stCondLst>
                      <p:childTnLst>
                        <p:par>
                          <p:cTn id="786" fill="hold">
                            <p:stCondLst>
                              <p:cond delay="0"/>
                            </p:stCondLst>
                            <p:childTnLst>
                              <p:par>
                                <p:cTn id="787" presetID="1" presetClass="entr" presetSubtype="0" fill="hold" nodeType="clickEffect">
                                  <p:stCondLst>
                                    <p:cond delay="0"/>
                                  </p:stCondLst>
                                  <p:childTnLst>
                                    <p:set>
                                      <p:cBhvr>
                                        <p:cTn id="788" dur="1" fill="hold">
                                          <p:stCondLst>
                                            <p:cond delay="0"/>
                                          </p:stCondLst>
                                        </p:cTn>
                                        <p:tgtEl>
                                          <p:spTgt spid="12"/>
                                        </p:tgtEl>
                                        <p:attrNameLst>
                                          <p:attrName>style.visibility</p:attrName>
                                        </p:attrNameLst>
                                      </p:cBhvr>
                                      <p:to>
                                        <p:strVal val="visible"/>
                                      </p:to>
                                    </p:set>
                                  </p:childTnLst>
                                </p:cTn>
                              </p:par>
                              <p:par>
                                <p:cTn id="789" presetID="15" presetClass="exit" presetSubtype="0" fill="hold" nodeType="withEffect">
                                  <p:stCondLst>
                                    <p:cond delay="0"/>
                                  </p:stCondLst>
                                  <p:childTnLst>
                                    <p:anim calcmode="lin" valueType="num">
                                      <p:cBhvr>
                                        <p:cTn id="790" dur="1000"/>
                                        <p:tgtEl>
                                          <p:spTgt spid="14"/>
                                        </p:tgtEl>
                                        <p:attrNameLst>
                                          <p:attrName>ppt_w</p:attrName>
                                        </p:attrNameLst>
                                      </p:cBhvr>
                                      <p:tavLst>
                                        <p:tav tm="0">
                                          <p:val>
                                            <p:strVal val="ppt_w"/>
                                          </p:val>
                                        </p:tav>
                                        <p:tav tm="100000">
                                          <p:val>
                                            <p:fltVal val="0"/>
                                          </p:val>
                                        </p:tav>
                                      </p:tavLst>
                                    </p:anim>
                                    <p:anim calcmode="lin" valueType="num">
                                      <p:cBhvr>
                                        <p:cTn id="791" dur="1000"/>
                                        <p:tgtEl>
                                          <p:spTgt spid="14"/>
                                        </p:tgtEl>
                                        <p:attrNameLst>
                                          <p:attrName>ppt_h</p:attrName>
                                        </p:attrNameLst>
                                      </p:cBhvr>
                                      <p:tavLst>
                                        <p:tav tm="0">
                                          <p:val>
                                            <p:strVal val="ppt_h"/>
                                          </p:val>
                                        </p:tav>
                                        <p:tav tm="100000">
                                          <p:val>
                                            <p:fltVal val="0"/>
                                          </p:val>
                                        </p:tav>
                                      </p:tavLst>
                                    </p:anim>
                                    <p:anim calcmode="lin" valueType="num">
                                      <p:cBhvr>
                                        <p:cTn id="792"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93"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94"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789"/>
                                            </p:cond>
                                          </p:stCondLst>
                                          <p:endCondLst>
                                            <p:cond evt="onStopAudio" delay="0">
                                              <p:tgtEl>
                                                <p:sldTgt/>
                                              </p:tgtEl>
                                            </p:cond>
                                          </p:endCondLst>
                                        </p:cTn>
                                        <p:tgtEl>
                                          <p:sndTgt r:embed="rId7" name="chimes.wav"/>
                                        </p:tgtEl>
                                      </p:cMediaNode>
                                    </p:audio>
                                  </p:subTnLst>
                                </p:cTn>
                              </p:par>
                              <p:par>
                                <p:cTn id="795" presetID="1" presetClass="entr" presetSubtype="0" fill="hold" grpId="7" nodeType="withEffect">
                                  <p:stCondLst>
                                    <p:cond delay="0"/>
                                  </p:stCondLst>
                                  <p:childTnLst>
                                    <p:set>
                                      <p:cBhvr>
                                        <p:cTn id="79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797" restart="whenNotActive" fill="hold" evtFilter="cancelBubble" nodeType="interactiveSeq">
                <p:stCondLst>
                  <p:cond evt="onClick" delay="0">
                    <p:tgtEl>
                      <p:spTgt spid="21"/>
                    </p:tgtEl>
                  </p:cond>
                </p:stCondLst>
                <p:endSync evt="end" delay="0">
                  <p:rtn val="all"/>
                </p:endSync>
                <p:childTnLst>
                  <p:par>
                    <p:cTn id="798" fill="hold">
                      <p:stCondLst>
                        <p:cond delay="0"/>
                      </p:stCondLst>
                      <p:childTnLst>
                        <p:par>
                          <p:cTn id="799" fill="hold">
                            <p:stCondLst>
                              <p:cond delay="0"/>
                            </p:stCondLst>
                            <p:childTnLst>
                              <p:par>
                                <p:cTn id="800" presetID="1" presetClass="entr" presetSubtype="0" fill="hold" nodeType="clickEffect">
                                  <p:stCondLst>
                                    <p:cond delay="0"/>
                                  </p:stCondLst>
                                  <p:childTnLst>
                                    <p:set>
                                      <p:cBhvr>
                                        <p:cTn id="801" dur="1" fill="hold">
                                          <p:stCondLst>
                                            <p:cond delay="0"/>
                                          </p:stCondLst>
                                        </p:cTn>
                                        <p:tgtEl>
                                          <p:spTgt spid="10"/>
                                        </p:tgtEl>
                                        <p:attrNameLst>
                                          <p:attrName>style.visibility</p:attrName>
                                        </p:attrNameLst>
                                      </p:cBhvr>
                                      <p:to>
                                        <p:strVal val="visible"/>
                                      </p:to>
                                    </p:set>
                                  </p:childTnLst>
                                </p:cTn>
                              </p:par>
                              <p:par>
                                <p:cTn id="802" presetID="15" presetClass="exit" presetSubtype="0" fill="hold" nodeType="withEffect">
                                  <p:stCondLst>
                                    <p:cond delay="0"/>
                                  </p:stCondLst>
                                  <p:childTnLst>
                                    <p:anim calcmode="lin" valueType="num">
                                      <p:cBhvr>
                                        <p:cTn id="803" dur="1000"/>
                                        <p:tgtEl>
                                          <p:spTgt spid="14"/>
                                        </p:tgtEl>
                                        <p:attrNameLst>
                                          <p:attrName>ppt_w</p:attrName>
                                        </p:attrNameLst>
                                      </p:cBhvr>
                                      <p:tavLst>
                                        <p:tav tm="0">
                                          <p:val>
                                            <p:strVal val="ppt_w"/>
                                          </p:val>
                                        </p:tav>
                                        <p:tav tm="100000">
                                          <p:val>
                                            <p:fltVal val="0"/>
                                          </p:val>
                                        </p:tav>
                                      </p:tavLst>
                                    </p:anim>
                                    <p:anim calcmode="lin" valueType="num">
                                      <p:cBhvr>
                                        <p:cTn id="804" dur="1000"/>
                                        <p:tgtEl>
                                          <p:spTgt spid="14"/>
                                        </p:tgtEl>
                                        <p:attrNameLst>
                                          <p:attrName>ppt_h</p:attrName>
                                        </p:attrNameLst>
                                      </p:cBhvr>
                                      <p:tavLst>
                                        <p:tav tm="0">
                                          <p:val>
                                            <p:strVal val="ppt_h"/>
                                          </p:val>
                                        </p:tav>
                                        <p:tav tm="100000">
                                          <p:val>
                                            <p:fltVal val="0"/>
                                          </p:val>
                                        </p:tav>
                                      </p:tavLst>
                                    </p:anim>
                                    <p:anim calcmode="lin" valueType="num">
                                      <p:cBhvr>
                                        <p:cTn id="805"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06"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07"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02"/>
                                            </p:cond>
                                          </p:stCondLst>
                                          <p:endCondLst>
                                            <p:cond evt="onStopAudio" delay="0">
                                              <p:tgtEl>
                                                <p:sldTgt/>
                                              </p:tgtEl>
                                            </p:cond>
                                          </p:endCondLst>
                                        </p:cTn>
                                        <p:tgtEl>
                                          <p:sndTgt r:embed="rId7" name="chimes.wav"/>
                                        </p:tgtEl>
                                      </p:cMediaNode>
                                    </p:audio>
                                  </p:subTnLst>
                                </p:cTn>
                              </p:par>
                              <p:par>
                                <p:cTn id="808" presetID="1" presetClass="entr" presetSubtype="0" fill="hold" grpId="8" nodeType="withEffect">
                                  <p:stCondLst>
                                    <p:cond delay="0"/>
                                  </p:stCondLst>
                                  <p:childTnLst>
                                    <p:set>
                                      <p:cBhvr>
                                        <p:cTn id="809"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810" restart="whenNotActive" fill="hold" evtFilter="cancelBubble" nodeType="interactiveSeq">
                <p:stCondLst>
                  <p:cond evt="onClick" delay="0">
                    <p:tgtEl>
                      <p:spTgt spid="33"/>
                    </p:tgtEl>
                  </p:cond>
                </p:stCondLst>
                <p:endSync evt="end" delay="0">
                  <p:rtn val="all"/>
                </p:endSync>
                <p:childTnLst>
                  <p:par>
                    <p:cTn id="811" fill="hold">
                      <p:stCondLst>
                        <p:cond delay="0"/>
                      </p:stCondLst>
                      <p:childTnLst>
                        <p:par>
                          <p:cTn id="812" fill="hold">
                            <p:stCondLst>
                              <p:cond delay="0"/>
                            </p:stCondLst>
                            <p:childTnLst>
                              <p:par>
                                <p:cTn id="813" presetID="1" presetClass="entr" presetSubtype="0" fill="hold" nodeType="clickEffect">
                                  <p:stCondLst>
                                    <p:cond delay="0"/>
                                  </p:stCondLst>
                                  <p:childTnLst>
                                    <p:set>
                                      <p:cBhvr>
                                        <p:cTn id="814" dur="1" fill="hold">
                                          <p:stCondLst>
                                            <p:cond delay="0"/>
                                          </p:stCondLst>
                                        </p:cTn>
                                        <p:tgtEl>
                                          <p:spTgt spid="11"/>
                                        </p:tgtEl>
                                        <p:attrNameLst>
                                          <p:attrName>style.visibility</p:attrName>
                                        </p:attrNameLst>
                                      </p:cBhvr>
                                      <p:to>
                                        <p:strVal val="visible"/>
                                      </p:to>
                                    </p:set>
                                  </p:childTnLst>
                                </p:cTn>
                              </p:par>
                              <p:par>
                                <p:cTn id="815" presetID="15" presetClass="exit" presetSubtype="0" fill="hold" nodeType="withEffect">
                                  <p:stCondLst>
                                    <p:cond delay="0"/>
                                  </p:stCondLst>
                                  <p:childTnLst>
                                    <p:anim calcmode="lin" valueType="num">
                                      <p:cBhvr>
                                        <p:cTn id="816" dur="1000"/>
                                        <p:tgtEl>
                                          <p:spTgt spid="14"/>
                                        </p:tgtEl>
                                        <p:attrNameLst>
                                          <p:attrName>ppt_w</p:attrName>
                                        </p:attrNameLst>
                                      </p:cBhvr>
                                      <p:tavLst>
                                        <p:tav tm="0">
                                          <p:val>
                                            <p:strVal val="ppt_w"/>
                                          </p:val>
                                        </p:tav>
                                        <p:tav tm="100000">
                                          <p:val>
                                            <p:fltVal val="0"/>
                                          </p:val>
                                        </p:tav>
                                      </p:tavLst>
                                    </p:anim>
                                    <p:anim calcmode="lin" valueType="num">
                                      <p:cBhvr>
                                        <p:cTn id="817" dur="1000"/>
                                        <p:tgtEl>
                                          <p:spTgt spid="14"/>
                                        </p:tgtEl>
                                        <p:attrNameLst>
                                          <p:attrName>ppt_h</p:attrName>
                                        </p:attrNameLst>
                                      </p:cBhvr>
                                      <p:tavLst>
                                        <p:tav tm="0">
                                          <p:val>
                                            <p:strVal val="ppt_h"/>
                                          </p:val>
                                        </p:tav>
                                        <p:tav tm="100000">
                                          <p:val>
                                            <p:fltVal val="0"/>
                                          </p:val>
                                        </p:tav>
                                      </p:tavLst>
                                    </p:anim>
                                    <p:anim calcmode="lin" valueType="num">
                                      <p:cBhvr>
                                        <p:cTn id="818"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19"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2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15"/>
                                            </p:cond>
                                          </p:stCondLst>
                                          <p:endCondLst>
                                            <p:cond evt="onStopAudio" delay="0">
                                              <p:tgtEl>
                                                <p:sldTgt/>
                                              </p:tgtEl>
                                            </p:cond>
                                          </p:endCondLst>
                                        </p:cTn>
                                        <p:tgtEl>
                                          <p:sndTgt r:embed="rId7" name="chimes.wav"/>
                                        </p:tgtEl>
                                      </p:cMediaNode>
                                    </p:audio>
                                  </p:subTnLst>
                                </p:cTn>
                              </p:par>
                              <p:par>
                                <p:cTn id="821" presetID="1" presetClass="entr" presetSubtype="0" fill="hold" grpId="0" nodeType="withEffect">
                                  <p:stCondLst>
                                    <p:cond delay="0"/>
                                  </p:stCondLst>
                                  <p:childTnLst>
                                    <p:set>
                                      <p:cBhvr>
                                        <p:cTn id="822"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3"/>
                  </p:tgtEl>
                </p:cond>
              </p:nextCondLst>
            </p:seq>
            <p:seq concurrent="1" nextAc="seek">
              <p:cTn id="823" restart="whenNotActive" fill="hold" evtFilter="cancelBubble" nodeType="interactiveSeq">
                <p:stCondLst>
                  <p:cond evt="onClick" delay="0">
                    <p:tgtEl>
                      <p:spTgt spid="27"/>
                    </p:tgtEl>
                  </p:cond>
                </p:stCondLst>
                <p:endSync evt="end" delay="0">
                  <p:rtn val="all"/>
                </p:endSync>
                <p:childTnLst>
                  <p:par>
                    <p:cTn id="824" fill="hold">
                      <p:stCondLst>
                        <p:cond delay="0"/>
                      </p:stCondLst>
                      <p:childTnLst>
                        <p:par>
                          <p:cTn id="825" fill="hold">
                            <p:stCondLst>
                              <p:cond delay="0"/>
                            </p:stCondLst>
                            <p:childTnLst>
                              <p:par>
                                <p:cTn id="826" presetID="1" presetClass="entr" presetSubtype="0" fill="hold" nodeType="clickEffect">
                                  <p:stCondLst>
                                    <p:cond delay="0"/>
                                  </p:stCondLst>
                                  <p:childTnLst>
                                    <p:set>
                                      <p:cBhvr>
                                        <p:cTn id="827" dur="1" fill="hold">
                                          <p:stCondLst>
                                            <p:cond delay="0"/>
                                          </p:stCondLst>
                                        </p:cTn>
                                        <p:tgtEl>
                                          <p:spTgt spid="13"/>
                                        </p:tgtEl>
                                        <p:attrNameLst>
                                          <p:attrName>style.visibility</p:attrName>
                                        </p:attrNameLst>
                                      </p:cBhvr>
                                      <p:to>
                                        <p:strVal val="visible"/>
                                      </p:to>
                                    </p:set>
                                  </p:childTnLst>
                                </p:cTn>
                              </p:par>
                              <p:par>
                                <p:cTn id="828" presetID="15" presetClass="exit" presetSubtype="0" fill="hold" nodeType="withEffect">
                                  <p:stCondLst>
                                    <p:cond delay="0"/>
                                  </p:stCondLst>
                                  <p:childTnLst>
                                    <p:anim calcmode="lin" valueType="num">
                                      <p:cBhvr>
                                        <p:cTn id="829" dur="1000"/>
                                        <p:tgtEl>
                                          <p:spTgt spid="14"/>
                                        </p:tgtEl>
                                        <p:attrNameLst>
                                          <p:attrName>ppt_w</p:attrName>
                                        </p:attrNameLst>
                                      </p:cBhvr>
                                      <p:tavLst>
                                        <p:tav tm="0">
                                          <p:val>
                                            <p:strVal val="ppt_w"/>
                                          </p:val>
                                        </p:tav>
                                        <p:tav tm="100000">
                                          <p:val>
                                            <p:fltVal val="0"/>
                                          </p:val>
                                        </p:tav>
                                      </p:tavLst>
                                    </p:anim>
                                    <p:anim calcmode="lin" valueType="num">
                                      <p:cBhvr>
                                        <p:cTn id="830" dur="1000"/>
                                        <p:tgtEl>
                                          <p:spTgt spid="14"/>
                                        </p:tgtEl>
                                        <p:attrNameLst>
                                          <p:attrName>ppt_h</p:attrName>
                                        </p:attrNameLst>
                                      </p:cBhvr>
                                      <p:tavLst>
                                        <p:tav tm="0">
                                          <p:val>
                                            <p:strVal val="ppt_h"/>
                                          </p:val>
                                        </p:tav>
                                        <p:tav tm="100000">
                                          <p:val>
                                            <p:fltVal val="0"/>
                                          </p:val>
                                        </p:tav>
                                      </p:tavLst>
                                    </p:anim>
                                    <p:anim calcmode="lin" valueType="num">
                                      <p:cBhvr>
                                        <p:cTn id="831"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32"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33" dur="1" fill="hold">
                                          <p:stCondLst>
                                            <p:cond delay="999"/>
                                          </p:stCondLst>
                                        </p:cTn>
                                        <p:tgtEl>
                                          <p:spTgt spid="14"/>
                                        </p:tgtEl>
                                        <p:attrNameLst>
                                          <p:attrName>style.visibility</p:attrName>
                                        </p:attrNameLst>
                                      </p:cBhvr>
                                      <p:to>
                                        <p:strVal val="hidden"/>
                                      </p:to>
                                    </p:set>
                                  </p:childTnLst>
                                </p:cTn>
                              </p:par>
                              <p:par>
                                <p:cTn id="834" presetID="1" presetClass="entr" presetSubtype="0" fill="hold" grpId="9" nodeType="withEffect">
                                  <p:stCondLst>
                                    <p:cond delay="0"/>
                                  </p:stCondLst>
                                  <p:childTnLst>
                                    <p:set>
                                      <p:cBhvr>
                                        <p:cTn id="835"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836" restart="whenNotActive" fill="hold" evtFilter="cancelBubble" nodeType="interactiveSeq">
                <p:stCondLst>
                  <p:cond evt="onClick" delay="0">
                    <p:tgtEl>
                      <p:spTgt spid="36"/>
                    </p:tgtEl>
                  </p:cond>
                </p:stCondLst>
                <p:endSync evt="end" delay="0">
                  <p:rtn val="all"/>
                </p:endSync>
                <p:childTnLst>
                  <p:par>
                    <p:cTn id="837" fill="hold">
                      <p:stCondLst>
                        <p:cond delay="0"/>
                      </p:stCondLst>
                      <p:childTnLst>
                        <p:par>
                          <p:cTn id="838" fill="hold">
                            <p:stCondLst>
                              <p:cond delay="0"/>
                            </p:stCondLst>
                            <p:childTnLst>
                              <p:par>
                                <p:cTn id="839" presetID="1" presetClass="entr" presetSubtype="0" fill="hold" nodeType="clickEffect">
                                  <p:stCondLst>
                                    <p:cond delay="0"/>
                                  </p:stCondLst>
                                  <p:childTnLst>
                                    <p:set>
                                      <p:cBhvr>
                                        <p:cTn id="840" dur="1" fill="hold">
                                          <p:stCondLst>
                                            <p:cond delay="0"/>
                                          </p:stCondLst>
                                        </p:cTn>
                                        <p:tgtEl>
                                          <p:spTgt spid="12"/>
                                        </p:tgtEl>
                                        <p:attrNameLst>
                                          <p:attrName>style.visibility</p:attrName>
                                        </p:attrNameLst>
                                      </p:cBhvr>
                                      <p:to>
                                        <p:strVal val="visible"/>
                                      </p:to>
                                    </p:set>
                                  </p:childTnLst>
                                </p:cTn>
                              </p:par>
                              <p:par>
                                <p:cTn id="841" presetID="15" presetClass="exit" presetSubtype="0" fill="hold" nodeType="withEffect">
                                  <p:stCondLst>
                                    <p:cond delay="0"/>
                                  </p:stCondLst>
                                  <p:childTnLst>
                                    <p:anim calcmode="lin" valueType="num">
                                      <p:cBhvr>
                                        <p:cTn id="842" dur="1000"/>
                                        <p:tgtEl>
                                          <p:spTgt spid="14"/>
                                        </p:tgtEl>
                                        <p:attrNameLst>
                                          <p:attrName>ppt_w</p:attrName>
                                        </p:attrNameLst>
                                      </p:cBhvr>
                                      <p:tavLst>
                                        <p:tav tm="0">
                                          <p:val>
                                            <p:strVal val="ppt_w"/>
                                          </p:val>
                                        </p:tav>
                                        <p:tav tm="100000">
                                          <p:val>
                                            <p:fltVal val="0"/>
                                          </p:val>
                                        </p:tav>
                                      </p:tavLst>
                                    </p:anim>
                                    <p:anim calcmode="lin" valueType="num">
                                      <p:cBhvr>
                                        <p:cTn id="843" dur="1000"/>
                                        <p:tgtEl>
                                          <p:spTgt spid="14"/>
                                        </p:tgtEl>
                                        <p:attrNameLst>
                                          <p:attrName>ppt_h</p:attrName>
                                        </p:attrNameLst>
                                      </p:cBhvr>
                                      <p:tavLst>
                                        <p:tav tm="0">
                                          <p:val>
                                            <p:strVal val="ppt_h"/>
                                          </p:val>
                                        </p:tav>
                                        <p:tav tm="100000">
                                          <p:val>
                                            <p:fltVal val="0"/>
                                          </p:val>
                                        </p:tav>
                                      </p:tavLst>
                                    </p:anim>
                                    <p:anim calcmode="lin" valueType="num">
                                      <p:cBhvr>
                                        <p:cTn id="844" dur="1000"/>
                                        <p:tgtEl>
                                          <p:spTgt spid="1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45" dur="1000"/>
                                        <p:tgtEl>
                                          <p:spTgt spid="1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46"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841"/>
                                            </p:cond>
                                          </p:stCondLst>
                                          <p:endCondLst>
                                            <p:cond evt="onStopAudio" delay="0">
                                              <p:tgtEl>
                                                <p:sldTgt/>
                                              </p:tgtEl>
                                            </p:cond>
                                          </p:endCondLst>
                                        </p:cTn>
                                        <p:tgtEl>
                                          <p:sndTgt r:embed="rId7" name="chimes.wav"/>
                                        </p:tgtEl>
                                      </p:cMediaNode>
                                    </p:audio>
                                  </p:subTnLst>
                                </p:cTn>
                              </p:par>
                              <p:par>
                                <p:cTn id="847" presetID="1" presetClass="entr" presetSubtype="0" fill="hold" grpId="10" nodeType="withEffect">
                                  <p:stCondLst>
                                    <p:cond delay="0"/>
                                  </p:stCondLst>
                                  <p:childTnLst>
                                    <p:set>
                                      <p:cBhvr>
                                        <p:cTn id="848"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36"/>
                  </p:tgtEl>
                </p:cond>
              </p:nextCondLst>
            </p:seq>
            <p:seq concurrent="1" nextAc="seek">
              <p:cTn id="849" restart="whenNotActive" fill="hold" evtFilter="cancelBubble" nodeType="interactiveSeq">
                <p:stCondLst>
                  <p:cond evt="onClick" delay="0">
                    <p:tgtEl>
                      <p:spTgt spid="162"/>
                    </p:tgtEl>
                  </p:cond>
                </p:stCondLst>
                <p:endSync evt="end" delay="0">
                  <p:rtn val="all"/>
                </p:endSync>
                <p:childTnLst>
                  <p:par>
                    <p:cTn id="850" fill="hold">
                      <p:stCondLst>
                        <p:cond delay="0"/>
                      </p:stCondLst>
                      <p:childTnLst>
                        <p:par>
                          <p:cTn id="851" fill="hold">
                            <p:stCondLst>
                              <p:cond delay="0"/>
                            </p:stCondLst>
                            <p:childTnLst>
                              <p:par>
                                <p:cTn id="852" presetID="1" presetClass="exit" presetSubtype="0" fill="hold" nodeType="clickEffect">
                                  <p:stCondLst>
                                    <p:cond delay="0"/>
                                  </p:stCondLst>
                                  <p:childTnLst>
                                    <p:set>
                                      <p:cBhvr>
                                        <p:cTn id="853" dur="1" fill="hold">
                                          <p:stCondLst>
                                            <p:cond delay="0"/>
                                          </p:stCondLst>
                                        </p:cTn>
                                        <p:tgtEl>
                                          <p:spTgt spid="13"/>
                                        </p:tgtEl>
                                        <p:attrNameLst>
                                          <p:attrName>style.visibility</p:attrName>
                                        </p:attrNameLst>
                                      </p:cBhvr>
                                      <p:to>
                                        <p:strVal val="hidden"/>
                                      </p:to>
                                    </p:set>
                                  </p:childTnLst>
                                </p:cTn>
                              </p:par>
                              <p:par>
                                <p:cTn id="854" presetID="1" presetClass="exit" presetSubtype="0" fill="hold" nodeType="withEffect">
                                  <p:stCondLst>
                                    <p:cond delay="0"/>
                                  </p:stCondLst>
                                  <p:childTnLst>
                                    <p:set>
                                      <p:cBhvr>
                                        <p:cTn id="855" dur="1" fill="hold">
                                          <p:stCondLst>
                                            <p:cond delay="0"/>
                                          </p:stCondLst>
                                        </p:cTn>
                                        <p:tgtEl>
                                          <p:spTgt spid="12"/>
                                        </p:tgtEl>
                                        <p:attrNameLst>
                                          <p:attrName>style.visibility</p:attrName>
                                        </p:attrNameLst>
                                      </p:cBhvr>
                                      <p:to>
                                        <p:strVal val="hidden"/>
                                      </p:to>
                                    </p:set>
                                  </p:childTnLst>
                                </p:cTn>
                              </p:par>
                              <p:par>
                                <p:cTn id="856" presetID="1" presetClass="exit" presetSubtype="0" fill="hold" nodeType="withEffect">
                                  <p:stCondLst>
                                    <p:cond delay="0"/>
                                  </p:stCondLst>
                                  <p:childTnLst>
                                    <p:set>
                                      <p:cBhvr>
                                        <p:cTn id="857" dur="1" fill="hold">
                                          <p:stCondLst>
                                            <p:cond delay="0"/>
                                          </p:stCondLst>
                                        </p:cTn>
                                        <p:tgtEl>
                                          <p:spTgt spid="10"/>
                                        </p:tgtEl>
                                        <p:attrNameLst>
                                          <p:attrName>style.visibility</p:attrName>
                                        </p:attrNameLst>
                                      </p:cBhvr>
                                      <p:to>
                                        <p:strVal val="hidden"/>
                                      </p:to>
                                    </p:set>
                                  </p:childTnLst>
                                </p:cTn>
                              </p:par>
                              <p:par>
                                <p:cTn id="858" presetID="1" presetClass="exit" presetSubtype="0" fill="hold" nodeType="withEffect">
                                  <p:stCondLst>
                                    <p:cond delay="0"/>
                                  </p:stCondLst>
                                  <p:childTnLst>
                                    <p:set>
                                      <p:cBhvr>
                                        <p:cTn id="859" dur="1" fill="hold">
                                          <p:stCondLst>
                                            <p:cond delay="0"/>
                                          </p:stCondLst>
                                        </p:cTn>
                                        <p:tgtEl>
                                          <p:spTgt spid="11"/>
                                        </p:tgtEl>
                                        <p:attrNameLst>
                                          <p:attrName>style.visibility</p:attrName>
                                        </p:attrNameLst>
                                      </p:cBhvr>
                                      <p:to>
                                        <p:strVal val="hidden"/>
                                      </p:to>
                                    </p:set>
                                  </p:childTnLst>
                                </p:cTn>
                              </p:par>
                              <p:par>
                                <p:cTn id="860" presetID="15" presetClass="entr" presetSubtype="0" fill="hold" nodeType="withEffect">
                                  <p:stCondLst>
                                    <p:cond delay="0"/>
                                  </p:stCondLst>
                                  <p:childTnLst>
                                    <p:set>
                                      <p:cBhvr>
                                        <p:cTn id="861" dur="1" fill="hold">
                                          <p:stCondLst>
                                            <p:cond delay="0"/>
                                          </p:stCondLst>
                                        </p:cTn>
                                        <p:tgtEl>
                                          <p:spTgt spid="14"/>
                                        </p:tgtEl>
                                        <p:attrNameLst>
                                          <p:attrName>style.visibility</p:attrName>
                                        </p:attrNameLst>
                                      </p:cBhvr>
                                      <p:to>
                                        <p:strVal val="visible"/>
                                      </p:to>
                                    </p:set>
                                    <p:anim calcmode="lin" valueType="num">
                                      <p:cBhvr>
                                        <p:cTn id="862" dur="1000" fill="hold"/>
                                        <p:tgtEl>
                                          <p:spTgt spid="14"/>
                                        </p:tgtEl>
                                        <p:attrNameLst>
                                          <p:attrName>ppt_w</p:attrName>
                                        </p:attrNameLst>
                                      </p:cBhvr>
                                      <p:tavLst>
                                        <p:tav tm="0">
                                          <p:val>
                                            <p:fltVal val="0"/>
                                          </p:val>
                                        </p:tav>
                                        <p:tav tm="100000">
                                          <p:val>
                                            <p:strVal val="#ppt_w"/>
                                          </p:val>
                                        </p:tav>
                                      </p:tavLst>
                                    </p:anim>
                                    <p:anim calcmode="lin" valueType="num">
                                      <p:cBhvr>
                                        <p:cTn id="863" dur="1000" fill="hold"/>
                                        <p:tgtEl>
                                          <p:spTgt spid="14"/>
                                        </p:tgtEl>
                                        <p:attrNameLst>
                                          <p:attrName>ppt_h</p:attrName>
                                        </p:attrNameLst>
                                      </p:cBhvr>
                                      <p:tavLst>
                                        <p:tav tm="0">
                                          <p:val>
                                            <p:fltVal val="0"/>
                                          </p:val>
                                        </p:tav>
                                        <p:tav tm="100000">
                                          <p:val>
                                            <p:strVal val="#ppt_h"/>
                                          </p:val>
                                        </p:tav>
                                      </p:tavLst>
                                    </p:anim>
                                    <p:anim calcmode="lin" valueType="num">
                                      <p:cBhvr>
                                        <p:cTn id="86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865" dur="1000" fill="hold"/>
                                        <p:tgtEl>
                                          <p:spTgt spid="1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60"/>
                                            </p:cond>
                                          </p:stCondLst>
                                          <p:endCondLst>
                                            <p:cond evt="onStopAudio" delay="0">
                                              <p:tgtEl>
                                                <p:sldTgt/>
                                              </p:tgtEl>
                                            </p:cond>
                                          </p:endCondLst>
                                        </p:cTn>
                                        <p:tgtEl>
                                          <p:sndTgt r:embed="rId7" name="chimes.wav"/>
                                        </p:tgtEl>
                                      </p:cMediaNode>
                                    </p:audio>
                                  </p:subTnLst>
                                </p:cTn>
                              </p:par>
                              <p:par>
                                <p:cTn id="866" presetID="1" presetClass="exit" presetSubtype="0" fill="hold" grpId="1" nodeType="withEffect">
                                  <p:stCondLst>
                                    <p:cond delay="0"/>
                                  </p:stCondLst>
                                  <p:childTnLst>
                                    <p:set>
                                      <p:cBhvr>
                                        <p:cTn id="867"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62"/>
                  </p:tgtEl>
                </p:cond>
              </p:nextCondLst>
            </p:seq>
          </p:childTnLst>
        </p:cTn>
      </p:par>
    </p:tnLst>
    <p:bldLst>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48" grpId="0" animBg="1"/>
      <p:bldP spid="148" grpId="1" animBg="1"/>
      <p:bldP spid="149" grpId="0" animBg="1"/>
      <p:bldP spid="149" grpId="1" animBg="1"/>
      <p:bldP spid="150" grpId="0" animBg="1"/>
      <p:bldP spid="150"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7" grpId="0" animBg="1"/>
      <p:bldP spid="7" grpId="1" animBg="1"/>
      <p:bldP spid="7" grpId="2" animBg="1"/>
      <p:bldP spid="7" grpId="3" animBg="1"/>
      <p:bldP spid="7" grpId="4" animBg="1"/>
      <p:bldP spid="7" grpId="5" animBg="1"/>
      <p:bldP spid="7" grpId="6" animBg="1"/>
      <p:bldP spid="7" grpId="7" animBg="1"/>
      <p:bldP spid="7" grpId="8" animBg="1"/>
      <p:bldP spid="7" grpId="9" animBg="1"/>
      <p:bldP spid="7" grpId="10" animBg="1"/>
      <p:bldP spid="7" grpId="11" animBg="1"/>
      <p:bldP spid="4" grpId="0" animBg="1"/>
      <p:bldP spid="2" grpId="0" animBg="1"/>
      <p:bldP spid="5"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656492" y="1976285"/>
            <a:ext cx="11301045" cy="1494000"/>
          </a:xfrm>
          <a:prstGeom prst="rect">
            <a:avLst/>
          </a:prstGeom>
        </p:spPr>
        <p:txBody>
          <a:bodyPr spcFirstLastPara="1" wrap="square" lIns="121900" tIns="121900" rIns="121900" bIns="121900" anchor="ctr" anchorCtr="0">
            <a:noAutofit/>
          </a:bodyPr>
          <a:lstStyle/>
          <a:p>
            <a:r>
              <a:rPr lang="en-US" sz="8000" b="1" dirty="0">
                <a:latin typeface="Times New Roman" panose="02020603050405020304" pitchFamily="18" charset="0"/>
                <a:cs typeface="Times New Roman" panose="02020603050405020304" pitchFamily="18" charset="0"/>
              </a:rPr>
              <a:t>1. Warm-up and review</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390" name="Group 389">
            <a:extLst>
              <a:ext uri="{FF2B5EF4-FFF2-40B4-BE49-F238E27FC236}">
                <a16:creationId xmlns:a16="http://schemas.microsoft.com/office/drawing/2014/main" id="{36CACE72-9FD6-49D9-9C48-0E0BD674A695}"/>
              </a:ext>
            </a:extLst>
          </p:cNvPr>
          <p:cNvGrpSpPr/>
          <p:nvPr/>
        </p:nvGrpSpPr>
        <p:grpSpPr>
          <a:xfrm>
            <a:off x="1119908" y="23705"/>
            <a:ext cx="9939744" cy="6810590"/>
            <a:chOff x="1119908" y="23705"/>
            <a:chExt cx="9939744" cy="6810590"/>
          </a:xfrm>
        </p:grpSpPr>
        <p:sp>
          <p:nvSpPr>
            <p:cNvPr id="319" name="Rectangle: Rounded Corners 318">
              <a:extLst>
                <a:ext uri="{FF2B5EF4-FFF2-40B4-BE49-F238E27FC236}">
                  <a16:creationId xmlns:a16="http://schemas.microsoft.com/office/drawing/2014/main" id="{AEB5A2D8-D6CA-4D40-9671-3838BD380D6D}"/>
                </a:ext>
              </a:extLst>
            </p:cNvPr>
            <p:cNvSpPr/>
            <p:nvPr/>
          </p:nvSpPr>
          <p:spPr>
            <a:xfrm>
              <a:off x="1119908"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0" name="Rectangle: Rounded Corners 319">
              <a:extLst>
                <a:ext uri="{FF2B5EF4-FFF2-40B4-BE49-F238E27FC236}">
                  <a16:creationId xmlns:a16="http://schemas.microsoft.com/office/drawing/2014/main" id="{E1C0BC0D-5900-46B4-A1A4-D7EDFB501829}"/>
                </a:ext>
              </a:extLst>
            </p:cNvPr>
            <p:cNvSpPr/>
            <p:nvPr/>
          </p:nvSpPr>
          <p:spPr>
            <a:xfrm>
              <a:off x="2227376"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1" name="Rectangle: Rounded Corners 320">
              <a:extLst>
                <a:ext uri="{FF2B5EF4-FFF2-40B4-BE49-F238E27FC236}">
                  <a16:creationId xmlns:a16="http://schemas.microsoft.com/office/drawing/2014/main" id="{8BF921E1-6AC6-43AF-91F6-3FC9A9F8CA1C}"/>
                </a:ext>
              </a:extLst>
            </p:cNvPr>
            <p:cNvSpPr/>
            <p:nvPr/>
          </p:nvSpPr>
          <p:spPr>
            <a:xfrm>
              <a:off x="3334844"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2" name="Rectangle: Rounded Corners 321">
              <a:extLst>
                <a:ext uri="{FF2B5EF4-FFF2-40B4-BE49-F238E27FC236}">
                  <a16:creationId xmlns:a16="http://schemas.microsoft.com/office/drawing/2014/main" id="{47C55B1D-DE0A-48B7-9EFA-3D708EC514D8}"/>
                </a:ext>
              </a:extLst>
            </p:cNvPr>
            <p:cNvSpPr/>
            <p:nvPr/>
          </p:nvSpPr>
          <p:spPr>
            <a:xfrm>
              <a:off x="4442312"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3" name="Rectangle: Rounded Corners 322">
              <a:extLst>
                <a:ext uri="{FF2B5EF4-FFF2-40B4-BE49-F238E27FC236}">
                  <a16:creationId xmlns:a16="http://schemas.microsoft.com/office/drawing/2014/main" id="{A17A97AB-E5F9-48E5-8576-B2C68B685180}"/>
                </a:ext>
              </a:extLst>
            </p:cNvPr>
            <p:cNvSpPr/>
            <p:nvPr/>
          </p:nvSpPr>
          <p:spPr>
            <a:xfrm>
              <a:off x="5549780"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4" name="Rectangle: Rounded Corners 323">
              <a:extLst>
                <a:ext uri="{FF2B5EF4-FFF2-40B4-BE49-F238E27FC236}">
                  <a16:creationId xmlns:a16="http://schemas.microsoft.com/office/drawing/2014/main" id="{A0B575B4-C23D-4EE2-A82F-D94BB2048986}"/>
                </a:ext>
              </a:extLst>
            </p:cNvPr>
            <p:cNvSpPr/>
            <p:nvPr/>
          </p:nvSpPr>
          <p:spPr>
            <a:xfrm>
              <a:off x="6657248"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5" name="Rectangle: Rounded Corners 324">
              <a:extLst>
                <a:ext uri="{FF2B5EF4-FFF2-40B4-BE49-F238E27FC236}">
                  <a16:creationId xmlns:a16="http://schemas.microsoft.com/office/drawing/2014/main" id="{853D82D2-94F1-4B26-9FB5-A9A1C924035C}"/>
                </a:ext>
              </a:extLst>
            </p:cNvPr>
            <p:cNvSpPr/>
            <p:nvPr/>
          </p:nvSpPr>
          <p:spPr>
            <a:xfrm>
              <a:off x="7764716"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6" name="Rectangle: Rounded Corners 325">
              <a:extLst>
                <a:ext uri="{FF2B5EF4-FFF2-40B4-BE49-F238E27FC236}">
                  <a16:creationId xmlns:a16="http://schemas.microsoft.com/office/drawing/2014/main" id="{F61F7AB7-BA29-4C84-86FD-FB37FB143314}"/>
                </a:ext>
              </a:extLst>
            </p:cNvPr>
            <p:cNvSpPr/>
            <p:nvPr/>
          </p:nvSpPr>
          <p:spPr>
            <a:xfrm>
              <a:off x="8872184"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7" name="Rectangle: Rounded Corners 326">
              <a:extLst>
                <a:ext uri="{FF2B5EF4-FFF2-40B4-BE49-F238E27FC236}">
                  <a16:creationId xmlns:a16="http://schemas.microsoft.com/office/drawing/2014/main" id="{B7D97188-C76B-40F5-B806-93A11406CB99}"/>
                </a:ext>
              </a:extLst>
            </p:cNvPr>
            <p:cNvSpPr/>
            <p:nvPr/>
          </p:nvSpPr>
          <p:spPr>
            <a:xfrm>
              <a:off x="9979652" y="2370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1" name="Rectangle: Rounded Corners 330">
              <a:extLst>
                <a:ext uri="{FF2B5EF4-FFF2-40B4-BE49-F238E27FC236}">
                  <a16:creationId xmlns:a16="http://schemas.microsoft.com/office/drawing/2014/main" id="{9436F3EB-8647-461A-879C-EBEDC5EC0E5F}"/>
                </a:ext>
              </a:extLst>
            </p:cNvPr>
            <p:cNvSpPr/>
            <p:nvPr/>
          </p:nvSpPr>
          <p:spPr>
            <a:xfrm>
              <a:off x="1119908"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2" name="Rectangle: Rounded Corners 331">
              <a:extLst>
                <a:ext uri="{FF2B5EF4-FFF2-40B4-BE49-F238E27FC236}">
                  <a16:creationId xmlns:a16="http://schemas.microsoft.com/office/drawing/2014/main" id="{43666DDB-6E17-471A-AC4C-93A2EE78100B}"/>
                </a:ext>
              </a:extLst>
            </p:cNvPr>
            <p:cNvSpPr/>
            <p:nvPr/>
          </p:nvSpPr>
          <p:spPr>
            <a:xfrm>
              <a:off x="2227376"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3" name="Rectangle: Rounded Corners 332">
              <a:extLst>
                <a:ext uri="{FF2B5EF4-FFF2-40B4-BE49-F238E27FC236}">
                  <a16:creationId xmlns:a16="http://schemas.microsoft.com/office/drawing/2014/main" id="{5C31F6BC-19BD-43AD-84C0-2FF960FD4C85}"/>
                </a:ext>
              </a:extLst>
            </p:cNvPr>
            <p:cNvSpPr/>
            <p:nvPr/>
          </p:nvSpPr>
          <p:spPr>
            <a:xfrm>
              <a:off x="3334844"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4" name="Rectangle: Rounded Corners 333">
              <a:extLst>
                <a:ext uri="{FF2B5EF4-FFF2-40B4-BE49-F238E27FC236}">
                  <a16:creationId xmlns:a16="http://schemas.microsoft.com/office/drawing/2014/main" id="{F28E45CB-17D7-44B9-B77E-C3CB62985DBE}"/>
                </a:ext>
              </a:extLst>
            </p:cNvPr>
            <p:cNvSpPr/>
            <p:nvPr/>
          </p:nvSpPr>
          <p:spPr>
            <a:xfrm>
              <a:off x="4442312"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5" name="Rectangle: Rounded Corners 334">
              <a:extLst>
                <a:ext uri="{FF2B5EF4-FFF2-40B4-BE49-F238E27FC236}">
                  <a16:creationId xmlns:a16="http://schemas.microsoft.com/office/drawing/2014/main" id="{F9BBAF59-3F02-4003-8840-87F7EF443F0B}"/>
                </a:ext>
              </a:extLst>
            </p:cNvPr>
            <p:cNvSpPr/>
            <p:nvPr/>
          </p:nvSpPr>
          <p:spPr>
            <a:xfrm>
              <a:off x="5549780"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6" name="Rectangle: Rounded Corners 335">
              <a:extLst>
                <a:ext uri="{FF2B5EF4-FFF2-40B4-BE49-F238E27FC236}">
                  <a16:creationId xmlns:a16="http://schemas.microsoft.com/office/drawing/2014/main" id="{DCA8078E-A984-4447-918E-F6B681C40ED1}"/>
                </a:ext>
              </a:extLst>
            </p:cNvPr>
            <p:cNvSpPr/>
            <p:nvPr/>
          </p:nvSpPr>
          <p:spPr>
            <a:xfrm>
              <a:off x="6657248"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7" name="Rectangle: Rounded Corners 336">
              <a:extLst>
                <a:ext uri="{FF2B5EF4-FFF2-40B4-BE49-F238E27FC236}">
                  <a16:creationId xmlns:a16="http://schemas.microsoft.com/office/drawing/2014/main" id="{6875EDFF-1796-4E6B-B25C-4B51ACD68802}"/>
                </a:ext>
              </a:extLst>
            </p:cNvPr>
            <p:cNvSpPr/>
            <p:nvPr/>
          </p:nvSpPr>
          <p:spPr>
            <a:xfrm>
              <a:off x="7764716"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Rectangle: Rounded Corners 337">
              <a:extLst>
                <a:ext uri="{FF2B5EF4-FFF2-40B4-BE49-F238E27FC236}">
                  <a16:creationId xmlns:a16="http://schemas.microsoft.com/office/drawing/2014/main" id="{99FDD87F-99C9-4DD6-A133-E6C6EB321EE7}"/>
                </a:ext>
              </a:extLst>
            </p:cNvPr>
            <p:cNvSpPr/>
            <p:nvPr/>
          </p:nvSpPr>
          <p:spPr>
            <a:xfrm>
              <a:off x="8872184"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9" name="Rectangle: Rounded Corners 338">
              <a:extLst>
                <a:ext uri="{FF2B5EF4-FFF2-40B4-BE49-F238E27FC236}">
                  <a16:creationId xmlns:a16="http://schemas.microsoft.com/office/drawing/2014/main" id="{CDA3C893-AA5C-408D-86FC-0230171A2DC6}"/>
                </a:ext>
              </a:extLst>
            </p:cNvPr>
            <p:cNvSpPr/>
            <p:nvPr/>
          </p:nvSpPr>
          <p:spPr>
            <a:xfrm>
              <a:off x="9979652" y="1169823"/>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 name="Rectangle: Rounded Corners 342">
              <a:extLst>
                <a:ext uri="{FF2B5EF4-FFF2-40B4-BE49-F238E27FC236}">
                  <a16:creationId xmlns:a16="http://schemas.microsoft.com/office/drawing/2014/main" id="{AD003F1E-3BC3-43EB-B728-861A1AAD7982}"/>
                </a:ext>
              </a:extLst>
            </p:cNvPr>
            <p:cNvSpPr/>
            <p:nvPr/>
          </p:nvSpPr>
          <p:spPr>
            <a:xfrm>
              <a:off x="1119908"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4" name="Rectangle: Rounded Corners 343">
              <a:extLst>
                <a:ext uri="{FF2B5EF4-FFF2-40B4-BE49-F238E27FC236}">
                  <a16:creationId xmlns:a16="http://schemas.microsoft.com/office/drawing/2014/main" id="{3DD52D83-6D8C-43CF-82E7-4D56819BA139}"/>
                </a:ext>
              </a:extLst>
            </p:cNvPr>
            <p:cNvSpPr/>
            <p:nvPr/>
          </p:nvSpPr>
          <p:spPr>
            <a:xfrm>
              <a:off x="2227376"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5" name="Rectangle: Rounded Corners 344">
              <a:extLst>
                <a:ext uri="{FF2B5EF4-FFF2-40B4-BE49-F238E27FC236}">
                  <a16:creationId xmlns:a16="http://schemas.microsoft.com/office/drawing/2014/main" id="{688DF154-62E8-4D46-8454-D0C7099CED4D}"/>
                </a:ext>
              </a:extLst>
            </p:cNvPr>
            <p:cNvSpPr/>
            <p:nvPr/>
          </p:nvSpPr>
          <p:spPr>
            <a:xfrm>
              <a:off x="3334844"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Rectangle: Rounded Corners 345">
              <a:extLst>
                <a:ext uri="{FF2B5EF4-FFF2-40B4-BE49-F238E27FC236}">
                  <a16:creationId xmlns:a16="http://schemas.microsoft.com/office/drawing/2014/main" id="{8553B65E-0070-43CC-9C39-5A2255F4E2A3}"/>
                </a:ext>
              </a:extLst>
            </p:cNvPr>
            <p:cNvSpPr/>
            <p:nvPr/>
          </p:nvSpPr>
          <p:spPr>
            <a:xfrm>
              <a:off x="4442312"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7" name="Rectangle: Rounded Corners 346">
              <a:extLst>
                <a:ext uri="{FF2B5EF4-FFF2-40B4-BE49-F238E27FC236}">
                  <a16:creationId xmlns:a16="http://schemas.microsoft.com/office/drawing/2014/main" id="{A8907222-4025-46AA-8A6D-4EE4375B7452}"/>
                </a:ext>
              </a:extLst>
            </p:cNvPr>
            <p:cNvSpPr/>
            <p:nvPr/>
          </p:nvSpPr>
          <p:spPr>
            <a:xfrm>
              <a:off x="5549780"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 name="Rectangle: Rounded Corners 347">
              <a:extLst>
                <a:ext uri="{FF2B5EF4-FFF2-40B4-BE49-F238E27FC236}">
                  <a16:creationId xmlns:a16="http://schemas.microsoft.com/office/drawing/2014/main" id="{6764D548-3012-48D0-9776-F22CCD96FE4E}"/>
                </a:ext>
              </a:extLst>
            </p:cNvPr>
            <p:cNvSpPr/>
            <p:nvPr/>
          </p:nvSpPr>
          <p:spPr>
            <a:xfrm>
              <a:off x="6657248"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Rectangle: Rounded Corners 348">
              <a:extLst>
                <a:ext uri="{FF2B5EF4-FFF2-40B4-BE49-F238E27FC236}">
                  <a16:creationId xmlns:a16="http://schemas.microsoft.com/office/drawing/2014/main" id="{77B09BB4-CDA6-4B65-8210-66A9CB984AB5}"/>
                </a:ext>
              </a:extLst>
            </p:cNvPr>
            <p:cNvSpPr/>
            <p:nvPr/>
          </p:nvSpPr>
          <p:spPr>
            <a:xfrm>
              <a:off x="7764716"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Rectangle: Rounded Corners 349">
              <a:extLst>
                <a:ext uri="{FF2B5EF4-FFF2-40B4-BE49-F238E27FC236}">
                  <a16:creationId xmlns:a16="http://schemas.microsoft.com/office/drawing/2014/main" id="{867F0239-AC34-41AB-8F67-2A2B7ACBD5C9}"/>
                </a:ext>
              </a:extLst>
            </p:cNvPr>
            <p:cNvSpPr/>
            <p:nvPr/>
          </p:nvSpPr>
          <p:spPr>
            <a:xfrm>
              <a:off x="8872184"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Rectangle: Rounded Corners 350">
              <a:extLst>
                <a:ext uri="{FF2B5EF4-FFF2-40B4-BE49-F238E27FC236}">
                  <a16:creationId xmlns:a16="http://schemas.microsoft.com/office/drawing/2014/main" id="{70914A16-7DCD-45B1-B3F3-E23439BBCF5D}"/>
                </a:ext>
              </a:extLst>
            </p:cNvPr>
            <p:cNvSpPr/>
            <p:nvPr/>
          </p:nvSpPr>
          <p:spPr>
            <a:xfrm>
              <a:off x="9979652" y="2315941"/>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5" name="Rectangle: Rounded Corners 354">
              <a:extLst>
                <a:ext uri="{FF2B5EF4-FFF2-40B4-BE49-F238E27FC236}">
                  <a16:creationId xmlns:a16="http://schemas.microsoft.com/office/drawing/2014/main" id="{97014792-D0AD-47E6-B57F-37416D722383}"/>
                </a:ext>
              </a:extLst>
            </p:cNvPr>
            <p:cNvSpPr/>
            <p:nvPr/>
          </p:nvSpPr>
          <p:spPr>
            <a:xfrm>
              <a:off x="1119908"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6" name="Rectangle: Rounded Corners 355">
              <a:extLst>
                <a:ext uri="{FF2B5EF4-FFF2-40B4-BE49-F238E27FC236}">
                  <a16:creationId xmlns:a16="http://schemas.microsoft.com/office/drawing/2014/main" id="{31B0F379-938D-4AF6-AE1F-B209DA24D16D}"/>
                </a:ext>
              </a:extLst>
            </p:cNvPr>
            <p:cNvSpPr/>
            <p:nvPr/>
          </p:nvSpPr>
          <p:spPr>
            <a:xfrm>
              <a:off x="2227376"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 name="Rectangle: Rounded Corners 356">
              <a:extLst>
                <a:ext uri="{FF2B5EF4-FFF2-40B4-BE49-F238E27FC236}">
                  <a16:creationId xmlns:a16="http://schemas.microsoft.com/office/drawing/2014/main" id="{A377C81B-938D-4CD1-8CDF-60572A517491}"/>
                </a:ext>
              </a:extLst>
            </p:cNvPr>
            <p:cNvSpPr/>
            <p:nvPr/>
          </p:nvSpPr>
          <p:spPr>
            <a:xfrm>
              <a:off x="3334844"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Rectangle: Rounded Corners 357">
              <a:extLst>
                <a:ext uri="{FF2B5EF4-FFF2-40B4-BE49-F238E27FC236}">
                  <a16:creationId xmlns:a16="http://schemas.microsoft.com/office/drawing/2014/main" id="{2657A12D-242F-4789-80AF-854033F75AB0}"/>
                </a:ext>
              </a:extLst>
            </p:cNvPr>
            <p:cNvSpPr/>
            <p:nvPr/>
          </p:nvSpPr>
          <p:spPr>
            <a:xfrm>
              <a:off x="4442312"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Rectangle: Rounded Corners 358">
              <a:extLst>
                <a:ext uri="{FF2B5EF4-FFF2-40B4-BE49-F238E27FC236}">
                  <a16:creationId xmlns:a16="http://schemas.microsoft.com/office/drawing/2014/main" id="{4F54F07E-F4CC-4E3B-A3B8-1813DC2D7D01}"/>
                </a:ext>
              </a:extLst>
            </p:cNvPr>
            <p:cNvSpPr/>
            <p:nvPr/>
          </p:nvSpPr>
          <p:spPr>
            <a:xfrm>
              <a:off x="5549780"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0" name="Rectangle: Rounded Corners 359">
              <a:extLst>
                <a:ext uri="{FF2B5EF4-FFF2-40B4-BE49-F238E27FC236}">
                  <a16:creationId xmlns:a16="http://schemas.microsoft.com/office/drawing/2014/main" id="{784FD16E-AD5A-43B6-9293-A98BC6F57F45}"/>
                </a:ext>
              </a:extLst>
            </p:cNvPr>
            <p:cNvSpPr/>
            <p:nvPr/>
          </p:nvSpPr>
          <p:spPr>
            <a:xfrm>
              <a:off x="6657248"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Rectangle: Rounded Corners 360">
              <a:extLst>
                <a:ext uri="{FF2B5EF4-FFF2-40B4-BE49-F238E27FC236}">
                  <a16:creationId xmlns:a16="http://schemas.microsoft.com/office/drawing/2014/main" id="{0CEC01FE-6910-4307-BE65-E3BE253AEBDF}"/>
                </a:ext>
              </a:extLst>
            </p:cNvPr>
            <p:cNvSpPr/>
            <p:nvPr/>
          </p:nvSpPr>
          <p:spPr>
            <a:xfrm>
              <a:off x="7764716"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Rectangle: Rounded Corners 361">
              <a:extLst>
                <a:ext uri="{FF2B5EF4-FFF2-40B4-BE49-F238E27FC236}">
                  <a16:creationId xmlns:a16="http://schemas.microsoft.com/office/drawing/2014/main" id="{D2032C7B-0070-4A4F-8542-14643DFBFB4F}"/>
                </a:ext>
              </a:extLst>
            </p:cNvPr>
            <p:cNvSpPr/>
            <p:nvPr/>
          </p:nvSpPr>
          <p:spPr>
            <a:xfrm>
              <a:off x="8872184"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3" name="Rectangle: Rounded Corners 362">
              <a:extLst>
                <a:ext uri="{FF2B5EF4-FFF2-40B4-BE49-F238E27FC236}">
                  <a16:creationId xmlns:a16="http://schemas.microsoft.com/office/drawing/2014/main" id="{7A41DFB8-3862-4946-B245-2D2A7E2939AE}"/>
                </a:ext>
              </a:extLst>
            </p:cNvPr>
            <p:cNvSpPr/>
            <p:nvPr/>
          </p:nvSpPr>
          <p:spPr>
            <a:xfrm>
              <a:off x="9979652" y="3462059"/>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Rectangle: Rounded Corners 366">
              <a:extLst>
                <a:ext uri="{FF2B5EF4-FFF2-40B4-BE49-F238E27FC236}">
                  <a16:creationId xmlns:a16="http://schemas.microsoft.com/office/drawing/2014/main" id="{2237EEF2-BE3D-4798-A6BF-415A81A7D3AF}"/>
                </a:ext>
              </a:extLst>
            </p:cNvPr>
            <p:cNvSpPr/>
            <p:nvPr/>
          </p:nvSpPr>
          <p:spPr>
            <a:xfrm>
              <a:off x="1119908"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8" name="Rectangle: Rounded Corners 367">
              <a:extLst>
                <a:ext uri="{FF2B5EF4-FFF2-40B4-BE49-F238E27FC236}">
                  <a16:creationId xmlns:a16="http://schemas.microsoft.com/office/drawing/2014/main" id="{A1E08688-5E0F-49EA-9A2A-C938390A17FD}"/>
                </a:ext>
              </a:extLst>
            </p:cNvPr>
            <p:cNvSpPr/>
            <p:nvPr/>
          </p:nvSpPr>
          <p:spPr>
            <a:xfrm>
              <a:off x="2227376"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9" name="Rectangle: Rounded Corners 368">
              <a:extLst>
                <a:ext uri="{FF2B5EF4-FFF2-40B4-BE49-F238E27FC236}">
                  <a16:creationId xmlns:a16="http://schemas.microsoft.com/office/drawing/2014/main" id="{1927206B-3902-48D0-AB89-62F7E7228FFD}"/>
                </a:ext>
              </a:extLst>
            </p:cNvPr>
            <p:cNvSpPr/>
            <p:nvPr/>
          </p:nvSpPr>
          <p:spPr>
            <a:xfrm>
              <a:off x="3334844"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0" name="Rectangle: Rounded Corners 369">
              <a:extLst>
                <a:ext uri="{FF2B5EF4-FFF2-40B4-BE49-F238E27FC236}">
                  <a16:creationId xmlns:a16="http://schemas.microsoft.com/office/drawing/2014/main" id="{31CA9A66-AC3A-4277-A94C-427845237867}"/>
                </a:ext>
              </a:extLst>
            </p:cNvPr>
            <p:cNvSpPr/>
            <p:nvPr/>
          </p:nvSpPr>
          <p:spPr>
            <a:xfrm>
              <a:off x="4442312"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1" name="Rectangle: Rounded Corners 370">
              <a:extLst>
                <a:ext uri="{FF2B5EF4-FFF2-40B4-BE49-F238E27FC236}">
                  <a16:creationId xmlns:a16="http://schemas.microsoft.com/office/drawing/2014/main" id="{832B1255-9911-4CB8-B5CF-6B3FDDA0D164}"/>
                </a:ext>
              </a:extLst>
            </p:cNvPr>
            <p:cNvSpPr/>
            <p:nvPr/>
          </p:nvSpPr>
          <p:spPr>
            <a:xfrm>
              <a:off x="5549780"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2" name="Rectangle: Rounded Corners 371">
              <a:extLst>
                <a:ext uri="{FF2B5EF4-FFF2-40B4-BE49-F238E27FC236}">
                  <a16:creationId xmlns:a16="http://schemas.microsoft.com/office/drawing/2014/main" id="{F5AFFAA2-5D1D-45FC-9668-E48A92B07D71}"/>
                </a:ext>
              </a:extLst>
            </p:cNvPr>
            <p:cNvSpPr/>
            <p:nvPr/>
          </p:nvSpPr>
          <p:spPr>
            <a:xfrm>
              <a:off x="6657248"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3" name="Rectangle: Rounded Corners 372">
              <a:extLst>
                <a:ext uri="{FF2B5EF4-FFF2-40B4-BE49-F238E27FC236}">
                  <a16:creationId xmlns:a16="http://schemas.microsoft.com/office/drawing/2014/main" id="{45D99F50-A9F6-4087-B5B7-60610CD9E071}"/>
                </a:ext>
              </a:extLst>
            </p:cNvPr>
            <p:cNvSpPr/>
            <p:nvPr/>
          </p:nvSpPr>
          <p:spPr>
            <a:xfrm>
              <a:off x="7764716"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4" name="Rectangle: Rounded Corners 373">
              <a:extLst>
                <a:ext uri="{FF2B5EF4-FFF2-40B4-BE49-F238E27FC236}">
                  <a16:creationId xmlns:a16="http://schemas.microsoft.com/office/drawing/2014/main" id="{5DC64508-B3AB-481A-AF52-565419A67CFA}"/>
                </a:ext>
              </a:extLst>
            </p:cNvPr>
            <p:cNvSpPr/>
            <p:nvPr/>
          </p:nvSpPr>
          <p:spPr>
            <a:xfrm>
              <a:off x="8872184"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5" name="Rectangle: Rounded Corners 374">
              <a:extLst>
                <a:ext uri="{FF2B5EF4-FFF2-40B4-BE49-F238E27FC236}">
                  <a16:creationId xmlns:a16="http://schemas.microsoft.com/office/drawing/2014/main" id="{5DDF6DDE-79CB-47B8-8374-F3F8366A7A29}"/>
                </a:ext>
              </a:extLst>
            </p:cNvPr>
            <p:cNvSpPr/>
            <p:nvPr/>
          </p:nvSpPr>
          <p:spPr>
            <a:xfrm>
              <a:off x="9979652" y="4608177"/>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9" name="Rectangle: Rounded Corners 378">
              <a:extLst>
                <a:ext uri="{FF2B5EF4-FFF2-40B4-BE49-F238E27FC236}">
                  <a16:creationId xmlns:a16="http://schemas.microsoft.com/office/drawing/2014/main" id="{24C1C002-B1A2-4121-8230-671813BAB28C}"/>
                </a:ext>
              </a:extLst>
            </p:cNvPr>
            <p:cNvSpPr/>
            <p:nvPr/>
          </p:nvSpPr>
          <p:spPr>
            <a:xfrm>
              <a:off x="1119908"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0" name="Rectangle: Rounded Corners 379">
              <a:extLst>
                <a:ext uri="{FF2B5EF4-FFF2-40B4-BE49-F238E27FC236}">
                  <a16:creationId xmlns:a16="http://schemas.microsoft.com/office/drawing/2014/main" id="{1B537C89-0B41-49A1-A564-0A7EA48A9E21}"/>
                </a:ext>
              </a:extLst>
            </p:cNvPr>
            <p:cNvSpPr/>
            <p:nvPr/>
          </p:nvSpPr>
          <p:spPr>
            <a:xfrm>
              <a:off x="2227376"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1" name="Rectangle: Rounded Corners 380">
              <a:extLst>
                <a:ext uri="{FF2B5EF4-FFF2-40B4-BE49-F238E27FC236}">
                  <a16:creationId xmlns:a16="http://schemas.microsoft.com/office/drawing/2014/main" id="{3564E00B-D7A4-456D-979E-66EEAC7D59E1}"/>
                </a:ext>
              </a:extLst>
            </p:cNvPr>
            <p:cNvSpPr/>
            <p:nvPr/>
          </p:nvSpPr>
          <p:spPr>
            <a:xfrm>
              <a:off x="3334844"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2" name="Rectangle: Rounded Corners 381">
              <a:extLst>
                <a:ext uri="{FF2B5EF4-FFF2-40B4-BE49-F238E27FC236}">
                  <a16:creationId xmlns:a16="http://schemas.microsoft.com/office/drawing/2014/main" id="{E0CBD9D1-7518-4613-84FB-28046BE9ADFC}"/>
                </a:ext>
              </a:extLst>
            </p:cNvPr>
            <p:cNvSpPr/>
            <p:nvPr/>
          </p:nvSpPr>
          <p:spPr>
            <a:xfrm>
              <a:off x="4442312"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3" name="Rectangle: Rounded Corners 382">
              <a:extLst>
                <a:ext uri="{FF2B5EF4-FFF2-40B4-BE49-F238E27FC236}">
                  <a16:creationId xmlns:a16="http://schemas.microsoft.com/office/drawing/2014/main" id="{91549071-7C2A-4BFA-80B0-3852430CB229}"/>
                </a:ext>
              </a:extLst>
            </p:cNvPr>
            <p:cNvSpPr/>
            <p:nvPr/>
          </p:nvSpPr>
          <p:spPr>
            <a:xfrm>
              <a:off x="5549780"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4" name="Rectangle: Rounded Corners 383">
              <a:extLst>
                <a:ext uri="{FF2B5EF4-FFF2-40B4-BE49-F238E27FC236}">
                  <a16:creationId xmlns:a16="http://schemas.microsoft.com/office/drawing/2014/main" id="{09705C69-FF35-4AC1-B84F-84A4BCC12CE4}"/>
                </a:ext>
              </a:extLst>
            </p:cNvPr>
            <p:cNvSpPr/>
            <p:nvPr/>
          </p:nvSpPr>
          <p:spPr>
            <a:xfrm>
              <a:off x="6657248"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5" name="Rectangle: Rounded Corners 384">
              <a:extLst>
                <a:ext uri="{FF2B5EF4-FFF2-40B4-BE49-F238E27FC236}">
                  <a16:creationId xmlns:a16="http://schemas.microsoft.com/office/drawing/2014/main" id="{958D98E8-7CCC-47C9-94CB-6BAF6D67FB6D}"/>
                </a:ext>
              </a:extLst>
            </p:cNvPr>
            <p:cNvSpPr/>
            <p:nvPr/>
          </p:nvSpPr>
          <p:spPr>
            <a:xfrm>
              <a:off x="7764716"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6" name="Rectangle: Rounded Corners 385">
              <a:extLst>
                <a:ext uri="{FF2B5EF4-FFF2-40B4-BE49-F238E27FC236}">
                  <a16:creationId xmlns:a16="http://schemas.microsoft.com/office/drawing/2014/main" id="{FEA625A1-6B0D-4EEF-8201-D9F80A845897}"/>
                </a:ext>
              </a:extLst>
            </p:cNvPr>
            <p:cNvSpPr/>
            <p:nvPr/>
          </p:nvSpPr>
          <p:spPr>
            <a:xfrm>
              <a:off x="8872184"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7" name="Rectangle: Rounded Corners 386">
              <a:extLst>
                <a:ext uri="{FF2B5EF4-FFF2-40B4-BE49-F238E27FC236}">
                  <a16:creationId xmlns:a16="http://schemas.microsoft.com/office/drawing/2014/main" id="{53815C31-B6A6-426C-9070-1ADC6F22AFB3}"/>
                </a:ext>
              </a:extLst>
            </p:cNvPr>
            <p:cNvSpPr/>
            <p:nvPr/>
          </p:nvSpPr>
          <p:spPr>
            <a:xfrm>
              <a:off x="9979652" y="5754295"/>
              <a:ext cx="1080000" cy="1080000"/>
            </a:xfrm>
            <a:prstGeom prst="roundRect">
              <a:avLst/>
            </a:prstGeom>
            <a:solidFill>
              <a:schemeClr val="accent4">
                <a:lumMod val="60000"/>
                <a:lumOff val="40000"/>
              </a:schemeClr>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28" name="Rectangle: Rounded Corners 327">
            <a:extLst>
              <a:ext uri="{FF2B5EF4-FFF2-40B4-BE49-F238E27FC236}">
                <a16:creationId xmlns:a16="http://schemas.microsoft.com/office/drawing/2014/main" id="{05113826-4443-46EE-8C34-87E8CCA57A3A}"/>
              </a:ext>
            </a:extLst>
          </p:cNvPr>
          <p:cNvSpPr/>
          <p:nvPr/>
        </p:nvSpPr>
        <p:spPr>
          <a:xfrm>
            <a:off x="11087120" y="2370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8" name="Rectangle: Rounded Corners 317">
            <a:extLst>
              <a:ext uri="{FF2B5EF4-FFF2-40B4-BE49-F238E27FC236}">
                <a16:creationId xmlns:a16="http://schemas.microsoft.com/office/drawing/2014/main" id="{1DB6B469-AD3F-43AB-9BFB-7837AE351029}"/>
              </a:ext>
            </a:extLst>
          </p:cNvPr>
          <p:cNvSpPr/>
          <p:nvPr/>
        </p:nvSpPr>
        <p:spPr>
          <a:xfrm>
            <a:off x="12440" y="2370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0" name="Rectangle: Rounded Corners 339">
            <a:extLst>
              <a:ext uri="{FF2B5EF4-FFF2-40B4-BE49-F238E27FC236}">
                <a16:creationId xmlns:a16="http://schemas.microsoft.com/office/drawing/2014/main" id="{BF8F2B7A-ADC2-49D7-AEBD-8D0222307155}"/>
              </a:ext>
            </a:extLst>
          </p:cNvPr>
          <p:cNvSpPr/>
          <p:nvPr/>
        </p:nvSpPr>
        <p:spPr>
          <a:xfrm>
            <a:off x="11087120" y="1169823"/>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Rectangle: Rounded Corners 340">
            <a:extLst>
              <a:ext uri="{FF2B5EF4-FFF2-40B4-BE49-F238E27FC236}">
                <a16:creationId xmlns:a16="http://schemas.microsoft.com/office/drawing/2014/main" id="{4EDDEF4A-5D91-4489-B288-D07214AF9D12}"/>
              </a:ext>
            </a:extLst>
          </p:cNvPr>
          <p:cNvSpPr/>
          <p:nvPr/>
        </p:nvSpPr>
        <p:spPr>
          <a:xfrm>
            <a:off x="12440" y="1169823"/>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2" name="Rectangle: Rounded Corners 351">
            <a:extLst>
              <a:ext uri="{FF2B5EF4-FFF2-40B4-BE49-F238E27FC236}">
                <a16:creationId xmlns:a16="http://schemas.microsoft.com/office/drawing/2014/main" id="{0BD2180F-4A32-4A1E-A917-F5D7635E4188}"/>
              </a:ext>
            </a:extLst>
          </p:cNvPr>
          <p:cNvSpPr/>
          <p:nvPr/>
        </p:nvSpPr>
        <p:spPr>
          <a:xfrm>
            <a:off x="11087120" y="2315941"/>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3" name="Rectangle: Rounded Corners 352">
            <a:extLst>
              <a:ext uri="{FF2B5EF4-FFF2-40B4-BE49-F238E27FC236}">
                <a16:creationId xmlns:a16="http://schemas.microsoft.com/office/drawing/2014/main" id="{8C01AE40-FACB-4D5C-90CD-5C983B20CA9B}"/>
              </a:ext>
            </a:extLst>
          </p:cNvPr>
          <p:cNvSpPr/>
          <p:nvPr/>
        </p:nvSpPr>
        <p:spPr>
          <a:xfrm>
            <a:off x="12440" y="2315941"/>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4" name="Rectangle: Rounded Corners 363">
            <a:extLst>
              <a:ext uri="{FF2B5EF4-FFF2-40B4-BE49-F238E27FC236}">
                <a16:creationId xmlns:a16="http://schemas.microsoft.com/office/drawing/2014/main" id="{45882D44-0272-48CB-AEC7-A9FC3C5C453A}"/>
              </a:ext>
            </a:extLst>
          </p:cNvPr>
          <p:cNvSpPr/>
          <p:nvPr/>
        </p:nvSpPr>
        <p:spPr>
          <a:xfrm>
            <a:off x="11087120" y="3462059"/>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 name="Rectangle: Rounded Corners 364">
            <a:extLst>
              <a:ext uri="{FF2B5EF4-FFF2-40B4-BE49-F238E27FC236}">
                <a16:creationId xmlns:a16="http://schemas.microsoft.com/office/drawing/2014/main" id="{1CB323C6-CA0C-4E4E-9359-803D4BF245ED}"/>
              </a:ext>
            </a:extLst>
          </p:cNvPr>
          <p:cNvSpPr/>
          <p:nvPr/>
        </p:nvSpPr>
        <p:spPr>
          <a:xfrm>
            <a:off x="12440" y="3462059"/>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6" name="Rectangle: Rounded Corners 375">
            <a:extLst>
              <a:ext uri="{FF2B5EF4-FFF2-40B4-BE49-F238E27FC236}">
                <a16:creationId xmlns:a16="http://schemas.microsoft.com/office/drawing/2014/main" id="{4152FC8A-DB67-45DD-B315-B6C8CB91ED7C}"/>
              </a:ext>
            </a:extLst>
          </p:cNvPr>
          <p:cNvSpPr/>
          <p:nvPr/>
        </p:nvSpPr>
        <p:spPr>
          <a:xfrm>
            <a:off x="11087120" y="4608177"/>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7" name="Rectangle: Rounded Corners 376">
            <a:extLst>
              <a:ext uri="{FF2B5EF4-FFF2-40B4-BE49-F238E27FC236}">
                <a16:creationId xmlns:a16="http://schemas.microsoft.com/office/drawing/2014/main" id="{C33CC701-E877-48F7-80B6-1C66DF6779C1}"/>
              </a:ext>
            </a:extLst>
          </p:cNvPr>
          <p:cNvSpPr/>
          <p:nvPr/>
        </p:nvSpPr>
        <p:spPr>
          <a:xfrm>
            <a:off x="12440" y="4608177"/>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8" name="Rectangle: Rounded Corners 387">
            <a:extLst>
              <a:ext uri="{FF2B5EF4-FFF2-40B4-BE49-F238E27FC236}">
                <a16:creationId xmlns:a16="http://schemas.microsoft.com/office/drawing/2014/main" id="{0E276099-A0D2-437D-9ACB-F81121803880}"/>
              </a:ext>
            </a:extLst>
          </p:cNvPr>
          <p:cNvSpPr/>
          <p:nvPr/>
        </p:nvSpPr>
        <p:spPr>
          <a:xfrm>
            <a:off x="11087120" y="575429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Rectangle: Rounded Corners 388">
            <a:extLst>
              <a:ext uri="{FF2B5EF4-FFF2-40B4-BE49-F238E27FC236}">
                <a16:creationId xmlns:a16="http://schemas.microsoft.com/office/drawing/2014/main" id="{4510DFEB-8A85-4424-931E-90F14AF712EC}"/>
              </a:ext>
            </a:extLst>
          </p:cNvPr>
          <p:cNvSpPr/>
          <p:nvPr/>
        </p:nvSpPr>
        <p:spPr>
          <a:xfrm>
            <a:off x="12440" y="5754295"/>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2" name="SNAKE Group 461">
            <a:extLst>
              <a:ext uri="{FF2B5EF4-FFF2-40B4-BE49-F238E27FC236}">
                <a16:creationId xmlns:a16="http://schemas.microsoft.com/office/drawing/2014/main" id="{A7E0C7F9-8808-49D9-AF76-A5A7A680D294}"/>
              </a:ext>
            </a:extLst>
          </p:cNvPr>
          <p:cNvGrpSpPr/>
          <p:nvPr/>
        </p:nvGrpSpPr>
        <p:grpSpPr>
          <a:xfrm>
            <a:off x="1132309" y="1203947"/>
            <a:ext cx="1080000" cy="2201238"/>
            <a:chOff x="1132309" y="1203947"/>
            <a:chExt cx="1080000" cy="2201238"/>
          </a:xfrm>
        </p:grpSpPr>
        <p:grpSp>
          <p:nvGrpSpPr>
            <p:cNvPr id="424" name="Group 423">
              <a:extLst>
                <a:ext uri="{FF2B5EF4-FFF2-40B4-BE49-F238E27FC236}">
                  <a16:creationId xmlns:a16="http://schemas.microsoft.com/office/drawing/2014/main" id="{95CF5BE5-9DB0-4E5A-A04A-28C218425500}"/>
                </a:ext>
              </a:extLst>
            </p:cNvPr>
            <p:cNvGrpSpPr/>
            <p:nvPr/>
          </p:nvGrpSpPr>
          <p:grpSpPr>
            <a:xfrm>
              <a:off x="1132309" y="1203947"/>
              <a:ext cx="1080000" cy="2201238"/>
              <a:chOff x="12576908" y="0"/>
              <a:chExt cx="1080000" cy="2201238"/>
            </a:xfrm>
          </p:grpSpPr>
          <p:sp>
            <p:nvSpPr>
              <p:cNvPr id="425" name="Rectangle: Rounded Corners 424">
                <a:extLst>
                  <a:ext uri="{FF2B5EF4-FFF2-40B4-BE49-F238E27FC236}">
                    <a16:creationId xmlns:a16="http://schemas.microsoft.com/office/drawing/2014/main" id="{305C9C2A-9966-4385-9C9B-49588EB7F6AC}"/>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6" name="Rectangle: Rounded Corners 425">
                <a:extLst>
                  <a:ext uri="{FF2B5EF4-FFF2-40B4-BE49-F238E27FC236}">
                    <a16:creationId xmlns:a16="http://schemas.microsoft.com/office/drawing/2014/main" id="{DF094803-E182-4A92-BF78-5AD548336F16}"/>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28" name="Graphic 427" descr="Snake">
              <a:extLst>
                <a:ext uri="{FF2B5EF4-FFF2-40B4-BE49-F238E27FC236}">
                  <a16:creationId xmlns:a16="http://schemas.microsoft.com/office/drawing/2014/main" id="{FFB31E47-F396-4234-8546-D704047EC13B}"/>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96960" y="2398741"/>
              <a:ext cx="914400" cy="914400"/>
            </a:xfrm>
            <a:prstGeom prst="rect">
              <a:avLst/>
            </a:prstGeom>
            <a:effectLst>
              <a:outerShdw blurRad="50800" dist="38100" dir="2700000" algn="tl" rotWithShape="0">
                <a:prstClr val="black">
                  <a:alpha val="40000"/>
                </a:prstClr>
              </a:outerShdw>
            </a:effectLst>
          </p:spPr>
        </p:pic>
      </p:grpSp>
      <p:grpSp>
        <p:nvGrpSpPr>
          <p:cNvPr id="461" name="FROG Group 460">
            <a:extLst>
              <a:ext uri="{FF2B5EF4-FFF2-40B4-BE49-F238E27FC236}">
                <a16:creationId xmlns:a16="http://schemas.microsoft.com/office/drawing/2014/main" id="{D22C83B1-08F5-4BA2-B169-7786787D919D}"/>
              </a:ext>
            </a:extLst>
          </p:cNvPr>
          <p:cNvGrpSpPr/>
          <p:nvPr/>
        </p:nvGrpSpPr>
        <p:grpSpPr>
          <a:xfrm>
            <a:off x="1099289" y="3471303"/>
            <a:ext cx="2201238" cy="1080000"/>
            <a:chOff x="1099289" y="3471303"/>
            <a:chExt cx="2201238" cy="1080000"/>
          </a:xfrm>
        </p:grpSpPr>
        <p:grpSp>
          <p:nvGrpSpPr>
            <p:cNvPr id="421" name="Group 420">
              <a:extLst>
                <a:ext uri="{FF2B5EF4-FFF2-40B4-BE49-F238E27FC236}">
                  <a16:creationId xmlns:a16="http://schemas.microsoft.com/office/drawing/2014/main" id="{A31787EC-7139-4A8E-B7AE-C55704182631}"/>
                </a:ext>
              </a:extLst>
            </p:cNvPr>
            <p:cNvGrpSpPr/>
            <p:nvPr/>
          </p:nvGrpSpPr>
          <p:grpSpPr>
            <a:xfrm rot="5400000">
              <a:off x="1659908" y="2910684"/>
              <a:ext cx="1080000" cy="2201238"/>
              <a:chOff x="12576908" y="0"/>
              <a:chExt cx="1080000" cy="2201238"/>
            </a:xfrm>
          </p:grpSpPr>
          <p:sp>
            <p:nvSpPr>
              <p:cNvPr id="422" name="Rectangle: Rounded Corners 421">
                <a:extLst>
                  <a:ext uri="{FF2B5EF4-FFF2-40B4-BE49-F238E27FC236}">
                    <a16:creationId xmlns:a16="http://schemas.microsoft.com/office/drawing/2014/main" id="{B2EBFCD6-1C6C-4C71-ACCC-5C8D7812666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3" name="Rectangle: Rounded Corners 422">
                <a:extLst>
                  <a:ext uri="{FF2B5EF4-FFF2-40B4-BE49-F238E27FC236}">
                    <a16:creationId xmlns:a16="http://schemas.microsoft.com/office/drawing/2014/main" id="{6465E29E-6E96-4D9F-BD52-B6DF9AB25A93}"/>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0" name="Graphic 429" descr="Frog">
              <a:extLst>
                <a:ext uri="{FF2B5EF4-FFF2-40B4-BE49-F238E27FC236}">
                  <a16:creationId xmlns:a16="http://schemas.microsoft.com/office/drawing/2014/main" id="{966016DA-16DD-4740-A28C-7616657E3C4E}"/>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7376" y="3488125"/>
              <a:ext cx="914400" cy="914400"/>
            </a:xfrm>
            <a:prstGeom prst="rect">
              <a:avLst/>
            </a:prstGeom>
            <a:effectLst>
              <a:outerShdw blurRad="50800" dist="38100" dir="2700000" algn="tl" rotWithShape="0">
                <a:prstClr val="black">
                  <a:alpha val="40000"/>
                </a:prstClr>
              </a:outerShdw>
            </a:effectLst>
          </p:spPr>
        </p:pic>
      </p:grpSp>
      <p:grpSp>
        <p:nvGrpSpPr>
          <p:cNvPr id="459" name="CROCODILE Group 458">
            <a:extLst>
              <a:ext uri="{FF2B5EF4-FFF2-40B4-BE49-F238E27FC236}">
                <a16:creationId xmlns:a16="http://schemas.microsoft.com/office/drawing/2014/main" id="{1D772DD0-E17E-450D-B97D-72040A0B16D0}"/>
              </a:ext>
            </a:extLst>
          </p:cNvPr>
          <p:cNvGrpSpPr/>
          <p:nvPr/>
        </p:nvGrpSpPr>
        <p:grpSpPr>
          <a:xfrm>
            <a:off x="3299198" y="5754295"/>
            <a:ext cx="2201238" cy="1080000"/>
            <a:chOff x="3299198" y="5754295"/>
            <a:chExt cx="2201238" cy="1080000"/>
          </a:xfrm>
        </p:grpSpPr>
        <p:grpSp>
          <p:nvGrpSpPr>
            <p:cNvPr id="415" name="Group 414">
              <a:extLst>
                <a:ext uri="{FF2B5EF4-FFF2-40B4-BE49-F238E27FC236}">
                  <a16:creationId xmlns:a16="http://schemas.microsoft.com/office/drawing/2014/main" id="{0CAC6519-3964-4C83-85E3-C48601DA2B4B}"/>
                </a:ext>
              </a:extLst>
            </p:cNvPr>
            <p:cNvGrpSpPr/>
            <p:nvPr/>
          </p:nvGrpSpPr>
          <p:grpSpPr>
            <a:xfrm rot="5400000">
              <a:off x="3859817" y="5193676"/>
              <a:ext cx="1080000" cy="2201238"/>
              <a:chOff x="12576908" y="0"/>
              <a:chExt cx="1080000" cy="2201238"/>
            </a:xfrm>
          </p:grpSpPr>
          <p:sp>
            <p:nvSpPr>
              <p:cNvPr id="416" name="Rectangle: Rounded Corners 415">
                <a:extLst>
                  <a:ext uri="{FF2B5EF4-FFF2-40B4-BE49-F238E27FC236}">
                    <a16:creationId xmlns:a16="http://schemas.microsoft.com/office/drawing/2014/main" id="{8F249FEE-9188-4B30-AE29-FDF08C2B3BBA}"/>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7" name="Rectangle: Rounded Corners 416">
                <a:extLst>
                  <a:ext uri="{FF2B5EF4-FFF2-40B4-BE49-F238E27FC236}">
                    <a16:creationId xmlns:a16="http://schemas.microsoft.com/office/drawing/2014/main" id="{37A5C46F-C59B-4824-8057-B14CB16663AF}"/>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2" name="Graphic 431" descr="Crocodile">
              <a:extLst>
                <a:ext uri="{FF2B5EF4-FFF2-40B4-BE49-F238E27FC236}">
                  <a16:creationId xmlns:a16="http://schemas.microsoft.com/office/drawing/2014/main" id="{E55760E5-45B3-45A2-89C9-BADAC179F42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1653" y="5815330"/>
              <a:ext cx="914400" cy="914400"/>
            </a:xfrm>
            <a:prstGeom prst="rect">
              <a:avLst/>
            </a:prstGeom>
            <a:effectLst>
              <a:outerShdw blurRad="50800" dist="38100" dir="2700000" algn="tl" rotWithShape="0">
                <a:prstClr val="black">
                  <a:alpha val="40000"/>
                </a:prstClr>
              </a:outerShdw>
            </a:effectLst>
          </p:spPr>
        </p:pic>
      </p:grpSp>
      <p:grpSp>
        <p:nvGrpSpPr>
          <p:cNvPr id="458" name="GORILLA Group 457">
            <a:extLst>
              <a:ext uri="{FF2B5EF4-FFF2-40B4-BE49-F238E27FC236}">
                <a16:creationId xmlns:a16="http://schemas.microsoft.com/office/drawing/2014/main" id="{32D6DB58-E57C-4C49-813C-E9131E8008A9}"/>
              </a:ext>
            </a:extLst>
          </p:cNvPr>
          <p:cNvGrpSpPr/>
          <p:nvPr/>
        </p:nvGrpSpPr>
        <p:grpSpPr>
          <a:xfrm>
            <a:off x="5537267" y="5761250"/>
            <a:ext cx="2201238" cy="1080000"/>
            <a:chOff x="5537267" y="5761250"/>
            <a:chExt cx="2201238" cy="1080000"/>
          </a:xfrm>
        </p:grpSpPr>
        <p:grpSp>
          <p:nvGrpSpPr>
            <p:cNvPr id="412" name="Group 411">
              <a:extLst>
                <a:ext uri="{FF2B5EF4-FFF2-40B4-BE49-F238E27FC236}">
                  <a16:creationId xmlns:a16="http://schemas.microsoft.com/office/drawing/2014/main" id="{EC9C5F87-6813-4762-9305-43536C704227}"/>
                </a:ext>
              </a:extLst>
            </p:cNvPr>
            <p:cNvGrpSpPr/>
            <p:nvPr/>
          </p:nvGrpSpPr>
          <p:grpSpPr>
            <a:xfrm rot="5400000">
              <a:off x="6097886" y="5200631"/>
              <a:ext cx="1080000" cy="2201238"/>
              <a:chOff x="12576908" y="0"/>
              <a:chExt cx="1080000" cy="2201238"/>
            </a:xfrm>
          </p:grpSpPr>
          <p:sp>
            <p:nvSpPr>
              <p:cNvPr id="413" name="Rectangle: Rounded Corners 412">
                <a:extLst>
                  <a:ext uri="{FF2B5EF4-FFF2-40B4-BE49-F238E27FC236}">
                    <a16:creationId xmlns:a16="http://schemas.microsoft.com/office/drawing/2014/main" id="{260A3FDD-FA16-4D76-B0D7-32CC34067395}"/>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4" name="Rectangle: Rounded Corners 413">
                <a:extLst>
                  <a:ext uri="{FF2B5EF4-FFF2-40B4-BE49-F238E27FC236}">
                    <a16:creationId xmlns:a16="http://schemas.microsoft.com/office/drawing/2014/main" id="{74818AE4-59EB-4431-BF02-580DD84850F3}"/>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4" name="Graphic 433" descr="Gorilla">
              <a:extLst>
                <a:ext uri="{FF2B5EF4-FFF2-40B4-BE49-F238E27FC236}">
                  <a16:creationId xmlns:a16="http://schemas.microsoft.com/office/drawing/2014/main" id="{3662E850-E0EE-4712-8294-BFB14B78065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09737" y="5837095"/>
              <a:ext cx="914400" cy="914400"/>
            </a:xfrm>
            <a:prstGeom prst="rect">
              <a:avLst/>
            </a:prstGeom>
            <a:effectLst>
              <a:outerShdw blurRad="50800" dist="38100" dir="2700000" algn="tl" rotWithShape="0">
                <a:prstClr val="black">
                  <a:alpha val="40000"/>
                </a:prstClr>
              </a:outerShdw>
            </a:effectLst>
          </p:spPr>
        </p:pic>
      </p:grpSp>
      <p:grpSp>
        <p:nvGrpSpPr>
          <p:cNvPr id="457" name="MONKEY Group 456">
            <a:extLst>
              <a:ext uri="{FF2B5EF4-FFF2-40B4-BE49-F238E27FC236}">
                <a16:creationId xmlns:a16="http://schemas.microsoft.com/office/drawing/2014/main" id="{A3B75FE7-3B06-4C00-85C0-3767E3888443}"/>
              </a:ext>
            </a:extLst>
          </p:cNvPr>
          <p:cNvGrpSpPr/>
          <p:nvPr/>
        </p:nvGrpSpPr>
        <p:grpSpPr>
          <a:xfrm>
            <a:off x="7737176" y="5754295"/>
            <a:ext cx="2201238" cy="1080000"/>
            <a:chOff x="7737176" y="5754295"/>
            <a:chExt cx="2201238" cy="1080000"/>
          </a:xfrm>
        </p:grpSpPr>
        <p:grpSp>
          <p:nvGrpSpPr>
            <p:cNvPr id="409" name="Group 408">
              <a:extLst>
                <a:ext uri="{FF2B5EF4-FFF2-40B4-BE49-F238E27FC236}">
                  <a16:creationId xmlns:a16="http://schemas.microsoft.com/office/drawing/2014/main" id="{887F7BBB-F771-4485-A75C-E31611982479}"/>
                </a:ext>
              </a:extLst>
            </p:cNvPr>
            <p:cNvGrpSpPr/>
            <p:nvPr/>
          </p:nvGrpSpPr>
          <p:grpSpPr>
            <a:xfrm rot="5400000">
              <a:off x="8297795" y="5193676"/>
              <a:ext cx="1080000" cy="2201238"/>
              <a:chOff x="12576908" y="0"/>
              <a:chExt cx="1080000" cy="2201238"/>
            </a:xfrm>
          </p:grpSpPr>
          <p:sp>
            <p:nvSpPr>
              <p:cNvPr id="410" name="Rectangle: Rounded Corners 409">
                <a:extLst>
                  <a:ext uri="{FF2B5EF4-FFF2-40B4-BE49-F238E27FC236}">
                    <a16:creationId xmlns:a16="http://schemas.microsoft.com/office/drawing/2014/main" id="{316DF226-9DB1-440C-B015-B768A483F2E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 name="Rectangle: Rounded Corners 410">
                <a:extLst>
                  <a:ext uri="{FF2B5EF4-FFF2-40B4-BE49-F238E27FC236}">
                    <a16:creationId xmlns:a16="http://schemas.microsoft.com/office/drawing/2014/main" id="{BA082376-36F2-46BB-A978-2A90295E08B5}"/>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6" name="Graphic 435" descr="Monkey">
              <a:extLst>
                <a:ext uri="{FF2B5EF4-FFF2-40B4-BE49-F238E27FC236}">
                  <a16:creationId xmlns:a16="http://schemas.microsoft.com/office/drawing/2014/main" id="{F36F7B40-16A3-470D-B856-51E0172860B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38040" y="5828751"/>
              <a:ext cx="914400" cy="914400"/>
            </a:xfrm>
            <a:prstGeom prst="rect">
              <a:avLst/>
            </a:prstGeom>
            <a:effectLst>
              <a:outerShdw blurRad="50800" dist="38100" dir="2700000" algn="tl" rotWithShape="0">
                <a:prstClr val="black">
                  <a:alpha val="40000"/>
                </a:prstClr>
              </a:outerShdw>
            </a:effectLst>
          </p:spPr>
        </p:pic>
      </p:grpSp>
      <p:grpSp>
        <p:nvGrpSpPr>
          <p:cNvPr id="460" name="TIGER Group 459">
            <a:extLst>
              <a:ext uri="{FF2B5EF4-FFF2-40B4-BE49-F238E27FC236}">
                <a16:creationId xmlns:a16="http://schemas.microsoft.com/office/drawing/2014/main" id="{5C4C8DE5-E3CB-400C-80AD-A5E7B113ED9A}"/>
              </a:ext>
            </a:extLst>
          </p:cNvPr>
          <p:cNvGrpSpPr/>
          <p:nvPr/>
        </p:nvGrpSpPr>
        <p:grpSpPr>
          <a:xfrm>
            <a:off x="3340436" y="3492988"/>
            <a:ext cx="1080000" cy="2201238"/>
            <a:chOff x="3340436" y="3492988"/>
            <a:chExt cx="1080000" cy="2201238"/>
          </a:xfrm>
        </p:grpSpPr>
        <p:grpSp>
          <p:nvGrpSpPr>
            <p:cNvPr id="418" name="Group 417">
              <a:extLst>
                <a:ext uri="{FF2B5EF4-FFF2-40B4-BE49-F238E27FC236}">
                  <a16:creationId xmlns:a16="http://schemas.microsoft.com/office/drawing/2014/main" id="{766AF193-F749-4EC2-AAB3-D1B42458EE66}"/>
                </a:ext>
              </a:extLst>
            </p:cNvPr>
            <p:cNvGrpSpPr/>
            <p:nvPr/>
          </p:nvGrpSpPr>
          <p:grpSpPr>
            <a:xfrm>
              <a:off x="3340436" y="3492988"/>
              <a:ext cx="1080000" cy="2201238"/>
              <a:chOff x="12576908" y="0"/>
              <a:chExt cx="1080000" cy="2201238"/>
            </a:xfrm>
          </p:grpSpPr>
          <p:sp>
            <p:nvSpPr>
              <p:cNvPr id="419" name="Rectangle: Rounded Corners 418">
                <a:extLst>
                  <a:ext uri="{FF2B5EF4-FFF2-40B4-BE49-F238E27FC236}">
                    <a16:creationId xmlns:a16="http://schemas.microsoft.com/office/drawing/2014/main" id="{7A0FC180-5064-4140-AE60-DC3D11992AC3}"/>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0" name="Rectangle: Rounded Corners 419">
                <a:extLst>
                  <a:ext uri="{FF2B5EF4-FFF2-40B4-BE49-F238E27FC236}">
                    <a16:creationId xmlns:a16="http://schemas.microsoft.com/office/drawing/2014/main" id="{99AF3892-BC9F-42E2-8526-07F642352AAA}"/>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38" name="Graphic 437" descr="Tiger">
              <a:extLst>
                <a:ext uri="{FF2B5EF4-FFF2-40B4-BE49-F238E27FC236}">
                  <a16:creationId xmlns:a16="http://schemas.microsoft.com/office/drawing/2014/main" id="{68DBC3D3-B2D1-461E-99E0-B66863A8C822}"/>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4493" y="4614226"/>
              <a:ext cx="914400" cy="914400"/>
            </a:xfrm>
            <a:prstGeom prst="rect">
              <a:avLst/>
            </a:prstGeom>
            <a:effectLst>
              <a:outerShdw blurRad="50800" dist="38100" dir="2700000" algn="tl" rotWithShape="0">
                <a:prstClr val="black">
                  <a:alpha val="40000"/>
                </a:prstClr>
              </a:outerShdw>
            </a:effectLst>
          </p:spPr>
        </p:pic>
      </p:grpSp>
      <p:grpSp>
        <p:nvGrpSpPr>
          <p:cNvPr id="456" name="LION Group 455">
            <a:extLst>
              <a:ext uri="{FF2B5EF4-FFF2-40B4-BE49-F238E27FC236}">
                <a16:creationId xmlns:a16="http://schemas.microsoft.com/office/drawing/2014/main" id="{6A822ED3-40BA-4902-8275-ED84586A3B4B}"/>
              </a:ext>
            </a:extLst>
          </p:cNvPr>
          <p:cNvGrpSpPr/>
          <p:nvPr/>
        </p:nvGrpSpPr>
        <p:grpSpPr>
          <a:xfrm>
            <a:off x="9965954" y="4633057"/>
            <a:ext cx="1080000" cy="2201238"/>
            <a:chOff x="9965954" y="4633057"/>
            <a:chExt cx="1080000" cy="2201238"/>
          </a:xfrm>
        </p:grpSpPr>
        <p:grpSp>
          <p:nvGrpSpPr>
            <p:cNvPr id="406" name="Group 405">
              <a:extLst>
                <a:ext uri="{FF2B5EF4-FFF2-40B4-BE49-F238E27FC236}">
                  <a16:creationId xmlns:a16="http://schemas.microsoft.com/office/drawing/2014/main" id="{1F12AC24-3DDD-49AB-BA24-01B87FA71BCD}"/>
                </a:ext>
              </a:extLst>
            </p:cNvPr>
            <p:cNvGrpSpPr/>
            <p:nvPr/>
          </p:nvGrpSpPr>
          <p:grpSpPr>
            <a:xfrm rot="10800000">
              <a:off x="9965954" y="4633057"/>
              <a:ext cx="1080000" cy="2201238"/>
              <a:chOff x="12576908" y="0"/>
              <a:chExt cx="1080000" cy="2201238"/>
            </a:xfrm>
          </p:grpSpPr>
          <p:sp>
            <p:nvSpPr>
              <p:cNvPr id="407" name="Rectangle: Rounded Corners 406">
                <a:extLst>
                  <a:ext uri="{FF2B5EF4-FFF2-40B4-BE49-F238E27FC236}">
                    <a16:creationId xmlns:a16="http://schemas.microsoft.com/office/drawing/2014/main" id="{7152D2FE-6B62-4CBF-83BA-2F1BFB88D822}"/>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8" name="Rectangle: Rounded Corners 407">
                <a:extLst>
                  <a:ext uri="{FF2B5EF4-FFF2-40B4-BE49-F238E27FC236}">
                    <a16:creationId xmlns:a16="http://schemas.microsoft.com/office/drawing/2014/main" id="{A4BF36FB-C4A0-44D0-98CC-E2DD9FD70037}"/>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0" name="Graphic 439" descr="Lion">
              <a:extLst>
                <a:ext uri="{FF2B5EF4-FFF2-40B4-BE49-F238E27FC236}">
                  <a16:creationId xmlns:a16="http://schemas.microsoft.com/office/drawing/2014/main" id="{2BC2F550-37B8-460F-B7F1-3A3D42B9C2D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93758" y="4715857"/>
              <a:ext cx="914400" cy="914400"/>
            </a:xfrm>
            <a:prstGeom prst="rect">
              <a:avLst/>
            </a:prstGeom>
            <a:effectLst>
              <a:outerShdw blurRad="50800" dist="38100" dir="2700000" algn="tl" rotWithShape="0">
                <a:prstClr val="black">
                  <a:alpha val="40000"/>
                </a:prstClr>
              </a:outerShdw>
            </a:effectLst>
          </p:spPr>
        </p:pic>
      </p:grpSp>
      <p:grpSp>
        <p:nvGrpSpPr>
          <p:cNvPr id="455" name="HIPPO Group 454">
            <a:extLst>
              <a:ext uri="{FF2B5EF4-FFF2-40B4-BE49-F238E27FC236}">
                <a16:creationId xmlns:a16="http://schemas.microsoft.com/office/drawing/2014/main" id="{0966DC44-F333-428E-BC36-97AF1B5853F1}"/>
              </a:ext>
            </a:extLst>
          </p:cNvPr>
          <p:cNvGrpSpPr/>
          <p:nvPr/>
        </p:nvGrpSpPr>
        <p:grpSpPr>
          <a:xfrm>
            <a:off x="8844716" y="3505428"/>
            <a:ext cx="2201238" cy="1080000"/>
            <a:chOff x="8844716" y="3505428"/>
            <a:chExt cx="2201238" cy="1080000"/>
          </a:xfrm>
        </p:grpSpPr>
        <p:grpSp>
          <p:nvGrpSpPr>
            <p:cNvPr id="403" name="Group 402">
              <a:extLst>
                <a:ext uri="{FF2B5EF4-FFF2-40B4-BE49-F238E27FC236}">
                  <a16:creationId xmlns:a16="http://schemas.microsoft.com/office/drawing/2014/main" id="{33699B6E-DC05-4550-B01D-BBDA0FE9CC95}"/>
                </a:ext>
              </a:extLst>
            </p:cNvPr>
            <p:cNvGrpSpPr/>
            <p:nvPr/>
          </p:nvGrpSpPr>
          <p:grpSpPr>
            <a:xfrm rot="5400000">
              <a:off x="9405335" y="2944809"/>
              <a:ext cx="1080000" cy="2201238"/>
              <a:chOff x="12576908" y="0"/>
              <a:chExt cx="1080000" cy="2201238"/>
            </a:xfrm>
          </p:grpSpPr>
          <p:sp>
            <p:nvSpPr>
              <p:cNvPr id="404" name="Rectangle: Rounded Corners 403">
                <a:extLst>
                  <a:ext uri="{FF2B5EF4-FFF2-40B4-BE49-F238E27FC236}">
                    <a16:creationId xmlns:a16="http://schemas.microsoft.com/office/drawing/2014/main" id="{8AE0F231-376B-40BB-A155-3A981374FAB5}"/>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5" name="Rectangle: Rounded Corners 404">
                <a:extLst>
                  <a:ext uri="{FF2B5EF4-FFF2-40B4-BE49-F238E27FC236}">
                    <a16:creationId xmlns:a16="http://schemas.microsoft.com/office/drawing/2014/main" id="{564B1587-3C62-453B-B4C8-9EC8052572DD}"/>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2" name="Graphic 441" descr="Hippo">
              <a:extLst>
                <a:ext uri="{FF2B5EF4-FFF2-40B4-BE49-F238E27FC236}">
                  <a16:creationId xmlns:a16="http://schemas.microsoft.com/office/drawing/2014/main" id="{3EE63098-CCBE-4B7A-A9C3-DFFB1F0AC8A8}"/>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54984" y="3544859"/>
              <a:ext cx="914400" cy="914400"/>
            </a:xfrm>
            <a:prstGeom prst="rect">
              <a:avLst/>
            </a:prstGeom>
            <a:effectLst>
              <a:outerShdw blurRad="50800" dist="38100" dir="2700000" algn="tl" rotWithShape="0">
                <a:prstClr val="black">
                  <a:alpha val="40000"/>
                </a:prstClr>
              </a:outerShdw>
            </a:effectLst>
          </p:spPr>
        </p:pic>
      </p:grpSp>
      <p:grpSp>
        <p:nvGrpSpPr>
          <p:cNvPr id="454" name="RHINO Group 453">
            <a:extLst>
              <a:ext uri="{FF2B5EF4-FFF2-40B4-BE49-F238E27FC236}">
                <a16:creationId xmlns:a16="http://schemas.microsoft.com/office/drawing/2014/main" id="{95306581-5DC6-4B12-9227-2F926029F3F6}"/>
              </a:ext>
            </a:extLst>
          </p:cNvPr>
          <p:cNvGrpSpPr/>
          <p:nvPr/>
        </p:nvGrpSpPr>
        <p:grpSpPr>
          <a:xfrm>
            <a:off x="7764716" y="2361440"/>
            <a:ext cx="1080000" cy="2201238"/>
            <a:chOff x="7764716" y="2361440"/>
            <a:chExt cx="1080000" cy="2201238"/>
          </a:xfrm>
        </p:grpSpPr>
        <p:grpSp>
          <p:nvGrpSpPr>
            <p:cNvPr id="400" name="Group 399">
              <a:extLst>
                <a:ext uri="{FF2B5EF4-FFF2-40B4-BE49-F238E27FC236}">
                  <a16:creationId xmlns:a16="http://schemas.microsoft.com/office/drawing/2014/main" id="{D3EAB2C1-67E1-4B2C-9EAB-901CC1864782}"/>
                </a:ext>
              </a:extLst>
            </p:cNvPr>
            <p:cNvGrpSpPr/>
            <p:nvPr/>
          </p:nvGrpSpPr>
          <p:grpSpPr>
            <a:xfrm>
              <a:off x="7764716" y="2361440"/>
              <a:ext cx="1080000" cy="2201238"/>
              <a:chOff x="12576908" y="0"/>
              <a:chExt cx="1080000" cy="2201238"/>
            </a:xfrm>
          </p:grpSpPr>
          <p:sp>
            <p:nvSpPr>
              <p:cNvPr id="401" name="Rectangle: Rounded Corners 400">
                <a:extLst>
                  <a:ext uri="{FF2B5EF4-FFF2-40B4-BE49-F238E27FC236}">
                    <a16:creationId xmlns:a16="http://schemas.microsoft.com/office/drawing/2014/main" id="{E80BFCBE-C809-40AF-B6D2-81177F2BD9EF}"/>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2" name="Rectangle: Rounded Corners 401">
                <a:extLst>
                  <a:ext uri="{FF2B5EF4-FFF2-40B4-BE49-F238E27FC236}">
                    <a16:creationId xmlns:a16="http://schemas.microsoft.com/office/drawing/2014/main" id="{5AB2D970-57B1-447A-9F5E-B40A404B9621}"/>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4" name="Graphic 443" descr="Rhino">
              <a:extLst>
                <a:ext uri="{FF2B5EF4-FFF2-40B4-BE49-F238E27FC236}">
                  <a16:creationId xmlns:a16="http://schemas.microsoft.com/office/drawing/2014/main" id="{8E19C1B7-8E5F-46CE-B3AF-8B280AF50DE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38136" y="2439507"/>
              <a:ext cx="914400" cy="914400"/>
            </a:xfrm>
            <a:prstGeom prst="rect">
              <a:avLst/>
            </a:prstGeom>
            <a:effectLst>
              <a:outerShdw blurRad="50800" dist="38100" dir="2700000" algn="tl" rotWithShape="0">
                <a:prstClr val="black">
                  <a:alpha val="40000"/>
                </a:prstClr>
              </a:outerShdw>
            </a:effectLst>
          </p:spPr>
        </p:pic>
      </p:grpSp>
      <p:grpSp>
        <p:nvGrpSpPr>
          <p:cNvPr id="453" name="ELEPHANT Group 452">
            <a:extLst>
              <a:ext uri="{FF2B5EF4-FFF2-40B4-BE49-F238E27FC236}">
                <a16:creationId xmlns:a16="http://schemas.microsoft.com/office/drawing/2014/main" id="{DEF7A3AA-BCE0-4009-98C2-42518CC92446}"/>
              </a:ext>
            </a:extLst>
          </p:cNvPr>
          <p:cNvGrpSpPr/>
          <p:nvPr/>
        </p:nvGrpSpPr>
        <p:grpSpPr>
          <a:xfrm>
            <a:off x="6684139" y="1190604"/>
            <a:ext cx="1080000" cy="2201238"/>
            <a:chOff x="6657248" y="1156159"/>
            <a:chExt cx="1080000" cy="2201238"/>
          </a:xfrm>
        </p:grpSpPr>
        <p:grpSp>
          <p:nvGrpSpPr>
            <p:cNvPr id="397" name="Group 396">
              <a:extLst>
                <a:ext uri="{FF2B5EF4-FFF2-40B4-BE49-F238E27FC236}">
                  <a16:creationId xmlns:a16="http://schemas.microsoft.com/office/drawing/2014/main" id="{4E5B02E8-C81A-4BEB-AC81-CB408BC686F2}"/>
                </a:ext>
              </a:extLst>
            </p:cNvPr>
            <p:cNvGrpSpPr/>
            <p:nvPr/>
          </p:nvGrpSpPr>
          <p:grpSpPr>
            <a:xfrm>
              <a:off x="6657248" y="1156159"/>
              <a:ext cx="1080000" cy="2201238"/>
              <a:chOff x="12576908" y="0"/>
              <a:chExt cx="1080000" cy="2201238"/>
            </a:xfrm>
          </p:grpSpPr>
          <p:sp>
            <p:nvSpPr>
              <p:cNvPr id="398" name="Rectangle: Rounded Corners 397">
                <a:extLst>
                  <a:ext uri="{FF2B5EF4-FFF2-40B4-BE49-F238E27FC236}">
                    <a16:creationId xmlns:a16="http://schemas.microsoft.com/office/drawing/2014/main" id="{5B7E28BA-04A4-47F7-B893-2958663920EB}"/>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9" name="Rectangle: Rounded Corners 398">
                <a:extLst>
                  <a:ext uri="{FF2B5EF4-FFF2-40B4-BE49-F238E27FC236}">
                    <a16:creationId xmlns:a16="http://schemas.microsoft.com/office/drawing/2014/main" id="{4097D065-085E-4645-976C-03C49466EF92}"/>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6" name="Graphic 445" descr="Elephant">
              <a:extLst>
                <a:ext uri="{FF2B5EF4-FFF2-40B4-BE49-F238E27FC236}">
                  <a16:creationId xmlns:a16="http://schemas.microsoft.com/office/drawing/2014/main" id="{CFB5CAFF-B002-479A-952C-C541CF4B847A}"/>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08061" y="1253705"/>
              <a:ext cx="914400" cy="914400"/>
            </a:xfrm>
            <a:prstGeom prst="rect">
              <a:avLst/>
            </a:prstGeom>
            <a:effectLst>
              <a:outerShdw blurRad="50800" dist="38100" dir="2700000" algn="tl" rotWithShape="0">
                <a:prstClr val="black">
                  <a:alpha val="40000"/>
                </a:prstClr>
              </a:outerShdw>
            </a:effectLst>
          </p:spPr>
        </p:pic>
      </p:grpSp>
      <p:grpSp>
        <p:nvGrpSpPr>
          <p:cNvPr id="452" name="GIRAFFE Group 451">
            <a:extLst>
              <a:ext uri="{FF2B5EF4-FFF2-40B4-BE49-F238E27FC236}">
                <a16:creationId xmlns:a16="http://schemas.microsoft.com/office/drawing/2014/main" id="{24A9DC8B-881D-49D8-BBCF-83BF687628BE}"/>
              </a:ext>
            </a:extLst>
          </p:cNvPr>
          <p:cNvGrpSpPr/>
          <p:nvPr/>
        </p:nvGrpSpPr>
        <p:grpSpPr>
          <a:xfrm>
            <a:off x="4412258" y="1169823"/>
            <a:ext cx="2201238" cy="1080000"/>
            <a:chOff x="4412258" y="1169823"/>
            <a:chExt cx="2201238" cy="1080000"/>
          </a:xfrm>
        </p:grpSpPr>
        <p:grpSp>
          <p:nvGrpSpPr>
            <p:cNvPr id="394" name="Group 393">
              <a:extLst>
                <a:ext uri="{FF2B5EF4-FFF2-40B4-BE49-F238E27FC236}">
                  <a16:creationId xmlns:a16="http://schemas.microsoft.com/office/drawing/2014/main" id="{AD4DFFF1-3B10-4596-B99A-CD9FCF603CDF}"/>
                </a:ext>
              </a:extLst>
            </p:cNvPr>
            <p:cNvGrpSpPr/>
            <p:nvPr/>
          </p:nvGrpSpPr>
          <p:grpSpPr>
            <a:xfrm rot="5400000">
              <a:off x="4972877" y="609204"/>
              <a:ext cx="1080000" cy="2201238"/>
              <a:chOff x="12576908" y="0"/>
              <a:chExt cx="1080000" cy="2201238"/>
            </a:xfrm>
          </p:grpSpPr>
          <p:sp>
            <p:nvSpPr>
              <p:cNvPr id="395" name="Rectangle: Rounded Corners 394">
                <a:extLst>
                  <a:ext uri="{FF2B5EF4-FFF2-40B4-BE49-F238E27FC236}">
                    <a16:creationId xmlns:a16="http://schemas.microsoft.com/office/drawing/2014/main" id="{B1A8D546-5DE7-43E0-87F2-E6C26EE1D3C3}"/>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6" name="Rectangle: Rounded Corners 395">
                <a:extLst>
                  <a:ext uri="{FF2B5EF4-FFF2-40B4-BE49-F238E27FC236}">
                    <a16:creationId xmlns:a16="http://schemas.microsoft.com/office/drawing/2014/main" id="{119C367B-F150-4CEE-81F6-029B0996F7A1}"/>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48" name="Graphic 447" descr="Giraffe">
              <a:extLst>
                <a:ext uri="{FF2B5EF4-FFF2-40B4-BE49-F238E27FC236}">
                  <a16:creationId xmlns:a16="http://schemas.microsoft.com/office/drawing/2014/main" id="{FE3D1F62-B55F-4FDF-988A-BCBD0B064E34}"/>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18911" y="1238959"/>
              <a:ext cx="914400" cy="914400"/>
            </a:xfrm>
            <a:prstGeom prst="rect">
              <a:avLst/>
            </a:prstGeom>
            <a:effectLst>
              <a:outerShdw blurRad="50800" dist="38100" dir="2700000" algn="tl" rotWithShape="0">
                <a:prstClr val="black">
                  <a:alpha val="40000"/>
                </a:prstClr>
              </a:outerShdw>
            </a:effectLst>
          </p:spPr>
        </p:pic>
      </p:grpSp>
      <p:grpSp>
        <p:nvGrpSpPr>
          <p:cNvPr id="451" name="ZEBRA Group 450">
            <a:extLst>
              <a:ext uri="{FF2B5EF4-FFF2-40B4-BE49-F238E27FC236}">
                <a16:creationId xmlns:a16="http://schemas.microsoft.com/office/drawing/2014/main" id="{7149D049-ED39-43CD-B03F-CE52DD003F86}"/>
              </a:ext>
            </a:extLst>
          </p:cNvPr>
          <p:cNvGrpSpPr/>
          <p:nvPr/>
        </p:nvGrpSpPr>
        <p:grpSpPr>
          <a:xfrm>
            <a:off x="3319817" y="39060"/>
            <a:ext cx="1080000" cy="2201238"/>
            <a:chOff x="3319817" y="48585"/>
            <a:chExt cx="1080000" cy="2201238"/>
          </a:xfrm>
        </p:grpSpPr>
        <p:grpSp>
          <p:nvGrpSpPr>
            <p:cNvPr id="393" name="Group 392">
              <a:extLst>
                <a:ext uri="{FF2B5EF4-FFF2-40B4-BE49-F238E27FC236}">
                  <a16:creationId xmlns:a16="http://schemas.microsoft.com/office/drawing/2014/main" id="{F26221A2-F097-4900-B590-8A25B84B5ABA}"/>
                </a:ext>
              </a:extLst>
            </p:cNvPr>
            <p:cNvGrpSpPr/>
            <p:nvPr/>
          </p:nvGrpSpPr>
          <p:grpSpPr>
            <a:xfrm>
              <a:off x="3319817" y="48585"/>
              <a:ext cx="1080000" cy="2201238"/>
              <a:chOff x="12576908" y="0"/>
              <a:chExt cx="1080000" cy="2201238"/>
            </a:xfrm>
          </p:grpSpPr>
          <p:sp>
            <p:nvSpPr>
              <p:cNvPr id="391" name="Rectangle: Rounded Corners 390">
                <a:extLst>
                  <a:ext uri="{FF2B5EF4-FFF2-40B4-BE49-F238E27FC236}">
                    <a16:creationId xmlns:a16="http://schemas.microsoft.com/office/drawing/2014/main" id="{BA2E5903-F7C0-47E9-B69D-17FB09D6EE6D}"/>
                  </a:ext>
                </a:extLst>
              </p:cNvPr>
              <p:cNvSpPr/>
              <p:nvPr/>
            </p:nvSpPr>
            <p:spPr>
              <a:xfrm>
                <a:off x="12576908" y="0"/>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2" name="Rectangle: Rounded Corners 391">
                <a:extLst>
                  <a:ext uri="{FF2B5EF4-FFF2-40B4-BE49-F238E27FC236}">
                    <a16:creationId xmlns:a16="http://schemas.microsoft.com/office/drawing/2014/main" id="{3FC3D301-4AC2-4B7C-A47A-D012639733AB}"/>
                  </a:ext>
                </a:extLst>
              </p:cNvPr>
              <p:cNvSpPr/>
              <p:nvPr/>
            </p:nvSpPr>
            <p:spPr>
              <a:xfrm>
                <a:off x="12576908" y="1121238"/>
                <a:ext cx="1080000" cy="1080000"/>
              </a:xfrm>
              <a:prstGeom prst="roundRect">
                <a:avLst/>
              </a:prstGeom>
              <a:solidFill>
                <a:schemeClr val="accent4">
                  <a:lumMod val="20000"/>
                  <a:lumOff val="8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50" name="Graphic 449" descr="Zebra">
              <a:extLst>
                <a:ext uri="{FF2B5EF4-FFF2-40B4-BE49-F238E27FC236}">
                  <a16:creationId xmlns:a16="http://schemas.microsoft.com/office/drawing/2014/main" id="{DCB70202-CDE2-4135-B61C-4798A9776E1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425157" y="106505"/>
              <a:ext cx="914400" cy="914400"/>
            </a:xfrm>
            <a:prstGeom prst="rect">
              <a:avLst/>
            </a:prstGeom>
            <a:effectLst>
              <a:outerShdw blurRad="50800" dist="38100" dir="2700000" algn="tl" rotWithShape="0">
                <a:prstClr val="black">
                  <a:alpha val="40000"/>
                </a:prstClr>
              </a:outerShdw>
            </a:effectLst>
          </p:spPr>
        </p:pic>
      </p:grpSp>
      <p:sp>
        <p:nvSpPr>
          <p:cNvPr id="463" name="ZEBRA TextBox 462">
            <a:extLst>
              <a:ext uri="{FF2B5EF4-FFF2-40B4-BE49-F238E27FC236}">
                <a16:creationId xmlns:a16="http://schemas.microsoft.com/office/drawing/2014/main" id="{7E905FEC-6191-432E-AF0A-6E2BD28C7E3E}"/>
              </a:ext>
            </a:extLst>
          </p:cNvPr>
          <p:cNvSpPr txBox="1"/>
          <p:nvPr/>
        </p:nvSpPr>
        <p:spPr>
          <a:xfrm>
            <a:off x="3470517" y="1509693"/>
            <a:ext cx="808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ZEBRA</a:t>
            </a:r>
          </a:p>
        </p:txBody>
      </p:sp>
      <p:sp>
        <p:nvSpPr>
          <p:cNvPr id="464" name="GIRAFFE TextBox 463">
            <a:extLst>
              <a:ext uri="{FF2B5EF4-FFF2-40B4-BE49-F238E27FC236}">
                <a16:creationId xmlns:a16="http://schemas.microsoft.com/office/drawing/2014/main" id="{C9A9884C-C6FF-45CD-A970-79BB491C4F0B}"/>
              </a:ext>
            </a:extLst>
          </p:cNvPr>
          <p:cNvSpPr txBox="1"/>
          <p:nvPr/>
        </p:nvSpPr>
        <p:spPr>
          <a:xfrm>
            <a:off x="5586860" y="1509693"/>
            <a:ext cx="1107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GIRAFFE</a:t>
            </a:r>
          </a:p>
        </p:txBody>
      </p:sp>
      <p:sp>
        <p:nvSpPr>
          <p:cNvPr id="465" name="ELEPHANT TextBox 464">
            <a:extLst>
              <a:ext uri="{FF2B5EF4-FFF2-40B4-BE49-F238E27FC236}">
                <a16:creationId xmlns:a16="http://schemas.microsoft.com/office/drawing/2014/main" id="{959CCD2E-DCD7-413A-831B-C82E7085D36F}"/>
              </a:ext>
            </a:extLst>
          </p:cNvPr>
          <p:cNvSpPr txBox="1"/>
          <p:nvPr/>
        </p:nvSpPr>
        <p:spPr>
          <a:xfrm>
            <a:off x="6684139" y="2652320"/>
            <a:ext cx="1107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ELEPHANT</a:t>
            </a:r>
          </a:p>
        </p:txBody>
      </p:sp>
      <p:sp>
        <p:nvSpPr>
          <p:cNvPr id="466" name="RHINO TextBox 465">
            <a:extLst>
              <a:ext uri="{FF2B5EF4-FFF2-40B4-BE49-F238E27FC236}">
                <a16:creationId xmlns:a16="http://schemas.microsoft.com/office/drawing/2014/main" id="{ADC0DE0F-F883-4EC4-9DAC-C752F1975A28}"/>
              </a:ext>
            </a:extLst>
          </p:cNvPr>
          <p:cNvSpPr txBox="1"/>
          <p:nvPr/>
        </p:nvSpPr>
        <p:spPr>
          <a:xfrm>
            <a:off x="7778415" y="3811176"/>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RHINO</a:t>
            </a:r>
          </a:p>
        </p:txBody>
      </p:sp>
      <p:sp>
        <p:nvSpPr>
          <p:cNvPr id="467" name="HIPPO TextBox 466">
            <a:extLst>
              <a:ext uri="{FF2B5EF4-FFF2-40B4-BE49-F238E27FC236}">
                <a16:creationId xmlns:a16="http://schemas.microsoft.com/office/drawing/2014/main" id="{614191FE-D11C-4643-9F81-9D110E88084D}"/>
              </a:ext>
            </a:extLst>
          </p:cNvPr>
          <p:cNvSpPr txBox="1"/>
          <p:nvPr/>
        </p:nvSpPr>
        <p:spPr>
          <a:xfrm>
            <a:off x="9946592" y="3838012"/>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HIPPO</a:t>
            </a:r>
          </a:p>
        </p:txBody>
      </p:sp>
      <p:sp>
        <p:nvSpPr>
          <p:cNvPr id="468" name="LION TextBox 467">
            <a:extLst>
              <a:ext uri="{FF2B5EF4-FFF2-40B4-BE49-F238E27FC236}">
                <a16:creationId xmlns:a16="http://schemas.microsoft.com/office/drawing/2014/main" id="{89DE8459-28C4-4C12-83CF-C3AAE63CECA6}"/>
              </a:ext>
            </a:extLst>
          </p:cNvPr>
          <p:cNvSpPr txBox="1"/>
          <p:nvPr/>
        </p:nvSpPr>
        <p:spPr>
          <a:xfrm>
            <a:off x="10020962"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LION</a:t>
            </a:r>
          </a:p>
        </p:txBody>
      </p:sp>
      <p:sp>
        <p:nvSpPr>
          <p:cNvPr id="469" name="MONKEY TextBox 468">
            <a:extLst>
              <a:ext uri="{FF2B5EF4-FFF2-40B4-BE49-F238E27FC236}">
                <a16:creationId xmlns:a16="http://schemas.microsoft.com/office/drawing/2014/main" id="{8006E8A5-6A1A-49B7-B80F-CAD29E190F84}"/>
              </a:ext>
            </a:extLst>
          </p:cNvPr>
          <p:cNvSpPr txBox="1"/>
          <p:nvPr/>
        </p:nvSpPr>
        <p:spPr>
          <a:xfrm>
            <a:off x="7708451"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MONKEY</a:t>
            </a:r>
          </a:p>
        </p:txBody>
      </p:sp>
      <p:sp>
        <p:nvSpPr>
          <p:cNvPr id="470" name="GORILLA TextBox 469">
            <a:extLst>
              <a:ext uri="{FF2B5EF4-FFF2-40B4-BE49-F238E27FC236}">
                <a16:creationId xmlns:a16="http://schemas.microsoft.com/office/drawing/2014/main" id="{FDDACF05-E3CA-4A51-B58B-57B876201B5C}"/>
              </a:ext>
            </a:extLst>
          </p:cNvPr>
          <p:cNvSpPr txBox="1"/>
          <p:nvPr/>
        </p:nvSpPr>
        <p:spPr>
          <a:xfrm>
            <a:off x="5533496" y="608786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GORILLA</a:t>
            </a:r>
          </a:p>
        </p:txBody>
      </p:sp>
      <p:sp>
        <p:nvSpPr>
          <p:cNvPr id="471" name="CROCODILE TextBox 470">
            <a:extLst>
              <a:ext uri="{FF2B5EF4-FFF2-40B4-BE49-F238E27FC236}">
                <a16:creationId xmlns:a16="http://schemas.microsoft.com/office/drawing/2014/main" id="{A99316FC-8EBF-4C03-8AD3-FCA8A7F53176}"/>
              </a:ext>
            </a:extLst>
          </p:cNvPr>
          <p:cNvSpPr txBox="1"/>
          <p:nvPr/>
        </p:nvSpPr>
        <p:spPr>
          <a:xfrm>
            <a:off x="3245137" y="6087864"/>
            <a:ext cx="1156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CROCODILE</a:t>
            </a:r>
          </a:p>
        </p:txBody>
      </p:sp>
      <p:sp>
        <p:nvSpPr>
          <p:cNvPr id="472" name="TIGER TextBox 471">
            <a:extLst>
              <a:ext uri="{FF2B5EF4-FFF2-40B4-BE49-F238E27FC236}">
                <a16:creationId xmlns:a16="http://schemas.microsoft.com/office/drawing/2014/main" id="{F831691D-DA6D-4BC4-AB34-9F21023B0ADD}"/>
              </a:ext>
            </a:extLst>
          </p:cNvPr>
          <p:cNvSpPr txBox="1"/>
          <p:nvPr/>
        </p:nvSpPr>
        <p:spPr>
          <a:xfrm>
            <a:off x="3321074" y="3848322"/>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TIGER</a:t>
            </a:r>
          </a:p>
        </p:txBody>
      </p:sp>
      <p:sp>
        <p:nvSpPr>
          <p:cNvPr id="473" name="FROG TextBox 472">
            <a:extLst>
              <a:ext uri="{FF2B5EF4-FFF2-40B4-BE49-F238E27FC236}">
                <a16:creationId xmlns:a16="http://schemas.microsoft.com/office/drawing/2014/main" id="{552E1133-EE39-4656-ABEE-DFC2AE66EC5E}"/>
              </a:ext>
            </a:extLst>
          </p:cNvPr>
          <p:cNvSpPr txBox="1"/>
          <p:nvPr/>
        </p:nvSpPr>
        <p:spPr>
          <a:xfrm>
            <a:off x="1092044" y="3811176"/>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FROG</a:t>
            </a:r>
          </a:p>
        </p:txBody>
      </p:sp>
      <p:sp>
        <p:nvSpPr>
          <p:cNvPr id="474" name="SNAKE TextBox 473">
            <a:extLst>
              <a:ext uri="{FF2B5EF4-FFF2-40B4-BE49-F238E27FC236}">
                <a16:creationId xmlns:a16="http://schemas.microsoft.com/office/drawing/2014/main" id="{3EC636E1-6DC0-47BC-AAE3-2993D261F0D2}"/>
              </a:ext>
            </a:extLst>
          </p:cNvPr>
          <p:cNvSpPr txBox="1"/>
          <p:nvPr/>
        </p:nvSpPr>
        <p:spPr>
          <a:xfrm>
            <a:off x="1099289" y="1575814"/>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SNAKE</a:t>
            </a:r>
          </a:p>
        </p:txBody>
      </p:sp>
      <p:sp>
        <p:nvSpPr>
          <p:cNvPr id="475" name="ZEBRA 2 TextBox 462">
            <a:extLst>
              <a:ext uri="{FF2B5EF4-FFF2-40B4-BE49-F238E27FC236}">
                <a16:creationId xmlns:a16="http://schemas.microsoft.com/office/drawing/2014/main" id="{2DBF2F11-3F1E-42F8-B8A5-928E39A51F1E}"/>
              </a:ext>
            </a:extLst>
          </p:cNvPr>
          <p:cNvSpPr txBox="1"/>
          <p:nvPr/>
        </p:nvSpPr>
        <p:spPr>
          <a:xfrm>
            <a:off x="11250261" y="3789327"/>
            <a:ext cx="8086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ZEBRA</a:t>
            </a:r>
          </a:p>
        </p:txBody>
      </p:sp>
      <p:sp>
        <p:nvSpPr>
          <p:cNvPr id="476" name="GIRAFFE  2 TextBox 463">
            <a:extLst>
              <a:ext uri="{FF2B5EF4-FFF2-40B4-BE49-F238E27FC236}">
                <a16:creationId xmlns:a16="http://schemas.microsoft.com/office/drawing/2014/main" id="{BF8A7359-F454-4FE2-BE71-E27BA3F9A40B}"/>
              </a:ext>
            </a:extLst>
          </p:cNvPr>
          <p:cNvSpPr txBox="1"/>
          <p:nvPr/>
        </p:nvSpPr>
        <p:spPr>
          <a:xfrm>
            <a:off x="39332" y="2637369"/>
            <a:ext cx="11074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GIRAFFE</a:t>
            </a:r>
          </a:p>
        </p:txBody>
      </p:sp>
      <p:sp>
        <p:nvSpPr>
          <p:cNvPr id="477" name="ELEPHANT 2 TextBox 464">
            <a:extLst>
              <a:ext uri="{FF2B5EF4-FFF2-40B4-BE49-F238E27FC236}">
                <a16:creationId xmlns:a16="http://schemas.microsoft.com/office/drawing/2014/main" id="{23A37E40-B3A2-4404-AF3F-322E14EB8605}"/>
              </a:ext>
            </a:extLst>
          </p:cNvPr>
          <p:cNvSpPr txBox="1"/>
          <p:nvPr/>
        </p:nvSpPr>
        <p:spPr>
          <a:xfrm>
            <a:off x="15103" y="365664"/>
            <a:ext cx="11074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ELEPHANT</a:t>
            </a:r>
          </a:p>
        </p:txBody>
      </p:sp>
      <p:sp>
        <p:nvSpPr>
          <p:cNvPr id="478" name="RHINO  2 TextBox 465">
            <a:extLst>
              <a:ext uri="{FF2B5EF4-FFF2-40B4-BE49-F238E27FC236}">
                <a16:creationId xmlns:a16="http://schemas.microsoft.com/office/drawing/2014/main" id="{3FED12F5-FE5A-4DEC-835E-8A7FDDD55361}"/>
              </a:ext>
            </a:extLst>
          </p:cNvPr>
          <p:cNvSpPr txBox="1"/>
          <p:nvPr/>
        </p:nvSpPr>
        <p:spPr>
          <a:xfrm>
            <a:off x="-39018" y="6101285"/>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RHINO</a:t>
            </a:r>
          </a:p>
        </p:txBody>
      </p:sp>
      <p:sp>
        <p:nvSpPr>
          <p:cNvPr id="479" name="HIPPO 2 TextBox 466">
            <a:extLst>
              <a:ext uri="{FF2B5EF4-FFF2-40B4-BE49-F238E27FC236}">
                <a16:creationId xmlns:a16="http://schemas.microsoft.com/office/drawing/2014/main" id="{B5247880-40D3-4A23-B522-22F209C36A9F}"/>
              </a:ext>
            </a:extLst>
          </p:cNvPr>
          <p:cNvSpPr txBox="1"/>
          <p:nvPr/>
        </p:nvSpPr>
        <p:spPr>
          <a:xfrm>
            <a:off x="11114588" y="4963511"/>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HIPPO</a:t>
            </a:r>
          </a:p>
        </p:txBody>
      </p:sp>
      <p:sp>
        <p:nvSpPr>
          <p:cNvPr id="480" name="LION 2  TextBox 467">
            <a:extLst>
              <a:ext uri="{FF2B5EF4-FFF2-40B4-BE49-F238E27FC236}">
                <a16:creationId xmlns:a16="http://schemas.microsoft.com/office/drawing/2014/main" id="{BECDA26A-DBF9-4FA7-A058-B51D126DCCFE}"/>
              </a:ext>
            </a:extLst>
          </p:cNvPr>
          <p:cNvSpPr txBox="1"/>
          <p:nvPr/>
        </p:nvSpPr>
        <p:spPr>
          <a:xfrm>
            <a:off x="-1726" y="3732489"/>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LION</a:t>
            </a:r>
          </a:p>
        </p:txBody>
      </p:sp>
      <p:sp>
        <p:nvSpPr>
          <p:cNvPr id="481" name="MONKEY 2  TextBox 468">
            <a:extLst>
              <a:ext uri="{FF2B5EF4-FFF2-40B4-BE49-F238E27FC236}">
                <a16:creationId xmlns:a16="http://schemas.microsoft.com/office/drawing/2014/main" id="{7E2E3D86-65B3-4C7C-B8DC-3B1772E7270E}"/>
              </a:ext>
            </a:extLst>
          </p:cNvPr>
          <p:cNvSpPr txBox="1"/>
          <p:nvPr/>
        </p:nvSpPr>
        <p:spPr>
          <a:xfrm>
            <a:off x="11059652" y="350275"/>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MONKEY</a:t>
            </a:r>
          </a:p>
        </p:txBody>
      </p:sp>
      <p:sp>
        <p:nvSpPr>
          <p:cNvPr id="482" name="GORILLA 2  TextBox 469">
            <a:extLst>
              <a:ext uri="{FF2B5EF4-FFF2-40B4-BE49-F238E27FC236}">
                <a16:creationId xmlns:a16="http://schemas.microsoft.com/office/drawing/2014/main" id="{13927499-5609-4AB5-8349-5074333FCDE7}"/>
              </a:ext>
            </a:extLst>
          </p:cNvPr>
          <p:cNvSpPr txBox="1"/>
          <p:nvPr/>
        </p:nvSpPr>
        <p:spPr>
          <a:xfrm>
            <a:off x="19289" y="4923198"/>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GORILLA</a:t>
            </a:r>
          </a:p>
        </p:txBody>
      </p:sp>
      <p:sp>
        <p:nvSpPr>
          <p:cNvPr id="483" name="CROCODILE 2 TextBox 470">
            <a:extLst>
              <a:ext uri="{FF2B5EF4-FFF2-40B4-BE49-F238E27FC236}">
                <a16:creationId xmlns:a16="http://schemas.microsoft.com/office/drawing/2014/main" id="{E3C9568B-BAA2-483F-8267-D59573D5319A}"/>
              </a:ext>
            </a:extLst>
          </p:cNvPr>
          <p:cNvSpPr txBox="1"/>
          <p:nvPr/>
        </p:nvSpPr>
        <p:spPr>
          <a:xfrm>
            <a:off x="-42073" y="1494340"/>
            <a:ext cx="115688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C00000"/>
                </a:solidFill>
                <a:effectLst/>
                <a:uLnTx/>
                <a:uFillTx/>
                <a:latin typeface="Calibri" panose="020F0502020204030204"/>
                <a:ea typeface="+mn-ea"/>
                <a:cs typeface="+mn-cs"/>
              </a:rPr>
              <a:t>CROCODILE</a:t>
            </a:r>
          </a:p>
        </p:txBody>
      </p:sp>
      <p:sp>
        <p:nvSpPr>
          <p:cNvPr id="484" name="TIGER 2 TextBox 471">
            <a:extLst>
              <a:ext uri="{FF2B5EF4-FFF2-40B4-BE49-F238E27FC236}">
                <a16:creationId xmlns:a16="http://schemas.microsoft.com/office/drawing/2014/main" id="{1F1F344D-0535-42A3-A1AF-A70A63445490}"/>
              </a:ext>
            </a:extLst>
          </p:cNvPr>
          <p:cNvSpPr txBox="1"/>
          <p:nvPr/>
        </p:nvSpPr>
        <p:spPr>
          <a:xfrm>
            <a:off x="11085326" y="6043511"/>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TIGER</a:t>
            </a:r>
          </a:p>
        </p:txBody>
      </p:sp>
      <p:sp>
        <p:nvSpPr>
          <p:cNvPr id="485" name="FROG 2 TextBox 472">
            <a:extLst>
              <a:ext uri="{FF2B5EF4-FFF2-40B4-BE49-F238E27FC236}">
                <a16:creationId xmlns:a16="http://schemas.microsoft.com/office/drawing/2014/main" id="{7CB2A2AA-1439-4631-8349-FCD65B12CB5C}"/>
              </a:ext>
            </a:extLst>
          </p:cNvPr>
          <p:cNvSpPr txBox="1"/>
          <p:nvPr/>
        </p:nvSpPr>
        <p:spPr>
          <a:xfrm>
            <a:off x="11059652" y="2649510"/>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FROG</a:t>
            </a:r>
          </a:p>
        </p:txBody>
      </p:sp>
      <p:sp>
        <p:nvSpPr>
          <p:cNvPr id="486" name="SNAKE 2 TextBox 473">
            <a:extLst>
              <a:ext uri="{FF2B5EF4-FFF2-40B4-BE49-F238E27FC236}">
                <a16:creationId xmlns:a16="http://schemas.microsoft.com/office/drawing/2014/main" id="{F05D7350-E4FB-4B7A-83BF-881282153601}"/>
              </a:ext>
            </a:extLst>
          </p:cNvPr>
          <p:cNvSpPr txBox="1"/>
          <p:nvPr/>
        </p:nvSpPr>
        <p:spPr>
          <a:xfrm>
            <a:off x="11059900" y="1509693"/>
            <a:ext cx="10800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mn-cs"/>
              </a:rPr>
              <a:t>SNAKE</a:t>
            </a:r>
          </a:p>
        </p:txBody>
      </p:sp>
      <p:sp>
        <p:nvSpPr>
          <p:cNvPr id="511" name="monkey Rectangle 510">
            <a:hlinkClick r:id="" action="ppaction://noaction">
              <a:snd r:embed="rId15" name="voltage.wav"/>
            </a:hlinkClick>
            <a:extLst>
              <a:ext uri="{FF2B5EF4-FFF2-40B4-BE49-F238E27FC236}">
                <a16:creationId xmlns:a16="http://schemas.microsoft.com/office/drawing/2014/main" id="{7C95008C-057D-4478-AAC0-60674FE2ADF4}"/>
              </a:ext>
            </a:extLst>
          </p:cNvPr>
          <p:cNvSpPr/>
          <p:nvPr/>
        </p:nvSpPr>
        <p:spPr>
          <a:xfrm>
            <a:off x="11136663" y="64559"/>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 name="Oval 511">
            <a:extLst>
              <a:ext uri="{FF2B5EF4-FFF2-40B4-BE49-F238E27FC236}">
                <a16:creationId xmlns:a16="http://schemas.microsoft.com/office/drawing/2014/main" id="{B86144A2-63ED-4C7D-B078-E4ABFB429BEF}"/>
              </a:ext>
            </a:extLst>
          </p:cNvPr>
          <p:cNvSpPr/>
          <p:nvPr/>
        </p:nvSpPr>
        <p:spPr>
          <a:xfrm>
            <a:off x="3829140" y="1119743"/>
            <a:ext cx="4532280" cy="45322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 name="snake Rectangle 512">
            <a:hlinkClick r:id="" action="ppaction://noaction">
              <a:snd r:embed="rId15" name="voltage.wav"/>
            </a:hlinkClick>
            <a:extLst>
              <a:ext uri="{FF2B5EF4-FFF2-40B4-BE49-F238E27FC236}">
                <a16:creationId xmlns:a16="http://schemas.microsoft.com/office/drawing/2014/main" id="{DE0302D1-0FBA-4CD0-B83F-E96836DB45B7}"/>
              </a:ext>
            </a:extLst>
          </p:cNvPr>
          <p:cNvSpPr/>
          <p:nvPr/>
        </p:nvSpPr>
        <p:spPr>
          <a:xfrm>
            <a:off x="11053839" y="1159904"/>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 name="frog Rectangle 513">
            <a:hlinkClick r:id="" action="ppaction://noaction">
              <a:snd r:embed="rId15" name="voltage.wav"/>
            </a:hlinkClick>
            <a:extLst>
              <a:ext uri="{FF2B5EF4-FFF2-40B4-BE49-F238E27FC236}">
                <a16:creationId xmlns:a16="http://schemas.microsoft.com/office/drawing/2014/main" id="{CACB7508-459E-4B7A-BEDA-91AB3C9FAFD6}"/>
              </a:ext>
            </a:extLst>
          </p:cNvPr>
          <p:cNvSpPr/>
          <p:nvPr/>
        </p:nvSpPr>
        <p:spPr>
          <a:xfrm>
            <a:off x="11136663" y="2321786"/>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5" name="hippo Rectangle 514">
            <a:hlinkClick r:id="" action="ppaction://noaction">
              <a:snd r:embed="rId15" name="voltage.wav"/>
            </a:hlinkClick>
            <a:extLst>
              <a:ext uri="{FF2B5EF4-FFF2-40B4-BE49-F238E27FC236}">
                <a16:creationId xmlns:a16="http://schemas.microsoft.com/office/drawing/2014/main" id="{6F95AE9F-8A32-4CB3-95D4-9327FA7B3418}"/>
              </a:ext>
            </a:extLst>
          </p:cNvPr>
          <p:cNvSpPr/>
          <p:nvPr/>
        </p:nvSpPr>
        <p:spPr>
          <a:xfrm>
            <a:off x="11146121" y="4600797"/>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6" name="tiger Rectangle 515">
            <a:hlinkClick r:id="" action="ppaction://noaction">
              <a:snd r:embed="rId15" name="voltage.wav"/>
            </a:hlinkClick>
            <a:extLst>
              <a:ext uri="{FF2B5EF4-FFF2-40B4-BE49-F238E27FC236}">
                <a16:creationId xmlns:a16="http://schemas.microsoft.com/office/drawing/2014/main" id="{D2D28579-8219-48A7-A3D9-C4100BFCEA1F}"/>
              </a:ext>
            </a:extLst>
          </p:cNvPr>
          <p:cNvSpPr/>
          <p:nvPr/>
        </p:nvSpPr>
        <p:spPr>
          <a:xfrm>
            <a:off x="11116619" y="5745082"/>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7" name="rhino Rectangle 516">
            <a:hlinkClick r:id="" action="ppaction://noaction">
              <a:snd r:embed="rId15" name="voltage.wav"/>
            </a:hlinkClick>
            <a:extLst>
              <a:ext uri="{FF2B5EF4-FFF2-40B4-BE49-F238E27FC236}">
                <a16:creationId xmlns:a16="http://schemas.microsoft.com/office/drawing/2014/main" id="{121A1B17-E7E6-42AA-A53E-F859AE0A415A}"/>
              </a:ext>
            </a:extLst>
          </p:cNvPr>
          <p:cNvSpPr/>
          <p:nvPr/>
        </p:nvSpPr>
        <p:spPr>
          <a:xfrm>
            <a:off x="-54675" y="5803533"/>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 get</a:t>
            </a:r>
          </a:p>
        </p:txBody>
      </p:sp>
      <p:sp>
        <p:nvSpPr>
          <p:cNvPr id="518" name="giraffe Rectangle 517">
            <a:hlinkClick r:id="" action="ppaction://noaction">
              <a:snd r:embed="rId15" name="voltage.wav"/>
            </a:hlinkClick>
            <a:extLst>
              <a:ext uri="{FF2B5EF4-FFF2-40B4-BE49-F238E27FC236}">
                <a16:creationId xmlns:a16="http://schemas.microsoft.com/office/drawing/2014/main" id="{9D0D78B3-6B44-471E-9591-B8F19CDDEA49}"/>
              </a:ext>
            </a:extLst>
          </p:cNvPr>
          <p:cNvSpPr/>
          <p:nvPr/>
        </p:nvSpPr>
        <p:spPr>
          <a:xfrm>
            <a:off x="-36450" y="2374096"/>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9" name="lion Rectangle 518">
            <a:hlinkClick r:id="" action="ppaction://noaction">
              <a:snd r:embed="rId15" name="voltage.wav"/>
            </a:hlinkClick>
            <a:extLst>
              <a:ext uri="{FF2B5EF4-FFF2-40B4-BE49-F238E27FC236}">
                <a16:creationId xmlns:a16="http://schemas.microsoft.com/office/drawing/2014/main" id="{51CD6F8D-E0EE-4A35-9A4C-39BF1D8C3035}"/>
              </a:ext>
            </a:extLst>
          </p:cNvPr>
          <p:cNvSpPr/>
          <p:nvPr/>
        </p:nvSpPr>
        <p:spPr>
          <a:xfrm>
            <a:off x="-13974" y="3485498"/>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0" name="gorilla Rectangle 519">
            <a:hlinkClick r:id="" action="ppaction://noaction">
              <a:snd r:embed="rId15" name="voltage.wav"/>
            </a:hlinkClick>
            <a:extLst>
              <a:ext uri="{FF2B5EF4-FFF2-40B4-BE49-F238E27FC236}">
                <a16:creationId xmlns:a16="http://schemas.microsoft.com/office/drawing/2014/main" id="{046E0C53-0917-49BF-A537-C1FA74BB162E}"/>
              </a:ext>
            </a:extLst>
          </p:cNvPr>
          <p:cNvSpPr/>
          <p:nvPr/>
        </p:nvSpPr>
        <p:spPr>
          <a:xfrm>
            <a:off x="-42496" y="4666831"/>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1" name="elephant Rectangle 520">
            <a:hlinkClick r:id="" action="ppaction://noaction">
              <a:snd r:embed="rId15" name="voltage.wav"/>
            </a:hlinkClick>
            <a:extLst>
              <a:ext uri="{FF2B5EF4-FFF2-40B4-BE49-F238E27FC236}">
                <a16:creationId xmlns:a16="http://schemas.microsoft.com/office/drawing/2014/main" id="{5049C759-9140-4686-B7CE-66A81E92A87A}"/>
              </a:ext>
            </a:extLst>
          </p:cNvPr>
          <p:cNvSpPr/>
          <p:nvPr/>
        </p:nvSpPr>
        <p:spPr>
          <a:xfrm>
            <a:off x="16611" y="85093"/>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2" name="crocodile Rectangle 521">
            <a:hlinkClick r:id="" action="ppaction://noaction">
              <a:snd r:embed="rId15" name="voltage.wav"/>
            </a:hlinkClick>
            <a:extLst>
              <a:ext uri="{FF2B5EF4-FFF2-40B4-BE49-F238E27FC236}">
                <a16:creationId xmlns:a16="http://schemas.microsoft.com/office/drawing/2014/main" id="{9E7A5F27-5D88-4CB9-9334-DCD776A6C55B}"/>
              </a:ext>
            </a:extLst>
          </p:cNvPr>
          <p:cNvSpPr/>
          <p:nvPr/>
        </p:nvSpPr>
        <p:spPr>
          <a:xfrm>
            <a:off x="-66213" y="1223737"/>
            <a:ext cx="1075935" cy="1064536"/>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4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 calcmode="lin" valueType="num">
                                      <p:cBhvr>
                                        <p:cTn id="7" dur="500" fill="hold"/>
                                        <p:tgtEl>
                                          <p:spTgt spid="451"/>
                                        </p:tgtEl>
                                        <p:attrNameLst>
                                          <p:attrName>ppt_w</p:attrName>
                                        </p:attrNameLst>
                                      </p:cBhvr>
                                      <p:tavLst>
                                        <p:tav tm="0">
                                          <p:val>
                                            <p:fltVal val="0"/>
                                          </p:val>
                                        </p:tav>
                                        <p:tav tm="100000">
                                          <p:val>
                                            <p:strVal val="#ppt_w"/>
                                          </p:val>
                                        </p:tav>
                                      </p:tavLst>
                                    </p:anim>
                                    <p:anim calcmode="lin" valueType="num">
                                      <p:cBhvr>
                                        <p:cTn id="8" dur="500" fill="hold"/>
                                        <p:tgtEl>
                                          <p:spTgt spid="451"/>
                                        </p:tgtEl>
                                        <p:attrNameLst>
                                          <p:attrName>ppt_h</p:attrName>
                                        </p:attrNameLst>
                                      </p:cBhvr>
                                      <p:tavLst>
                                        <p:tav tm="0">
                                          <p:val>
                                            <p:fltVal val="0"/>
                                          </p:val>
                                        </p:tav>
                                        <p:tav tm="100000">
                                          <p:val>
                                            <p:strVal val="#ppt_h"/>
                                          </p:val>
                                        </p:tav>
                                      </p:tavLst>
                                    </p:anim>
                                    <p:animEffect transition="in" filter="fade">
                                      <p:cBhvr>
                                        <p:cTn id="9"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81"/>
                    </p:tgtEl>
                  </p:cond>
                </p:stCondLst>
                <p:endSync evt="end" delay="0">
                  <p:rtn val="all"/>
                </p:endSync>
                <p:childTnLst>
                  <p:par>
                    <p:cTn id="11" fill="hold">
                      <p:stCondLst>
                        <p:cond delay="0"/>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481"/>
                                        </p:tgtEl>
                                        <p:attrNameLst>
                                          <p:attrName>ppt_w</p:attrName>
                                        </p:attrNameLst>
                                      </p:cBhvr>
                                      <p:tavLst>
                                        <p:tav tm="0">
                                          <p:val>
                                            <p:strVal val="ppt_w"/>
                                          </p:val>
                                        </p:tav>
                                        <p:tav tm="100000">
                                          <p:val>
                                            <p:fltVal val="0"/>
                                          </p:val>
                                        </p:tav>
                                      </p:tavLst>
                                    </p:anim>
                                    <p:anim calcmode="lin" valueType="num">
                                      <p:cBhvr>
                                        <p:cTn id="15" dur="1000"/>
                                        <p:tgtEl>
                                          <p:spTgt spid="481"/>
                                        </p:tgtEl>
                                        <p:attrNameLst>
                                          <p:attrName>ppt_h</p:attrName>
                                        </p:attrNameLst>
                                      </p:cBhvr>
                                      <p:tavLst>
                                        <p:tav tm="0">
                                          <p:val>
                                            <p:strVal val="ppt_h"/>
                                          </p:val>
                                        </p:tav>
                                        <p:tav tm="100000">
                                          <p:val>
                                            <p:fltVal val="0"/>
                                          </p:val>
                                        </p:tav>
                                      </p:tavLst>
                                    </p:anim>
                                    <p:anim calcmode="lin" valueType="num">
                                      <p:cBhvr>
                                        <p:cTn id="16" dur="1000"/>
                                        <p:tgtEl>
                                          <p:spTgt spid="481"/>
                                        </p:tgtEl>
                                        <p:attrNameLst>
                                          <p:attrName>style.rotation</p:attrName>
                                        </p:attrNameLst>
                                      </p:cBhvr>
                                      <p:tavLst>
                                        <p:tav tm="0">
                                          <p:val>
                                            <p:fltVal val="0"/>
                                          </p:val>
                                        </p:tav>
                                        <p:tav tm="100000">
                                          <p:val>
                                            <p:fltVal val="90"/>
                                          </p:val>
                                        </p:tav>
                                      </p:tavLst>
                                    </p:anim>
                                    <p:animEffect transition="out" filter="fade">
                                      <p:cBhvr>
                                        <p:cTn id="17" dur="1000"/>
                                        <p:tgtEl>
                                          <p:spTgt spid="481"/>
                                        </p:tgtEl>
                                      </p:cBhvr>
                                    </p:animEffect>
                                    <p:set>
                                      <p:cBhvr>
                                        <p:cTn id="18" dur="1" fill="hold">
                                          <p:stCondLst>
                                            <p:cond delay="999"/>
                                          </p:stCondLst>
                                        </p:cTn>
                                        <p:tgtEl>
                                          <p:spTgt spid="481"/>
                                        </p:tgtEl>
                                        <p:attrNameLst>
                                          <p:attrName>style.visibility</p:attrName>
                                        </p:attrNameLst>
                                      </p:cBhvr>
                                      <p:to>
                                        <p:strVal val="hidden"/>
                                      </p:to>
                                    </p:set>
                                  </p:childTnLst>
                                </p:cTn>
                              </p:par>
                              <p:par>
                                <p:cTn id="19" presetID="31" presetClass="entr" presetSubtype="0" fill="hold" grpId="0" nodeType="withEffect">
                                  <p:stCondLst>
                                    <p:cond delay="0"/>
                                  </p:stCondLst>
                                  <p:childTnLst>
                                    <p:set>
                                      <p:cBhvr>
                                        <p:cTn id="20" dur="1" fill="hold">
                                          <p:stCondLst>
                                            <p:cond delay="0"/>
                                          </p:stCondLst>
                                        </p:cTn>
                                        <p:tgtEl>
                                          <p:spTgt spid="469"/>
                                        </p:tgtEl>
                                        <p:attrNameLst>
                                          <p:attrName>style.visibility</p:attrName>
                                        </p:attrNameLst>
                                      </p:cBhvr>
                                      <p:to>
                                        <p:strVal val="visible"/>
                                      </p:to>
                                    </p:set>
                                    <p:anim calcmode="lin" valueType="num">
                                      <p:cBhvr>
                                        <p:cTn id="21" dur="1000" fill="hold"/>
                                        <p:tgtEl>
                                          <p:spTgt spid="469"/>
                                        </p:tgtEl>
                                        <p:attrNameLst>
                                          <p:attrName>ppt_w</p:attrName>
                                        </p:attrNameLst>
                                      </p:cBhvr>
                                      <p:tavLst>
                                        <p:tav tm="0">
                                          <p:val>
                                            <p:fltVal val="0"/>
                                          </p:val>
                                        </p:tav>
                                        <p:tav tm="100000">
                                          <p:val>
                                            <p:strVal val="#ppt_w"/>
                                          </p:val>
                                        </p:tav>
                                      </p:tavLst>
                                    </p:anim>
                                    <p:anim calcmode="lin" valueType="num">
                                      <p:cBhvr>
                                        <p:cTn id="22" dur="1000" fill="hold"/>
                                        <p:tgtEl>
                                          <p:spTgt spid="469"/>
                                        </p:tgtEl>
                                        <p:attrNameLst>
                                          <p:attrName>ppt_h</p:attrName>
                                        </p:attrNameLst>
                                      </p:cBhvr>
                                      <p:tavLst>
                                        <p:tav tm="0">
                                          <p:val>
                                            <p:fltVal val="0"/>
                                          </p:val>
                                        </p:tav>
                                        <p:tav tm="100000">
                                          <p:val>
                                            <p:strVal val="#ppt_h"/>
                                          </p:val>
                                        </p:tav>
                                      </p:tavLst>
                                    </p:anim>
                                    <p:anim calcmode="lin" valueType="num">
                                      <p:cBhvr>
                                        <p:cTn id="23" dur="1000" fill="hold"/>
                                        <p:tgtEl>
                                          <p:spTgt spid="469"/>
                                        </p:tgtEl>
                                        <p:attrNameLst>
                                          <p:attrName>style.rotation</p:attrName>
                                        </p:attrNameLst>
                                      </p:cBhvr>
                                      <p:tavLst>
                                        <p:tav tm="0">
                                          <p:val>
                                            <p:fltVal val="90"/>
                                          </p:val>
                                        </p:tav>
                                        <p:tav tm="100000">
                                          <p:val>
                                            <p:fltVal val="0"/>
                                          </p:val>
                                        </p:tav>
                                      </p:tavLst>
                                    </p:anim>
                                    <p:animEffect transition="in" filter="fade">
                                      <p:cBhvr>
                                        <p:cTn id="24" dur="1000"/>
                                        <p:tgtEl>
                                          <p:spTgt spid="469"/>
                                        </p:tgtEl>
                                      </p:cBhvr>
                                    </p:animEffect>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458"/>
                                        </p:tgtEl>
                                        <p:attrNameLst>
                                          <p:attrName>style.visibility</p:attrName>
                                        </p:attrNameLst>
                                      </p:cBhvr>
                                      <p:to>
                                        <p:strVal val="visible"/>
                                      </p:to>
                                    </p:set>
                                    <p:anim calcmode="lin" valueType="num">
                                      <p:cBhvr>
                                        <p:cTn id="28" dur="500" fill="hold"/>
                                        <p:tgtEl>
                                          <p:spTgt spid="458"/>
                                        </p:tgtEl>
                                        <p:attrNameLst>
                                          <p:attrName>ppt_w</p:attrName>
                                        </p:attrNameLst>
                                      </p:cBhvr>
                                      <p:tavLst>
                                        <p:tav tm="0">
                                          <p:val>
                                            <p:fltVal val="0"/>
                                          </p:val>
                                        </p:tav>
                                        <p:tav tm="100000">
                                          <p:val>
                                            <p:strVal val="#ppt_w"/>
                                          </p:val>
                                        </p:tav>
                                      </p:tavLst>
                                    </p:anim>
                                    <p:anim calcmode="lin" valueType="num">
                                      <p:cBhvr>
                                        <p:cTn id="29" dur="500" fill="hold"/>
                                        <p:tgtEl>
                                          <p:spTgt spid="458"/>
                                        </p:tgtEl>
                                        <p:attrNameLst>
                                          <p:attrName>ppt_h</p:attrName>
                                        </p:attrNameLst>
                                      </p:cBhvr>
                                      <p:tavLst>
                                        <p:tav tm="0">
                                          <p:val>
                                            <p:fltVal val="0"/>
                                          </p:val>
                                        </p:tav>
                                        <p:tav tm="100000">
                                          <p:val>
                                            <p:strVal val="#ppt_h"/>
                                          </p:val>
                                        </p:tav>
                                      </p:tavLst>
                                    </p:anim>
                                    <p:animEffect transition="in" filter="fade">
                                      <p:cBhvr>
                                        <p:cTn id="30" dur="500"/>
                                        <p:tgtEl>
                                          <p:spTgt spid="458"/>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520"/>
                                        </p:tgtEl>
                                        <p:attrNameLst>
                                          <p:attrName>style.visibility</p:attrName>
                                        </p:attrNameLst>
                                      </p:cBhvr>
                                      <p:to>
                                        <p:strVal val="hidden"/>
                                      </p:to>
                                    </p:set>
                                  </p:childTnLst>
                                </p:cTn>
                              </p:par>
                            </p:childTnLst>
                          </p:cTn>
                        </p:par>
                      </p:childTnLst>
                    </p:cTn>
                  </p:par>
                </p:childTnLst>
              </p:cTn>
              <p:nextCondLst>
                <p:cond evt="onClick" delay="0">
                  <p:tgtEl>
                    <p:spTgt spid="481"/>
                  </p:tgtEl>
                </p:cond>
              </p:nextCondLst>
            </p:seq>
            <p:seq concurrent="1" nextAc="seek">
              <p:cTn id="33" restart="whenNotActive" fill="hold" evtFilter="cancelBubble" nodeType="interactiveSeq">
                <p:stCondLst>
                  <p:cond evt="onClick" delay="0">
                    <p:tgtEl>
                      <p:spTgt spid="486"/>
                    </p:tgtEl>
                  </p:cond>
                </p:stCondLst>
                <p:endSync evt="end" delay="0">
                  <p:rtn val="all"/>
                </p:endSync>
                <p:childTnLst>
                  <p:par>
                    <p:cTn id="34" fill="hold">
                      <p:stCondLst>
                        <p:cond delay="0"/>
                      </p:stCondLst>
                      <p:childTnLst>
                        <p:par>
                          <p:cTn id="35" fill="hold">
                            <p:stCondLst>
                              <p:cond delay="0"/>
                            </p:stCondLst>
                            <p:childTnLst>
                              <p:par>
                                <p:cTn id="36" presetID="31" presetClass="exit" presetSubtype="0" fill="hold" grpId="0" nodeType="clickEffect">
                                  <p:stCondLst>
                                    <p:cond delay="0"/>
                                  </p:stCondLst>
                                  <p:childTnLst>
                                    <p:anim calcmode="lin" valueType="num">
                                      <p:cBhvr>
                                        <p:cTn id="37" dur="1000"/>
                                        <p:tgtEl>
                                          <p:spTgt spid="486"/>
                                        </p:tgtEl>
                                        <p:attrNameLst>
                                          <p:attrName>ppt_w</p:attrName>
                                        </p:attrNameLst>
                                      </p:cBhvr>
                                      <p:tavLst>
                                        <p:tav tm="0">
                                          <p:val>
                                            <p:strVal val="ppt_w"/>
                                          </p:val>
                                        </p:tav>
                                        <p:tav tm="100000">
                                          <p:val>
                                            <p:fltVal val="0"/>
                                          </p:val>
                                        </p:tav>
                                      </p:tavLst>
                                    </p:anim>
                                    <p:anim calcmode="lin" valueType="num">
                                      <p:cBhvr>
                                        <p:cTn id="38" dur="1000"/>
                                        <p:tgtEl>
                                          <p:spTgt spid="486"/>
                                        </p:tgtEl>
                                        <p:attrNameLst>
                                          <p:attrName>ppt_h</p:attrName>
                                        </p:attrNameLst>
                                      </p:cBhvr>
                                      <p:tavLst>
                                        <p:tav tm="0">
                                          <p:val>
                                            <p:strVal val="ppt_h"/>
                                          </p:val>
                                        </p:tav>
                                        <p:tav tm="100000">
                                          <p:val>
                                            <p:fltVal val="0"/>
                                          </p:val>
                                        </p:tav>
                                      </p:tavLst>
                                    </p:anim>
                                    <p:anim calcmode="lin" valueType="num">
                                      <p:cBhvr>
                                        <p:cTn id="39" dur="1000"/>
                                        <p:tgtEl>
                                          <p:spTgt spid="486"/>
                                        </p:tgtEl>
                                        <p:attrNameLst>
                                          <p:attrName>style.rotation</p:attrName>
                                        </p:attrNameLst>
                                      </p:cBhvr>
                                      <p:tavLst>
                                        <p:tav tm="0">
                                          <p:val>
                                            <p:fltVal val="0"/>
                                          </p:val>
                                        </p:tav>
                                        <p:tav tm="100000">
                                          <p:val>
                                            <p:fltVal val="90"/>
                                          </p:val>
                                        </p:tav>
                                      </p:tavLst>
                                    </p:anim>
                                    <p:animEffect transition="out" filter="fade">
                                      <p:cBhvr>
                                        <p:cTn id="40" dur="1000"/>
                                        <p:tgtEl>
                                          <p:spTgt spid="486"/>
                                        </p:tgtEl>
                                      </p:cBhvr>
                                    </p:animEffect>
                                    <p:set>
                                      <p:cBhvr>
                                        <p:cTn id="41" dur="1" fill="hold">
                                          <p:stCondLst>
                                            <p:cond delay="999"/>
                                          </p:stCondLst>
                                        </p:cTn>
                                        <p:tgtEl>
                                          <p:spTgt spid="486"/>
                                        </p:tgtEl>
                                        <p:attrNameLst>
                                          <p:attrName>style.visibility</p:attrName>
                                        </p:attrNameLst>
                                      </p:cBhvr>
                                      <p:to>
                                        <p:strVal val="hidden"/>
                                      </p:to>
                                    </p:set>
                                  </p:childTnLst>
                                </p:cTn>
                              </p:par>
                              <p:par>
                                <p:cTn id="42" presetID="31" presetClass="entr" presetSubtype="0" fill="hold" grpId="0" nodeType="withEffect">
                                  <p:stCondLst>
                                    <p:cond delay="0"/>
                                  </p:stCondLst>
                                  <p:childTnLst>
                                    <p:set>
                                      <p:cBhvr>
                                        <p:cTn id="43" dur="1" fill="hold">
                                          <p:stCondLst>
                                            <p:cond delay="0"/>
                                          </p:stCondLst>
                                        </p:cTn>
                                        <p:tgtEl>
                                          <p:spTgt spid="474"/>
                                        </p:tgtEl>
                                        <p:attrNameLst>
                                          <p:attrName>style.visibility</p:attrName>
                                        </p:attrNameLst>
                                      </p:cBhvr>
                                      <p:to>
                                        <p:strVal val="visible"/>
                                      </p:to>
                                    </p:set>
                                    <p:anim calcmode="lin" valueType="num">
                                      <p:cBhvr>
                                        <p:cTn id="44" dur="1000" fill="hold"/>
                                        <p:tgtEl>
                                          <p:spTgt spid="474"/>
                                        </p:tgtEl>
                                        <p:attrNameLst>
                                          <p:attrName>ppt_w</p:attrName>
                                        </p:attrNameLst>
                                      </p:cBhvr>
                                      <p:tavLst>
                                        <p:tav tm="0">
                                          <p:val>
                                            <p:fltVal val="0"/>
                                          </p:val>
                                        </p:tav>
                                        <p:tav tm="100000">
                                          <p:val>
                                            <p:strVal val="#ppt_w"/>
                                          </p:val>
                                        </p:tav>
                                      </p:tavLst>
                                    </p:anim>
                                    <p:anim calcmode="lin" valueType="num">
                                      <p:cBhvr>
                                        <p:cTn id="45" dur="1000" fill="hold"/>
                                        <p:tgtEl>
                                          <p:spTgt spid="474"/>
                                        </p:tgtEl>
                                        <p:attrNameLst>
                                          <p:attrName>ppt_h</p:attrName>
                                        </p:attrNameLst>
                                      </p:cBhvr>
                                      <p:tavLst>
                                        <p:tav tm="0">
                                          <p:val>
                                            <p:fltVal val="0"/>
                                          </p:val>
                                        </p:tav>
                                        <p:tav tm="100000">
                                          <p:val>
                                            <p:strVal val="#ppt_h"/>
                                          </p:val>
                                        </p:tav>
                                      </p:tavLst>
                                    </p:anim>
                                    <p:anim calcmode="lin" valueType="num">
                                      <p:cBhvr>
                                        <p:cTn id="46" dur="1000" fill="hold"/>
                                        <p:tgtEl>
                                          <p:spTgt spid="474"/>
                                        </p:tgtEl>
                                        <p:attrNameLst>
                                          <p:attrName>style.rotation</p:attrName>
                                        </p:attrNameLst>
                                      </p:cBhvr>
                                      <p:tavLst>
                                        <p:tav tm="0">
                                          <p:val>
                                            <p:fltVal val="90"/>
                                          </p:val>
                                        </p:tav>
                                        <p:tav tm="100000">
                                          <p:val>
                                            <p:fltVal val="0"/>
                                          </p:val>
                                        </p:tav>
                                      </p:tavLst>
                                    </p:anim>
                                    <p:animEffect transition="in" filter="fade">
                                      <p:cBhvr>
                                        <p:cTn id="47" dur="1000"/>
                                        <p:tgtEl>
                                          <p:spTgt spid="474"/>
                                        </p:tgtEl>
                                      </p:cBhvr>
                                    </p:animEffect>
                                  </p:childTnLst>
                                </p:cTn>
                              </p:par>
                            </p:childTnLst>
                          </p:cTn>
                        </p:par>
                      </p:childTnLst>
                    </p:cTn>
                  </p:par>
                </p:childTnLst>
              </p:cTn>
              <p:nextCondLst>
                <p:cond evt="onClick" delay="0">
                  <p:tgtEl>
                    <p:spTgt spid="486"/>
                  </p:tgtEl>
                </p:cond>
              </p:nextCondLst>
            </p:seq>
            <p:seq concurrent="1" nextAc="seek">
              <p:cTn id="48" restart="whenNotActive" fill="hold" evtFilter="cancelBubble" nodeType="interactiveSeq">
                <p:stCondLst>
                  <p:cond evt="onClick" delay="0">
                    <p:tgtEl>
                      <p:spTgt spid="485"/>
                    </p:tgtEl>
                  </p:cond>
                </p:stCondLst>
                <p:endSync evt="end" delay="0">
                  <p:rtn val="all"/>
                </p:endSync>
                <p:childTnLst>
                  <p:par>
                    <p:cTn id="49" fill="hold">
                      <p:stCondLst>
                        <p:cond delay="0"/>
                      </p:stCondLst>
                      <p:childTnLst>
                        <p:par>
                          <p:cTn id="50" fill="hold">
                            <p:stCondLst>
                              <p:cond delay="0"/>
                            </p:stCondLst>
                            <p:childTnLst>
                              <p:par>
                                <p:cTn id="51" presetID="31" presetClass="exit" presetSubtype="0" fill="hold" grpId="0" nodeType="clickEffect">
                                  <p:stCondLst>
                                    <p:cond delay="0"/>
                                  </p:stCondLst>
                                  <p:childTnLst>
                                    <p:anim calcmode="lin" valueType="num">
                                      <p:cBhvr>
                                        <p:cTn id="52" dur="1000"/>
                                        <p:tgtEl>
                                          <p:spTgt spid="485"/>
                                        </p:tgtEl>
                                        <p:attrNameLst>
                                          <p:attrName>ppt_w</p:attrName>
                                        </p:attrNameLst>
                                      </p:cBhvr>
                                      <p:tavLst>
                                        <p:tav tm="0">
                                          <p:val>
                                            <p:strVal val="ppt_w"/>
                                          </p:val>
                                        </p:tav>
                                        <p:tav tm="100000">
                                          <p:val>
                                            <p:fltVal val="0"/>
                                          </p:val>
                                        </p:tav>
                                      </p:tavLst>
                                    </p:anim>
                                    <p:anim calcmode="lin" valueType="num">
                                      <p:cBhvr>
                                        <p:cTn id="53" dur="1000"/>
                                        <p:tgtEl>
                                          <p:spTgt spid="485"/>
                                        </p:tgtEl>
                                        <p:attrNameLst>
                                          <p:attrName>ppt_h</p:attrName>
                                        </p:attrNameLst>
                                      </p:cBhvr>
                                      <p:tavLst>
                                        <p:tav tm="0">
                                          <p:val>
                                            <p:strVal val="ppt_h"/>
                                          </p:val>
                                        </p:tav>
                                        <p:tav tm="100000">
                                          <p:val>
                                            <p:fltVal val="0"/>
                                          </p:val>
                                        </p:tav>
                                      </p:tavLst>
                                    </p:anim>
                                    <p:anim calcmode="lin" valueType="num">
                                      <p:cBhvr>
                                        <p:cTn id="54" dur="1000"/>
                                        <p:tgtEl>
                                          <p:spTgt spid="485"/>
                                        </p:tgtEl>
                                        <p:attrNameLst>
                                          <p:attrName>style.rotation</p:attrName>
                                        </p:attrNameLst>
                                      </p:cBhvr>
                                      <p:tavLst>
                                        <p:tav tm="0">
                                          <p:val>
                                            <p:fltVal val="0"/>
                                          </p:val>
                                        </p:tav>
                                        <p:tav tm="100000">
                                          <p:val>
                                            <p:fltVal val="90"/>
                                          </p:val>
                                        </p:tav>
                                      </p:tavLst>
                                    </p:anim>
                                    <p:animEffect transition="out" filter="fade">
                                      <p:cBhvr>
                                        <p:cTn id="55" dur="1000"/>
                                        <p:tgtEl>
                                          <p:spTgt spid="485"/>
                                        </p:tgtEl>
                                      </p:cBhvr>
                                    </p:animEffect>
                                    <p:set>
                                      <p:cBhvr>
                                        <p:cTn id="56" dur="1" fill="hold">
                                          <p:stCondLst>
                                            <p:cond delay="999"/>
                                          </p:stCondLst>
                                        </p:cTn>
                                        <p:tgtEl>
                                          <p:spTgt spid="485"/>
                                        </p:tgtEl>
                                        <p:attrNameLst>
                                          <p:attrName>style.visibility</p:attrName>
                                        </p:attrNameLst>
                                      </p:cBhvr>
                                      <p:to>
                                        <p:strVal val="hidden"/>
                                      </p:to>
                                    </p:set>
                                  </p:childTnLst>
                                </p:cTn>
                              </p:par>
                              <p:par>
                                <p:cTn id="57" presetID="31" presetClass="entr" presetSubtype="0" fill="hold" grpId="0" nodeType="withEffect">
                                  <p:stCondLst>
                                    <p:cond delay="0"/>
                                  </p:stCondLst>
                                  <p:childTnLst>
                                    <p:set>
                                      <p:cBhvr>
                                        <p:cTn id="58" dur="1" fill="hold">
                                          <p:stCondLst>
                                            <p:cond delay="0"/>
                                          </p:stCondLst>
                                        </p:cTn>
                                        <p:tgtEl>
                                          <p:spTgt spid="473"/>
                                        </p:tgtEl>
                                        <p:attrNameLst>
                                          <p:attrName>style.visibility</p:attrName>
                                        </p:attrNameLst>
                                      </p:cBhvr>
                                      <p:to>
                                        <p:strVal val="visible"/>
                                      </p:to>
                                    </p:set>
                                    <p:anim calcmode="lin" valueType="num">
                                      <p:cBhvr>
                                        <p:cTn id="59" dur="1000" fill="hold"/>
                                        <p:tgtEl>
                                          <p:spTgt spid="473"/>
                                        </p:tgtEl>
                                        <p:attrNameLst>
                                          <p:attrName>ppt_w</p:attrName>
                                        </p:attrNameLst>
                                      </p:cBhvr>
                                      <p:tavLst>
                                        <p:tav tm="0">
                                          <p:val>
                                            <p:fltVal val="0"/>
                                          </p:val>
                                        </p:tav>
                                        <p:tav tm="100000">
                                          <p:val>
                                            <p:strVal val="#ppt_w"/>
                                          </p:val>
                                        </p:tav>
                                      </p:tavLst>
                                    </p:anim>
                                    <p:anim calcmode="lin" valueType="num">
                                      <p:cBhvr>
                                        <p:cTn id="60" dur="1000" fill="hold"/>
                                        <p:tgtEl>
                                          <p:spTgt spid="473"/>
                                        </p:tgtEl>
                                        <p:attrNameLst>
                                          <p:attrName>ppt_h</p:attrName>
                                        </p:attrNameLst>
                                      </p:cBhvr>
                                      <p:tavLst>
                                        <p:tav tm="0">
                                          <p:val>
                                            <p:fltVal val="0"/>
                                          </p:val>
                                        </p:tav>
                                        <p:tav tm="100000">
                                          <p:val>
                                            <p:strVal val="#ppt_h"/>
                                          </p:val>
                                        </p:tav>
                                      </p:tavLst>
                                    </p:anim>
                                    <p:anim calcmode="lin" valueType="num">
                                      <p:cBhvr>
                                        <p:cTn id="61" dur="1000" fill="hold"/>
                                        <p:tgtEl>
                                          <p:spTgt spid="473"/>
                                        </p:tgtEl>
                                        <p:attrNameLst>
                                          <p:attrName>style.rotation</p:attrName>
                                        </p:attrNameLst>
                                      </p:cBhvr>
                                      <p:tavLst>
                                        <p:tav tm="0">
                                          <p:val>
                                            <p:fltVal val="90"/>
                                          </p:val>
                                        </p:tav>
                                        <p:tav tm="100000">
                                          <p:val>
                                            <p:fltVal val="0"/>
                                          </p:val>
                                        </p:tav>
                                      </p:tavLst>
                                    </p:anim>
                                    <p:animEffect transition="in" filter="fade">
                                      <p:cBhvr>
                                        <p:cTn id="62" dur="1000"/>
                                        <p:tgtEl>
                                          <p:spTgt spid="473"/>
                                        </p:tgtEl>
                                      </p:cBhvr>
                                    </p:animEffect>
                                  </p:childTnLst>
                                </p:cTn>
                              </p:par>
                            </p:childTnLst>
                          </p:cTn>
                        </p:par>
                        <p:par>
                          <p:cTn id="63" fill="hold">
                            <p:stCondLst>
                              <p:cond delay="1000"/>
                            </p:stCondLst>
                            <p:childTnLst>
                              <p:par>
                                <p:cTn id="64" presetID="53" presetClass="entr" presetSubtype="16" fill="hold" nodeType="afterEffect">
                                  <p:stCondLst>
                                    <p:cond delay="0"/>
                                  </p:stCondLst>
                                  <p:childTnLst>
                                    <p:set>
                                      <p:cBhvr>
                                        <p:cTn id="65" dur="1" fill="hold">
                                          <p:stCondLst>
                                            <p:cond delay="0"/>
                                          </p:stCondLst>
                                        </p:cTn>
                                        <p:tgtEl>
                                          <p:spTgt spid="462"/>
                                        </p:tgtEl>
                                        <p:attrNameLst>
                                          <p:attrName>style.visibility</p:attrName>
                                        </p:attrNameLst>
                                      </p:cBhvr>
                                      <p:to>
                                        <p:strVal val="visible"/>
                                      </p:to>
                                    </p:set>
                                    <p:anim calcmode="lin" valueType="num">
                                      <p:cBhvr>
                                        <p:cTn id="66" dur="500" fill="hold"/>
                                        <p:tgtEl>
                                          <p:spTgt spid="462"/>
                                        </p:tgtEl>
                                        <p:attrNameLst>
                                          <p:attrName>ppt_w</p:attrName>
                                        </p:attrNameLst>
                                      </p:cBhvr>
                                      <p:tavLst>
                                        <p:tav tm="0">
                                          <p:val>
                                            <p:fltVal val="0"/>
                                          </p:val>
                                        </p:tav>
                                        <p:tav tm="100000">
                                          <p:val>
                                            <p:strVal val="#ppt_w"/>
                                          </p:val>
                                        </p:tav>
                                      </p:tavLst>
                                    </p:anim>
                                    <p:anim calcmode="lin" valueType="num">
                                      <p:cBhvr>
                                        <p:cTn id="67" dur="500" fill="hold"/>
                                        <p:tgtEl>
                                          <p:spTgt spid="462"/>
                                        </p:tgtEl>
                                        <p:attrNameLst>
                                          <p:attrName>ppt_h</p:attrName>
                                        </p:attrNameLst>
                                      </p:cBhvr>
                                      <p:tavLst>
                                        <p:tav tm="0">
                                          <p:val>
                                            <p:fltVal val="0"/>
                                          </p:val>
                                        </p:tav>
                                        <p:tav tm="100000">
                                          <p:val>
                                            <p:strVal val="#ppt_h"/>
                                          </p:val>
                                        </p:tav>
                                      </p:tavLst>
                                    </p:anim>
                                    <p:animEffect transition="in" filter="fade">
                                      <p:cBhvr>
                                        <p:cTn id="68" dur="500"/>
                                        <p:tgtEl>
                                          <p:spTgt spid="462"/>
                                        </p:tgtEl>
                                      </p:cBhvr>
                                    </p:animEffect>
                                  </p:childTnLst>
                                </p:cTn>
                              </p:par>
                              <p:par>
                                <p:cTn id="69" presetID="1" presetClass="exit" presetSubtype="0" fill="hold" grpId="0" nodeType="withEffect">
                                  <p:stCondLst>
                                    <p:cond delay="0"/>
                                  </p:stCondLst>
                                  <p:childTnLst>
                                    <p:set>
                                      <p:cBhvr>
                                        <p:cTn id="70" dur="1" fill="hold">
                                          <p:stCondLst>
                                            <p:cond delay="0"/>
                                          </p:stCondLst>
                                        </p:cTn>
                                        <p:tgtEl>
                                          <p:spTgt spid="513"/>
                                        </p:tgtEl>
                                        <p:attrNameLst>
                                          <p:attrName>style.visibility</p:attrName>
                                        </p:attrNameLst>
                                      </p:cBhvr>
                                      <p:to>
                                        <p:strVal val="hidden"/>
                                      </p:to>
                                    </p:set>
                                  </p:childTnLst>
                                </p:cTn>
                              </p:par>
                            </p:childTnLst>
                          </p:cTn>
                        </p:par>
                      </p:childTnLst>
                    </p:cTn>
                  </p:par>
                </p:childTnLst>
              </p:cTn>
              <p:nextCondLst>
                <p:cond evt="onClick" delay="0">
                  <p:tgtEl>
                    <p:spTgt spid="485"/>
                  </p:tgtEl>
                </p:cond>
              </p:nextCondLst>
            </p:seq>
            <p:seq concurrent="1" nextAc="seek">
              <p:cTn id="71" restart="whenNotActive" fill="hold" evtFilter="cancelBubble" nodeType="interactiveSeq">
                <p:stCondLst>
                  <p:cond evt="onClick" delay="0">
                    <p:tgtEl>
                      <p:spTgt spid="475"/>
                    </p:tgtEl>
                  </p:cond>
                </p:stCondLst>
                <p:endSync evt="end" delay="0">
                  <p:rtn val="all"/>
                </p:endSync>
                <p:childTnLst>
                  <p:par>
                    <p:cTn id="72" fill="hold">
                      <p:stCondLst>
                        <p:cond delay="0"/>
                      </p:stCondLst>
                      <p:childTnLst>
                        <p:par>
                          <p:cTn id="73" fill="hold">
                            <p:stCondLst>
                              <p:cond delay="0"/>
                            </p:stCondLst>
                            <p:childTnLst>
                              <p:par>
                                <p:cTn id="74" presetID="31" presetClass="exit" presetSubtype="0" fill="hold" grpId="0" nodeType="clickEffect">
                                  <p:stCondLst>
                                    <p:cond delay="0"/>
                                  </p:stCondLst>
                                  <p:childTnLst>
                                    <p:anim calcmode="lin" valueType="num">
                                      <p:cBhvr>
                                        <p:cTn id="75" dur="1000"/>
                                        <p:tgtEl>
                                          <p:spTgt spid="475"/>
                                        </p:tgtEl>
                                        <p:attrNameLst>
                                          <p:attrName>ppt_w</p:attrName>
                                        </p:attrNameLst>
                                      </p:cBhvr>
                                      <p:tavLst>
                                        <p:tav tm="0">
                                          <p:val>
                                            <p:strVal val="ppt_w"/>
                                          </p:val>
                                        </p:tav>
                                        <p:tav tm="100000">
                                          <p:val>
                                            <p:fltVal val="0"/>
                                          </p:val>
                                        </p:tav>
                                      </p:tavLst>
                                    </p:anim>
                                    <p:anim calcmode="lin" valueType="num">
                                      <p:cBhvr>
                                        <p:cTn id="76" dur="1000"/>
                                        <p:tgtEl>
                                          <p:spTgt spid="475"/>
                                        </p:tgtEl>
                                        <p:attrNameLst>
                                          <p:attrName>ppt_h</p:attrName>
                                        </p:attrNameLst>
                                      </p:cBhvr>
                                      <p:tavLst>
                                        <p:tav tm="0">
                                          <p:val>
                                            <p:strVal val="ppt_h"/>
                                          </p:val>
                                        </p:tav>
                                        <p:tav tm="100000">
                                          <p:val>
                                            <p:fltVal val="0"/>
                                          </p:val>
                                        </p:tav>
                                      </p:tavLst>
                                    </p:anim>
                                    <p:anim calcmode="lin" valueType="num">
                                      <p:cBhvr>
                                        <p:cTn id="77" dur="1000"/>
                                        <p:tgtEl>
                                          <p:spTgt spid="475"/>
                                        </p:tgtEl>
                                        <p:attrNameLst>
                                          <p:attrName>style.rotation</p:attrName>
                                        </p:attrNameLst>
                                      </p:cBhvr>
                                      <p:tavLst>
                                        <p:tav tm="0">
                                          <p:val>
                                            <p:fltVal val="0"/>
                                          </p:val>
                                        </p:tav>
                                        <p:tav tm="100000">
                                          <p:val>
                                            <p:fltVal val="90"/>
                                          </p:val>
                                        </p:tav>
                                      </p:tavLst>
                                    </p:anim>
                                    <p:animEffect transition="out" filter="fade">
                                      <p:cBhvr>
                                        <p:cTn id="78" dur="1000"/>
                                        <p:tgtEl>
                                          <p:spTgt spid="475"/>
                                        </p:tgtEl>
                                      </p:cBhvr>
                                    </p:animEffect>
                                    <p:set>
                                      <p:cBhvr>
                                        <p:cTn id="79" dur="1" fill="hold">
                                          <p:stCondLst>
                                            <p:cond delay="999"/>
                                          </p:stCondLst>
                                        </p:cTn>
                                        <p:tgtEl>
                                          <p:spTgt spid="475"/>
                                        </p:tgtEl>
                                        <p:attrNameLst>
                                          <p:attrName>style.visibility</p:attrName>
                                        </p:attrNameLst>
                                      </p:cBhvr>
                                      <p:to>
                                        <p:strVal val="hidden"/>
                                      </p:to>
                                    </p:set>
                                  </p:childTnLst>
                                </p:cTn>
                              </p:par>
                              <p:par>
                                <p:cTn id="80" presetID="31" presetClass="entr" presetSubtype="0" fill="hold" grpId="0" nodeType="withEffect">
                                  <p:stCondLst>
                                    <p:cond delay="0"/>
                                  </p:stCondLst>
                                  <p:childTnLst>
                                    <p:set>
                                      <p:cBhvr>
                                        <p:cTn id="81" dur="1" fill="hold">
                                          <p:stCondLst>
                                            <p:cond delay="0"/>
                                          </p:stCondLst>
                                        </p:cTn>
                                        <p:tgtEl>
                                          <p:spTgt spid="463"/>
                                        </p:tgtEl>
                                        <p:attrNameLst>
                                          <p:attrName>style.visibility</p:attrName>
                                        </p:attrNameLst>
                                      </p:cBhvr>
                                      <p:to>
                                        <p:strVal val="visible"/>
                                      </p:to>
                                    </p:set>
                                    <p:anim calcmode="lin" valueType="num">
                                      <p:cBhvr>
                                        <p:cTn id="82" dur="1000" fill="hold"/>
                                        <p:tgtEl>
                                          <p:spTgt spid="463"/>
                                        </p:tgtEl>
                                        <p:attrNameLst>
                                          <p:attrName>ppt_w</p:attrName>
                                        </p:attrNameLst>
                                      </p:cBhvr>
                                      <p:tavLst>
                                        <p:tav tm="0">
                                          <p:val>
                                            <p:fltVal val="0"/>
                                          </p:val>
                                        </p:tav>
                                        <p:tav tm="100000">
                                          <p:val>
                                            <p:strVal val="#ppt_w"/>
                                          </p:val>
                                        </p:tav>
                                      </p:tavLst>
                                    </p:anim>
                                    <p:anim calcmode="lin" valueType="num">
                                      <p:cBhvr>
                                        <p:cTn id="83" dur="1000" fill="hold"/>
                                        <p:tgtEl>
                                          <p:spTgt spid="463"/>
                                        </p:tgtEl>
                                        <p:attrNameLst>
                                          <p:attrName>ppt_h</p:attrName>
                                        </p:attrNameLst>
                                      </p:cBhvr>
                                      <p:tavLst>
                                        <p:tav tm="0">
                                          <p:val>
                                            <p:fltVal val="0"/>
                                          </p:val>
                                        </p:tav>
                                        <p:tav tm="100000">
                                          <p:val>
                                            <p:strVal val="#ppt_h"/>
                                          </p:val>
                                        </p:tav>
                                      </p:tavLst>
                                    </p:anim>
                                    <p:anim calcmode="lin" valueType="num">
                                      <p:cBhvr>
                                        <p:cTn id="84" dur="1000" fill="hold"/>
                                        <p:tgtEl>
                                          <p:spTgt spid="463"/>
                                        </p:tgtEl>
                                        <p:attrNameLst>
                                          <p:attrName>style.rotation</p:attrName>
                                        </p:attrNameLst>
                                      </p:cBhvr>
                                      <p:tavLst>
                                        <p:tav tm="0">
                                          <p:val>
                                            <p:fltVal val="90"/>
                                          </p:val>
                                        </p:tav>
                                        <p:tav tm="100000">
                                          <p:val>
                                            <p:fltVal val="0"/>
                                          </p:val>
                                        </p:tav>
                                      </p:tavLst>
                                    </p:anim>
                                    <p:animEffect transition="in" filter="fade">
                                      <p:cBhvr>
                                        <p:cTn id="85" dur="1000"/>
                                        <p:tgtEl>
                                          <p:spTgt spid="463"/>
                                        </p:tgtEl>
                                      </p:cBhvr>
                                    </p:animEffect>
                                  </p:childTnLst>
                                </p:cTn>
                              </p:par>
                            </p:childTnLst>
                          </p:cTn>
                        </p:par>
                        <p:par>
                          <p:cTn id="86" fill="hold">
                            <p:stCondLst>
                              <p:cond delay="1000"/>
                            </p:stCondLst>
                            <p:childTnLst>
                              <p:par>
                                <p:cTn id="87" presetID="53" presetClass="entr" presetSubtype="16" fill="hold" nodeType="afterEffect">
                                  <p:stCondLst>
                                    <p:cond delay="0"/>
                                  </p:stCondLst>
                                  <p:childTnLst>
                                    <p:set>
                                      <p:cBhvr>
                                        <p:cTn id="88" dur="1" fill="hold">
                                          <p:stCondLst>
                                            <p:cond delay="0"/>
                                          </p:stCondLst>
                                        </p:cTn>
                                        <p:tgtEl>
                                          <p:spTgt spid="452"/>
                                        </p:tgtEl>
                                        <p:attrNameLst>
                                          <p:attrName>style.visibility</p:attrName>
                                        </p:attrNameLst>
                                      </p:cBhvr>
                                      <p:to>
                                        <p:strVal val="visible"/>
                                      </p:to>
                                    </p:set>
                                    <p:anim calcmode="lin" valueType="num">
                                      <p:cBhvr>
                                        <p:cTn id="89" dur="500" fill="hold"/>
                                        <p:tgtEl>
                                          <p:spTgt spid="452"/>
                                        </p:tgtEl>
                                        <p:attrNameLst>
                                          <p:attrName>ppt_w</p:attrName>
                                        </p:attrNameLst>
                                      </p:cBhvr>
                                      <p:tavLst>
                                        <p:tav tm="0">
                                          <p:val>
                                            <p:fltVal val="0"/>
                                          </p:val>
                                        </p:tav>
                                        <p:tav tm="100000">
                                          <p:val>
                                            <p:strVal val="#ppt_w"/>
                                          </p:val>
                                        </p:tav>
                                      </p:tavLst>
                                    </p:anim>
                                    <p:anim calcmode="lin" valueType="num">
                                      <p:cBhvr>
                                        <p:cTn id="90" dur="500" fill="hold"/>
                                        <p:tgtEl>
                                          <p:spTgt spid="452"/>
                                        </p:tgtEl>
                                        <p:attrNameLst>
                                          <p:attrName>ppt_h</p:attrName>
                                        </p:attrNameLst>
                                      </p:cBhvr>
                                      <p:tavLst>
                                        <p:tav tm="0">
                                          <p:val>
                                            <p:fltVal val="0"/>
                                          </p:val>
                                        </p:tav>
                                        <p:tav tm="100000">
                                          <p:val>
                                            <p:strVal val="#ppt_h"/>
                                          </p:val>
                                        </p:tav>
                                      </p:tavLst>
                                    </p:anim>
                                    <p:animEffect transition="in" filter="fade">
                                      <p:cBhvr>
                                        <p:cTn id="91" dur="500"/>
                                        <p:tgtEl>
                                          <p:spTgt spid="452"/>
                                        </p:tgtEl>
                                      </p:cBhvr>
                                    </p:animEffect>
                                  </p:childTnLst>
                                </p:cTn>
                              </p:par>
                              <p:par>
                                <p:cTn id="92" presetID="1" presetClass="exit" presetSubtype="0" fill="hold" grpId="0" nodeType="withEffect">
                                  <p:stCondLst>
                                    <p:cond delay="0"/>
                                  </p:stCondLst>
                                  <p:childTnLst>
                                    <p:set>
                                      <p:cBhvr>
                                        <p:cTn id="93" dur="1" fill="hold">
                                          <p:stCondLst>
                                            <p:cond delay="0"/>
                                          </p:stCondLst>
                                        </p:cTn>
                                        <p:tgtEl>
                                          <p:spTgt spid="518"/>
                                        </p:tgtEl>
                                        <p:attrNameLst>
                                          <p:attrName>style.visibility</p:attrName>
                                        </p:attrNameLst>
                                      </p:cBhvr>
                                      <p:to>
                                        <p:strVal val="hidden"/>
                                      </p:to>
                                    </p:set>
                                  </p:childTnLst>
                                </p:cTn>
                              </p:par>
                            </p:childTnLst>
                          </p:cTn>
                        </p:par>
                      </p:childTnLst>
                    </p:cTn>
                  </p:par>
                </p:childTnLst>
              </p:cTn>
              <p:nextCondLst>
                <p:cond evt="onClick" delay="0">
                  <p:tgtEl>
                    <p:spTgt spid="475"/>
                  </p:tgtEl>
                </p:cond>
              </p:nextCondLst>
            </p:seq>
            <p:seq concurrent="1" nextAc="seek">
              <p:cTn id="94" restart="whenNotActive" fill="hold" evtFilter="cancelBubble" nodeType="interactiveSeq">
                <p:stCondLst>
                  <p:cond evt="onClick" delay="0">
                    <p:tgtEl>
                      <p:spTgt spid="479"/>
                    </p:tgtEl>
                  </p:cond>
                </p:stCondLst>
                <p:endSync evt="end" delay="0">
                  <p:rtn val="all"/>
                </p:endSync>
                <p:childTnLst>
                  <p:par>
                    <p:cTn id="95" fill="hold">
                      <p:stCondLst>
                        <p:cond delay="0"/>
                      </p:stCondLst>
                      <p:childTnLst>
                        <p:par>
                          <p:cTn id="96" fill="hold">
                            <p:stCondLst>
                              <p:cond delay="0"/>
                            </p:stCondLst>
                            <p:childTnLst>
                              <p:par>
                                <p:cTn id="97" presetID="31" presetClass="exit" presetSubtype="0" fill="hold" grpId="0" nodeType="clickEffect">
                                  <p:stCondLst>
                                    <p:cond delay="0"/>
                                  </p:stCondLst>
                                  <p:childTnLst>
                                    <p:anim calcmode="lin" valueType="num">
                                      <p:cBhvr>
                                        <p:cTn id="98" dur="1000"/>
                                        <p:tgtEl>
                                          <p:spTgt spid="479"/>
                                        </p:tgtEl>
                                        <p:attrNameLst>
                                          <p:attrName>ppt_w</p:attrName>
                                        </p:attrNameLst>
                                      </p:cBhvr>
                                      <p:tavLst>
                                        <p:tav tm="0">
                                          <p:val>
                                            <p:strVal val="ppt_w"/>
                                          </p:val>
                                        </p:tav>
                                        <p:tav tm="100000">
                                          <p:val>
                                            <p:fltVal val="0"/>
                                          </p:val>
                                        </p:tav>
                                      </p:tavLst>
                                    </p:anim>
                                    <p:anim calcmode="lin" valueType="num">
                                      <p:cBhvr>
                                        <p:cTn id="99" dur="1000"/>
                                        <p:tgtEl>
                                          <p:spTgt spid="479"/>
                                        </p:tgtEl>
                                        <p:attrNameLst>
                                          <p:attrName>ppt_h</p:attrName>
                                        </p:attrNameLst>
                                      </p:cBhvr>
                                      <p:tavLst>
                                        <p:tav tm="0">
                                          <p:val>
                                            <p:strVal val="ppt_h"/>
                                          </p:val>
                                        </p:tav>
                                        <p:tav tm="100000">
                                          <p:val>
                                            <p:fltVal val="0"/>
                                          </p:val>
                                        </p:tav>
                                      </p:tavLst>
                                    </p:anim>
                                    <p:anim calcmode="lin" valueType="num">
                                      <p:cBhvr>
                                        <p:cTn id="100" dur="1000"/>
                                        <p:tgtEl>
                                          <p:spTgt spid="479"/>
                                        </p:tgtEl>
                                        <p:attrNameLst>
                                          <p:attrName>style.rotation</p:attrName>
                                        </p:attrNameLst>
                                      </p:cBhvr>
                                      <p:tavLst>
                                        <p:tav tm="0">
                                          <p:val>
                                            <p:fltVal val="0"/>
                                          </p:val>
                                        </p:tav>
                                        <p:tav tm="100000">
                                          <p:val>
                                            <p:fltVal val="90"/>
                                          </p:val>
                                        </p:tav>
                                      </p:tavLst>
                                    </p:anim>
                                    <p:animEffect transition="out" filter="fade">
                                      <p:cBhvr>
                                        <p:cTn id="101" dur="1000"/>
                                        <p:tgtEl>
                                          <p:spTgt spid="479"/>
                                        </p:tgtEl>
                                      </p:cBhvr>
                                    </p:animEffect>
                                    <p:set>
                                      <p:cBhvr>
                                        <p:cTn id="102" dur="1" fill="hold">
                                          <p:stCondLst>
                                            <p:cond delay="999"/>
                                          </p:stCondLst>
                                        </p:cTn>
                                        <p:tgtEl>
                                          <p:spTgt spid="479"/>
                                        </p:tgtEl>
                                        <p:attrNameLst>
                                          <p:attrName>style.visibility</p:attrName>
                                        </p:attrNameLst>
                                      </p:cBhvr>
                                      <p:to>
                                        <p:strVal val="hidden"/>
                                      </p:to>
                                    </p:set>
                                  </p:childTnLst>
                                </p:cTn>
                              </p:par>
                              <p:par>
                                <p:cTn id="103" presetID="31" presetClass="entr" presetSubtype="0" fill="hold" grpId="0" nodeType="withEffect">
                                  <p:stCondLst>
                                    <p:cond delay="0"/>
                                  </p:stCondLst>
                                  <p:childTnLst>
                                    <p:set>
                                      <p:cBhvr>
                                        <p:cTn id="104" dur="1" fill="hold">
                                          <p:stCondLst>
                                            <p:cond delay="0"/>
                                          </p:stCondLst>
                                        </p:cTn>
                                        <p:tgtEl>
                                          <p:spTgt spid="467"/>
                                        </p:tgtEl>
                                        <p:attrNameLst>
                                          <p:attrName>style.visibility</p:attrName>
                                        </p:attrNameLst>
                                      </p:cBhvr>
                                      <p:to>
                                        <p:strVal val="visible"/>
                                      </p:to>
                                    </p:set>
                                    <p:anim calcmode="lin" valueType="num">
                                      <p:cBhvr>
                                        <p:cTn id="105" dur="1000" fill="hold"/>
                                        <p:tgtEl>
                                          <p:spTgt spid="467"/>
                                        </p:tgtEl>
                                        <p:attrNameLst>
                                          <p:attrName>ppt_w</p:attrName>
                                        </p:attrNameLst>
                                      </p:cBhvr>
                                      <p:tavLst>
                                        <p:tav tm="0">
                                          <p:val>
                                            <p:fltVal val="0"/>
                                          </p:val>
                                        </p:tav>
                                        <p:tav tm="100000">
                                          <p:val>
                                            <p:strVal val="#ppt_w"/>
                                          </p:val>
                                        </p:tav>
                                      </p:tavLst>
                                    </p:anim>
                                    <p:anim calcmode="lin" valueType="num">
                                      <p:cBhvr>
                                        <p:cTn id="106" dur="1000" fill="hold"/>
                                        <p:tgtEl>
                                          <p:spTgt spid="467"/>
                                        </p:tgtEl>
                                        <p:attrNameLst>
                                          <p:attrName>ppt_h</p:attrName>
                                        </p:attrNameLst>
                                      </p:cBhvr>
                                      <p:tavLst>
                                        <p:tav tm="0">
                                          <p:val>
                                            <p:fltVal val="0"/>
                                          </p:val>
                                        </p:tav>
                                        <p:tav tm="100000">
                                          <p:val>
                                            <p:strVal val="#ppt_h"/>
                                          </p:val>
                                        </p:tav>
                                      </p:tavLst>
                                    </p:anim>
                                    <p:anim calcmode="lin" valueType="num">
                                      <p:cBhvr>
                                        <p:cTn id="107" dur="1000" fill="hold"/>
                                        <p:tgtEl>
                                          <p:spTgt spid="467"/>
                                        </p:tgtEl>
                                        <p:attrNameLst>
                                          <p:attrName>style.rotation</p:attrName>
                                        </p:attrNameLst>
                                      </p:cBhvr>
                                      <p:tavLst>
                                        <p:tav tm="0">
                                          <p:val>
                                            <p:fltVal val="90"/>
                                          </p:val>
                                        </p:tav>
                                        <p:tav tm="100000">
                                          <p:val>
                                            <p:fltVal val="0"/>
                                          </p:val>
                                        </p:tav>
                                      </p:tavLst>
                                    </p:anim>
                                    <p:animEffect transition="in" filter="fade">
                                      <p:cBhvr>
                                        <p:cTn id="108" dur="1000"/>
                                        <p:tgtEl>
                                          <p:spTgt spid="467"/>
                                        </p:tgtEl>
                                      </p:cBhvr>
                                    </p:animEffect>
                                  </p:childTnLst>
                                </p:cTn>
                              </p:par>
                            </p:childTnLst>
                          </p:cTn>
                        </p:par>
                        <p:par>
                          <p:cTn id="109" fill="hold">
                            <p:stCondLst>
                              <p:cond delay="1000"/>
                            </p:stCondLst>
                            <p:childTnLst>
                              <p:par>
                                <p:cTn id="110" presetID="53" presetClass="entr" presetSubtype="16" fill="hold" nodeType="afterEffect">
                                  <p:stCondLst>
                                    <p:cond delay="0"/>
                                  </p:stCondLst>
                                  <p:childTnLst>
                                    <p:set>
                                      <p:cBhvr>
                                        <p:cTn id="111" dur="1" fill="hold">
                                          <p:stCondLst>
                                            <p:cond delay="0"/>
                                          </p:stCondLst>
                                        </p:cTn>
                                        <p:tgtEl>
                                          <p:spTgt spid="456"/>
                                        </p:tgtEl>
                                        <p:attrNameLst>
                                          <p:attrName>style.visibility</p:attrName>
                                        </p:attrNameLst>
                                      </p:cBhvr>
                                      <p:to>
                                        <p:strVal val="visible"/>
                                      </p:to>
                                    </p:set>
                                    <p:anim calcmode="lin" valueType="num">
                                      <p:cBhvr>
                                        <p:cTn id="112" dur="500" fill="hold"/>
                                        <p:tgtEl>
                                          <p:spTgt spid="456"/>
                                        </p:tgtEl>
                                        <p:attrNameLst>
                                          <p:attrName>ppt_w</p:attrName>
                                        </p:attrNameLst>
                                      </p:cBhvr>
                                      <p:tavLst>
                                        <p:tav tm="0">
                                          <p:val>
                                            <p:fltVal val="0"/>
                                          </p:val>
                                        </p:tav>
                                        <p:tav tm="100000">
                                          <p:val>
                                            <p:strVal val="#ppt_w"/>
                                          </p:val>
                                        </p:tav>
                                      </p:tavLst>
                                    </p:anim>
                                    <p:anim calcmode="lin" valueType="num">
                                      <p:cBhvr>
                                        <p:cTn id="113" dur="500" fill="hold"/>
                                        <p:tgtEl>
                                          <p:spTgt spid="456"/>
                                        </p:tgtEl>
                                        <p:attrNameLst>
                                          <p:attrName>ppt_h</p:attrName>
                                        </p:attrNameLst>
                                      </p:cBhvr>
                                      <p:tavLst>
                                        <p:tav tm="0">
                                          <p:val>
                                            <p:fltVal val="0"/>
                                          </p:val>
                                        </p:tav>
                                        <p:tav tm="100000">
                                          <p:val>
                                            <p:strVal val="#ppt_h"/>
                                          </p:val>
                                        </p:tav>
                                      </p:tavLst>
                                    </p:anim>
                                    <p:animEffect transition="in" filter="fade">
                                      <p:cBhvr>
                                        <p:cTn id="114" dur="500"/>
                                        <p:tgtEl>
                                          <p:spTgt spid="456"/>
                                        </p:tgtEl>
                                      </p:cBhvr>
                                    </p:animEffect>
                                  </p:childTnLst>
                                </p:cTn>
                              </p:par>
                              <p:par>
                                <p:cTn id="115" presetID="1" presetClass="exit" presetSubtype="0" fill="hold" grpId="0" nodeType="withEffect">
                                  <p:stCondLst>
                                    <p:cond delay="0"/>
                                  </p:stCondLst>
                                  <p:childTnLst>
                                    <p:set>
                                      <p:cBhvr>
                                        <p:cTn id="116" dur="1" fill="hold">
                                          <p:stCondLst>
                                            <p:cond delay="0"/>
                                          </p:stCondLst>
                                        </p:cTn>
                                        <p:tgtEl>
                                          <p:spTgt spid="519"/>
                                        </p:tgtEl>
                                        <p:attrNameLst>
                                          <p:attrName>style.visibility</p:attrName>
                                        </p:attrNameLst>
                                      </p:cBhvr>
                                      <p:to>
                                        <p:strVal val="hidden"/>
                                      </p:to>
                                    </p:set>
                                  </p:childTnLst>
                                </p:cTn>
                              </p:par>
                            </p:childTnLst>
                          </p:cTn>
                        </p:par>
                      </p:childTnLst>
                    </p:cTn>
                  </p:par>
                </p:childTnLst>
              </p:cTn>
              <p:nextCondLst>
                <p:cond evt="onClick" delay="0">
                  <p:tgtEl>
                    <p:spTgt spid="479"/>
                  </p:tgtEl>
                </p:cond>
              </p:nextCondLst>
            </p:seq>
            <p:seq concurrent="1" nextAc="seek">
              <p:cTn id="117" restart="whenNotActive" fill="hold" evtFilter="cancelBubble" nodeType="interactiveSeq">
                <p:stCondLst>
                  <p:cond evt="onClick" delay="0">
                    <p:tgtEl>
                      <p:spTgt spid="484"/>
                    </p:tgtEl>
                  </p:cond>
                </p:stCondLst>
                <p:endSync evt="end" delay="0">
                  <p:rtn val="all"/>
                </p:endSync>
                <p:childTnLst>
                  <p:par>
                    <p:cTn id="118" fill="hold">
                      <p:stCondLst>
                        <p:cond delay="0"/>
                      </p:stCondLst>
                      <p:childTnLst>
                        <p:par>
                          <p:cTn id="119" fill="hold">
                            <p:stCondLst>
                              <p:cond delay="0"/>
                            </p:stCondLst>
                            <p:childTnLst>
                              <p:par>
                                <p:cTn id="120" presetID="31" presetClass="exit" presetSubtype="0" fill="hold" grpId="0" nodeType="clickEffect">
                                  <p:stCondLst>
                                    <p:cond delay="0"/>
                                  </p:stCondLst>
                                  <p:childTnLst>
                                    <p:anim calcmode="lin" valueType="num">
                                      <p:cBhvr>
                                        <p:cTn id="121" dur="1000"/>
                                        <p:tgtEl>
                                          <p:spTgt spid="484"/>
                                        </p:tgtEl>
                                        <p:attrNameLst>
                                          <p:attrName>ppt_w</p:attrName>
                                        </p:attrNameLst>
                                      </p:cBhvr>
                                      <p:tavLst>
                                        <p:tav tm="0">
                                          <p:val>
                                            <p:strVal val="ppt_w"/>
                                          </p:val>
                                        </p:tav>
                                        <p:tav tm="100000">
                                          <p:val>
                                            <p:fltVal val="0"/>
                                          </p:val>
                                        </p:tav>
                                      </p:tavLst>
                                    </p:anim>
                                    <p:anim calcmode="lin" valueType="num">
                                      <p:cBhvr>
                                        <p:cTn id="122" dur="1000"/>
                                        <p:tgtEl>
                                          <p:spTgt spid="484"/>
                                        </p:tgtEl>
                                        <p:attrNameLst>
                                          <p:attrName>ppt_h</p:attrName>
                                        </p:attrNameLst>
                                      </p:cBhvr>
                                      <p:tavLst>
                                        <p:tav tm="0">
                                          <p:val>
                                            <p:strVal val="ppt_h"/>
                                          </p:val>
                                        </p:tav>
                                        <p:tav tm="100000">
                                          <p:val>
                                            <p:fltVal val="0"/>
                                          </p:val>
                                        </p:tav>
                                      </p:tavLst>
                                    </p:anim>
                                    <p:anim calcmode="lin" valueType="num">
                                      <p:cBhvr>
                                        <p:cTn id="123" dur="1000"/>
                                        <p:tgtEl>
                                          <p:spTgt spid="484"/>
                                        </p:tgtEl>
                                        <p:attrNameLst>
                                          <p:attrName>style.rotation</p:attrName>
                                        </p:attrNameLst>
                                      </p:cBhvr>
                                      <p:tavLst>
                                        <p:tav tm="0">
                                          <p:val>
                                            <p:fltVal val="0"/>
                                          </p:val>
                                        </p:tav>
                                        <p:tav tm="100000">
                                          <p:val>
                                            <p:fltVal val="90"/>
                                          </p:val>
                                        </p:tav>
                                      </p:tavLst>
                                    </p:anim>
                                    <p:animEffect transition="out" filter="fade">
                                      <p:cBhvr>
                                        <p:cTn id="124" dur="1000"/>
                                        <p:tgtEl>
                                          <p:spTgt spid="484"/>
                                        </p:tgtEl>
                                      </p:cBhvr>
                                    </p:animEffect>
                                    <p:set>
                                      <p:cBhvr>
                                        <p:cTn id="125" dur="1" fill="hold">
                                          <p:stCondLst>
                                            <p:cond delay="999"/>
                                          </p:stCondLst>
                                        </p:cTn>
                                        <p:tgtEl>
                                          <p:spTgt spid="484"/>
                                        </p:tgtEl>
                                        <p:attrNameLst>
                                          <p:attrName>style.visibility</p:attrName>
                                        </p:attrNameLst>
                                      </p:cBhvr>
                                      <p:to>
                                        <p:strVal val="hidden"/>
                                      </p:to>
                                    </p:set>
                                  </p:childTnLst>
                                </p:cTn>
                              </p:par>
                              <p:par>
                                <p:cTn id="126" presetID="31" presetClass="entr" presetSubtype="0" fill="hold" grpId="0" nodeType="withEffect">
                                  <p:stCondLst>
                                    <p:cond delay="0"/>
                                  </p:stCondLst>
                                  <p:childTnLst>
                                    <p:set>
                                      <p:cBhvr>
                                        <p:cTn id="127" dur="1" fill="hold">
                                          <p:stCondLst>
                                            <p:cond delay="0"/>
                                          </p:stCondLst>
                                        </p:cTn>
                                        <p:tgtEl>
                                          <p:spTgt spid="472"/>
                                        </p:tgtEl>
                                        <p:attrNameLst>
                                          <p:attrName>style.visibility</p:attrName>
                                        </p:attrNameLst>
                                      </p:cBhvr>
                                      <p:to>
                                        <p:strVal val="visible"/>
                                      </p:to>
                                    </p:set>
                                    <p:anim calcmode="lin" valueType="num">
                                      <p:cBhvr>
                                        <p:cTn id="128" dur="1000" fill="hold"/>
                                        <p:tgtEl>
                                          <p:spTgt spid="472"/>
                                        </p:tgtEl>
                                        <p:attrNameLst>
                                          <p:attrName>ppt_w</p:attrName>
                                        </p:attrNameLst>
                                      </p:cBhvr>
                                      <p:tavLst>
                                        <p:tav tm="0">
                                          <p:val>
                                            <p:fltVal val="0"/>
                                          </p:val>
                                        </p:tav>
                                        <p:tav tm="100000">
                                          <p:val>
                                            <p:strVal val="#ppt_w"/>
                                          </p:val>
                                        </p:tav>
                                      </p:tavLst>
                                    </p:anim>
                                    <p:anim calcmode="lin" valueType="num">
                                      <p:cBhvr>
                                        <p:cTn id="129" dur="1000" fill="hold"/>
                                        <p:tgtEl>
                                          <p:spTgt spid="472"/>
                                        </p:tgtEl>
                                        <p:attrNameLst>
                                          <p:attrName>ppt_h</p:attrName>
                                        </p:attrNameLst>
                                      </p:cBhvr>
                                      <p:tavLst>
                                        <p:tav tm="0">
                                          <p:val>
                                            <p:fltVal val="0"/>
                                          </p:val>
                                        </p:tav>
                                        <p:tav tm="100000">
                                          <p:val>
                                            <p:strVal val="#ppt_h"/>
                                          </p:val>
                                        </p:tav>
                                      </p:tavLst>
                                    </p:anim>
                                    <p:anim calcmode="lin" valueType="num">
                                      <p:cBhvr>
                                        <p:cTn id="130" dur="1000" fill="hold"/>
                                        <p:tgtEl>
                                          <p:spTgt spid="472"/>
                                        </p:tgtEl>
                                        <p:attrNameLst>
                                          <p:attrName>style.rotation</p:attrName>
                                        </p:attrNameLst>
                                      </p:cBhvr>
                                      <p:tavLst>
                                        <p:tav tm="0">
                                          <p:val>
                                            <p:fltVal val="90"/>
                                          </p:val>
                                        </p:tav>
                                        <p:tav tm="100000">
                                          <p:val>
                                            <p:fltVal val="0"/>
                                          </p:val>
                                        </p:tav>
                                      </p:tavLst>
                                    </p:anim>
                                    <p:animEffect transition="in" filter="fade">
                                      <p:cBhvr>
                                        <p:cTn id="131" dur="1000"/>
                                        <p:tgtEl>
                                          <p:spTgt spid="472"/>
                                        </p:tgtEl>
                                      </p:cBhvr>
                                    </p:animEffect>
                                  </p:childTnLst>
                                </p:cTn>
                              </p:par>
                            </p:childTnLst>
                          </p:cTn>
                        </p:par>
                        <p:par>
                          <p:cTn id="132" fill="hold">
                            <p:stCondLst>
                              <p:cond delay="1000"/>
                            </p:stCondLst>
                            <p:childTnLst>
                              <p:par>
                                <p:cTn id="133" presetID="53" presetClass="entr" presetSubtype="16" fill="hold" nodeType="afterEffect">
                                  <p:stCondLst>
                                    <p:cond delay="0"/>
                                  </p:stCondLst>
                                  <p:childTnLst>
                                    <p:set>
                                      <p:cBhvr>
                                        <p:cTn id="134" dur="1" fill="hold">
                                          <p:stCondLst>
                                            <p:cond delay="0"/>
                                          </p:stCondLst>
                                        </p:cTn>
                                        <p:tgtEl>
                                          <p:spTgt spid="461"/>
                                        </p:tgtEl>
                                        <p:attrNameLst>
                                          <p:attrName>style.visibility</p:attrName>
                                        </p:attrNameLst>
                                      </p:cBhvr>
                                      <p:to>
                                        <p:strVal val="visible"/>
                                      </p:to>
                                    </p:set>
                                    <p:anim calcmode="lin" valueType="num">
                                      <p:cBhvr>
                                        <p:cTn id="135" dur="500" fill="hold"/>
                                        <p:tgtEl>
                                          <p:spTgt spid="461"/>
                                        </p:tgtEl>
                                        <p:attrNameLst>
                                          <p:attrName>ppt_w</p:attrName>
                                        </p:attrNameLst>
                                      </p:cBhvr>
                                      <p:tavLst>
                                        <p:tav tm="0">
                                          <p:val>
                                            <p:fltVal val="0"/>
                                          </p:val>
                                        </p:tav>
                                        <p:tav tm="100000">
                                          <p:val>
                                            <p:strVal val="#ppt_w"/>
                                          </p:val>
                                        </p:tav>
                                      </p:tavLst>
                                    </p:anim>
                                    <p:anim calcmode="lin" valueType="num">
                                      <p:cBhvr>
                                        <p:cTn id="136" dur="500" fill="hold"/>
                                        <p:tgtEl>
                                          <p:spTgt spid="461"/>
                                        </p:tgtEl>
                                        <p:attrNameLst>
                                          <p:attrName>ppt_h</p:attrName>
                                        </p:attrNameLst>
                                      </p:cBhvr>
                                      <p:tavLst>
                                        <p:tav tm="0">
                                          <p:val>
                                            <p:fltVal val="0"/>
                                          </p:val>
                                        </p:tav>
                                        <p:tav tm="100000">
                                          <p:val>
                                            <p:strVal val="#ppt_h"/>
                                          </p:val>
                                        </p:tav>
                                      </p:tavLst>
                                    </p:anim>
                                    <p:animEffect transition="in" filter="fade">
                                      <p:cBhvr>
                                        <p:cTn id="137" dur="500"/>
                                        <p:tgtEl>
                                          <p:spTgt spid="461"/>
                                        </p:tgtEl>
                                      </p:cBhvr>
                                    </p:animEffect>
                                  </p:childTnLst>
                                </p:cTn>
                              </p:par>
                              <p:par>
                                <p:cTn id="138" presetID="1" presetClass="exit" presetSubtype="0" fill="hold" grpId="0" nodeType="withEffect">
                                  <p:stCondLst>
                                    <p:cond delay="0"/>
                                  </p:stCondLst>
                                  <p:childTnLst>
                                    <p:set>
                                      <p:cBhvr>
                                        <p:cTn id="139" dur="1" fill="hold">
                                          <p:stCondLst>
                                            <p:cond delay="0"/>
                                          </p:stCondLst>
                                        </p:cTn>
                                        <p:tgtEl>
                                          <p:spTgt spid="514"/>
                                        </p:tgtEl>
                                        <p:attrNameLst>
                                          <p:attrName>style.visibility</p:attrName>
                                        </p:attrNameLst>
                                      </p:cBhvr>
                                      <p:to>
                                        <p:strVal val="hidden"/>
                                      </p:to>
                                    </p:set>
                                  </p:childTnLst>
                                </p:cTn>
                              </p:par>
                            </p:childTnLst>
                          </p:cTn>
                        </p:par>
                      </p:childTnLst>
                    </p:cTn>
                  </p:par>
                </p:childTnLst>
              </p:cTn>
              <p:nextCondLst>
                <p:cond evt="onClick" delay="0">
                  <p:tgtEl>
                    <p:spTgt spid="484"/>
                  </p:tgtEl>
                </p:cond>
              </p:nextCondLst>
            </p:seq>
            <p:seq concurrent="1" nextAc="seek">
              <p:cTn id="140" restart="whenNotActive" fill="hold" evtFilter="cancelBubble" nodeType="interactiveSeq">
                <p:stCondLst>
                  <p:cond evt="onClick" delay="0">
                    <p:tgtEl>
                      <p:spTgt spid="477"/>
                    </p:tgtEl>
                  </p:cond>
                </p:stCondLst>
                <p:endSync evt="end" delay="0">
                  <p:rtn val="all"/>
                </p:endSync>
                <p:childTnLst>
                  <p:par>
                    <p:cTn id="141" fill="hold">
                      <p:stCondLst>
                        <p:cond delay="0"/>
                      </p:stCondLst>
                      <p:childTnLst>
                        <p:par>
                          <p:cTn id="142" fill="hold">
                            <p:stCondLst>
                              <p:cond delay="0"/>
                            </p:stCondLst>
                            <p:childTnLst>
                              <p:par>
                                <p:cTn id="143" presetID="31" presetClass="exit" presetSubtype="0" fill="hold" grpId="0" nodeType="clickEffect">
                                  <p:stCondLst>
                                    <p:cond delay="0"/>
                                  </p:stCondLst>
                                  <p:childTnLst>
                                    <p:anim calcmode="lin" valueType="num">
                                      <p:cBhvr>
                                        <p:cTn id="144" dur="1000"/>
                                        <p:tgtEl>
                                          <p:spTgt spid="477"/>
                                        </p:tgtEl>
                                        <p:attrNameLst>
                                          <p:attrName>ppt_w</p:attrName>
                                        </p:attrNameLst>
                                      </p:cBhvr>
                                      <p:tavLst>
                                        <p:tav tm="0">
                                          <p:val>
                                            <p:strVal val="ppt_w"/>
                                          </p:val>
                                        </p:tav>
                                        <p:tav tm="100000">
                                          <p:val>
                                            <p:fltVal val="0"/>
                                          </p:val>
                                        </p:tav>
                                      </p:tavLst>
                                    </p:anim>
                                    <p:anim calcmode="lin" valueType="num">
                                      <p:cBhvr>
                                        <p:cTn id="145" dur="1000"/>
                                        <p:tgtEl>
                                          <p:spTgt spid="477"/>
                                        </p:tgtEl>
                                        <p:attrNameLst>
                                          <p:attrName>ppt_h</p:attrName>
                                        </p:attrNameLst>
                                      </p:cBhvr>
                                      <p:tavLst>
                                        <p:tav tm="0">
                                          <p:val>
                                            <p:strVal val="ppt_h"/>
                                          </p:val>
                                        </p:tav>
                                        <p:tav tm="100000">
                                          <p:val>
                                            <p:fltVal val="0"/>
                                          </p:val>
                                        </p:tav>
                                      </p:tavLst>
                                    </p:anim>
                                    <p:anim calcmode="lin" valueType="num">
                                      <p:cBhvr>
                                        <p:cTn id="146" dur="1000"/>
                                        <p:tgtEl>
                                          <p:spTgt spid="477"/>
                                        </p:tgtEl>
                                        <p:attrNameLst>
                                          <p:attrName>style.rotation</p:attrName>
                                        </p:attrNameLst>
                                      </p:cBhvr>
                                      <p:tavLst>
                                        <p:tav tm="0">
                                          <p:val>
                                            <p:fltVal val="0"/>
                                          </p:val>
                                        </p:tav>
                                        <p:tav tm="100000">
                                          <p:val>
                                            <p:fltVal val="90"/>
                                          </p:val>
                                        </p:tav>
                                      </p:tavLst>
                                    </p:anim>
                                    <p:animEffect transition="out" filter="fade">
                                      <p:cBhvr>
                                        <p:cTn id="147" dur="1000"/>
                                        <p:tgtEl>
                                          <p:spTgt spid="477"/>
                                        </p:tgtEl>
                                      </p:cBhvr>
                                    </p:animEffect>
                                    <p:set>
                                      <p:cBhvr>
                                        <p:cTn id="148" dur="1" fill="hold">
                                          <p:stCondLst>
                                            <p:cond delay="999"/>
                                          </p:stCondLst>
                                        </p:cTn>
                                        <p:tgtEl>
                                          <p:spTgt spid="477"/>
                                        </p:tgtEl>
                                        <p:attrNameLst>
                                          <p:attrName>style.visibility</p:attrName>
                                        </p:attrNameLst>
                                      </p:cBhvr>
                                      <p:to>
                                        <p:strVal val="hidden"/>
                                      </p:to>
                                    </p:set>
                                  </p:childTnLst>
                                </p:cTn>
                              </p:par>
                              <p:par>
                                <p:cTn id="149" presetID="31" presetClass="entr" presetSubtype="0" fill="hold" grpId="0" nodeType="withEffect">
                                  <p:stCondLst>
                                    <p:cond delay="0"/>
                                  </p:stCondLst>
                                  <p:childTnLst>
                                    <p:set>
                                      <p:cBhvr>
                                        <p:cTn id="150" dur="1" fill="hold">
                                          <p:stCondLst>
                                            <p:cond delay="0"/>
                                          </p:stCondLst>
                                        </p:cTn>
                                        <p:tgtEl>
                                          <p:spTgt spid="465"/>
                                        </p:tgtEl>
                                        <p:attrNameLst>
                                          <p:attrName>style.visibility</p:attrName>
                                        </p:attrNameLst>
                                      </p:cBhvr>
                                      <p:to>
                                        <p:strVal val="visible"/>
                                      </p:to>
                                    </p:set>
                                    <p:anim calcmode="lin" valueType="num">
                                      <p:cBhvr>
                                        <p:cTn id="151" dur="1000" fill="hold"/>
                                        <p:tgtEl>
                                          <p:spTgt spid="465"/>
                                        </p:tgtEl>
                                        <p:attrNameLst>
                                          <p:attrName>ppt_w</p:attrName>
                                        </p:attrNameLst>
                                      </p:cBhvr>
                                      <p:tavLst>
                                        <p:tav tm="0">
                                          <p:val>
                                            <p:fltVal val="0"/>
                                          </p:val>
                                        </p:tav>
                                        <p:tav tm="100000">
                                          <p:val>
                                            <p:strVal val="#ppt_w"/>
                                          </p:val>
                                        </p:tav>
                                      </p:tavLst>
                                    </p:anim>
                                    <p:anim calcmode="lin" valueType="num">
                                      <p:cBhvr>
                                        <p:cTn id="152" dur="1000" fill="hold"/>
                                        <p:tgtEl>
                                          <p:spTgt spid="465"/>
                                        </p:tgtEl>
                                        <p:attrNameLst>
                                          <p:attrName>ppt_h</p:attrName>
                                        </p:attrNameLst>
                                      </p:cBhvr>
                                      <p:tavLst>
                                        <p:tav tm="0">
                                          <p:val>
                                            <p:fltVal val="0"/>
                                          </p:val>
                                        </p:tav>
                                        <p:tav tm="100000">
                                          <p:val>
                                            <p:strVal val="#ppt_h"/>
                                          </p:val>
                                        </p:tav>
                                      </p:tavLst>
                                    </p:anim>
                                    <p:anim calcmode="lin" valueType="num">
                                      <p:cBhvr>
                                        <p:cTn id="153" dur="1000" fill="hold"/>
                                        <p:tgtEl>
                                          <p:spTgt spid="465"/>
                                        </p:tgtEl>
                                        <p:attrNameLst>
                                          <p:attrName>style.rotation</p:attrName>
                                        </p:attrNameLst>
                                      </p:cBhvr>
                                      <p:tavLst>
                                        <p:tav tm="0">
                                          <p:val>
                                            <p:fltVal val="90"/>
                                          </p:val>
                                        </p:tav>
                                        <p:tav tm="100000">
                                          <p:val>
                                            <p:fltVal val="0"/>
                                          </p:val>
                                        </p:tav>
                                      </p:tavLst>
                                    </p:anim>
                                    <p:animEffect transition="in" filter="fade">
                                      <p:cBhvr>
                                        <p:cTn id="154" dur="1000"/>
                                        <p:tgtEl>
                                          <p:spTgt spid="465"/>
                                        </p:tgtEl>
                                      </p:cBhvr>
                                    </p:animEffect>
                                  </p:childTnLst>
                                </p:cTn>
                              </p:par>
                            </p:childTnLst>
                          </p:cTn>
                        </p:par>
                        <p:par>
                          <p:cTn id="155" fill="hold">
                            <p:stCondLst>
                              <p:cond delay="1000"/>
                            </p:stCondLst>
                            <p:childTnLst>
                              <p:par>
                                <p:cTn id="156" presetID="53" presetClass="entr" presetSubtype="16" fill="hold" nodeType="afterEffect">
                                  <p:stCondLst>
                                    <p:cond delay="0"/>
                                  </p:stCondLst>
                                  <p:childTnLst>
                                    <p:set>
                                      <p:cBhvr>
                                        <p:cTn id="157" dur="1" fill="hold">
                                          <p:stCondLst>
                                            <p:cond delay="0"/>
                                          </p:stCondLst>
                                        </p:cTn>
                                        <p:tgtEl>
                                          <p:spTgt spid="454"/>
                                        </p:tgtEl>
                                        <p:attrNameLst>
                                          <p:attrName>style.visibility</p:attrName>
                                        </p:attrNameLst>
                                      </p:cBhvr>
                                      <p:to>
                                        <p:strVal val="visible"/>
                                      </p:to>
                                    </p:set>
                                    <p:anim calcmode="lin" valueType="num">
                                      <p:cBhvr>
                                        <p:cTn id="158" dur="500" fill="hold"/>
                                        <p:tgtEl>
                                          <p:spTgt spid="454"/>
                                        </p:tgtEl>
                                        <p:attrNameLst>
                                          <p:attrName>ppt_w</p:attrName>
                                        </p:attrNameLst>
                                      </p:cBhvr>
                                      <p:tavLst>
                                        <p:tav tm="0">
                                          <p:val>
                                            <p:fltVal val="0"/>
                                          </p:val>
                                        </p:tav>
                                        <p:tav tm="100000">
                                          <p:val>
                                            <p:strVal val="#ppt_w"/>
                                          </p:val>
                                        </p:tav>
                                      </p:tavLst>
                                    </p:anim>
                                    <p:anim calcmode="lin" valueType="num">
                                      <p:cBhvr>
                                        <p:cTn id="159" dur="500" fill="hold"/>
                                        <p:tgtEl>
                                          <p:spTgt spid="454"/>
                                        </p:tgtEl>
                                        <p:attrNameLst>
                                          <p:attrName>ppt_h</p:attrName>
                                        </p:attrNameLst>
                                      </p:cBhvr>
                                      <p:tavLst>
                                        <p:tav tm="0">
                                          <p:val>
                                            <p:fltVal val="0"/>
                                          </p:val>
                                        </p:tav>
                                        <p:tav tm="100000">
                                          <p:val>
                                            <p:strVal val="#ppt_h"/>
                                          </p:val>
                                        </p:tav>
                                      </p:tavLst>
                                    </p:anim>
                                    <p:animEffect transition="in" filter="fade">
                                      <p:cBhvr>
                                        <p:cTn id="160" dur="500"/>
                                        <p:tgtEl>
                                          <p:spTgt spid="454"/>
                                        </p:tgtEl>
                                      </p:cBhvr>
                                    </p:animEffect>
                                  </p:childTnLst>
                                </p:cTn>
                              </p:par>
                              <p:par>
                                <p:cTn id="161" presetID="1" presetClass="exit" presetSubtype="0" fill="hold" grpId="0" nodeType="withEffect">
                                  <p:stCondLst>
                                    <p:cond delay="0"/>
                                  </p:stCondLst>
                                  <p:childTnLst>
                                    <p:set>
                                      <p:cBhvr>
                                        <p:cTn id="162" dur="1" fill="hold">
                                          <p:stCondLst>
                                            <p:cond delay="0"/>
                                          </p:stCondLst>
                                        </p:cTn>
                                        <p:tgtEl>
                                          <p:spTgt spid="517"/>
                                        </p:tgtEl>
                                        <p:attrNameLst>
                                          <p:attrName>style.visibility</p:attrName>
                                        </p:attrNameLst>
                                      </p:cBhvr>
                                      <p:to>
                                        <p:strVal val="hidden"/>
                                      </p:to>
                                    </p:set>
                                  </p:childTnLst>
                                </p:cTn>
                              </p:par>
                            </p:childTnLst>
                          </p:cTn>
                        </p:par>
                      </p:childTnLst>
                    </p:cTn>
                  </p:par>
                </p:childTnLst>
              </p:cTn>
              <p:nextCondLst>
                <p:cond evt="onClick" delay="0">
                  <p:tgtEl>
                    <p:spTgt spid="477"/>
                  </p:tgtEl>
                </p:cond>
              </p:nextCondLst>
            </p:seq>
            <p:seq concurrent="1" nextAc="seek">
              <p:cTn id="163" restart="whenNotActive" fill="hold" evtFilter="cancelBubble" nodeType="interactiveSeq">
                <p:stCondLst>
                  <p:cond evt="onClick" delay="0">
                    <p:tgtEl>
                      <p:spTgt spid="483"/>
                    </p:tgtEl>
                  </p:cond>
                </p:stCondLst>
                <p:endSync evt="end" delay="0">
                  <p:rtn val="all"/>
                </p:endSync>
                <p:childTnLst>
                  <p:par>
                    <p:cTn id="164" fill="hold">
                      <p:stCondLst>
                        <p:cond delay="0"/>
                      </p:stCondLst>
                      <p:childTnLst>
                        <p:par>
                          <p:cTn id="165" fill="hold">
                            <p:stCondLst>
                              <p:cond delay="0"/>
                            </p:stCondLst>
                            <p:childTnLst>
                              <p:par>
                                <p:cTn id="166" presetID="31" presetClass="exit" presetSubtype="0" fill="hold" grpId="0" nodeType="clickEffect">
                                  <p:stCondLst>
                                    <p:cond delay="0"/>
                                  </p:stCondLst>
                                  <p:childTnLst>
                                    <p:anim calcmode="lin" valueType="num">
                                      <p:cBhvr>
                                        <p:cTn id="167" dur="1000"/>
                                        <p:tgtEl>
                                          <p:spTgt spid="483"/>
                                        </p:tgtEl>
                                        <p:attrNameLst>
                                          <p:attrName>ppt_w</p:attrName>
                                        </p:attrNameLst>
                                      </p:cBhvr>
                                      <p:tavLst>
                                        <p:tav tm="0">
                                          <p:val>
                                            <p:strVal val="ppt_w"/>
                                          </p:val>
                                        </p:tav>
                                        <p:tav tm="100000">
                                          <p:val>
                                            <p:fltVal val="0"/>
                                          </p:val>
                                        </p:tav>
                                      </p:tavLst>
                                    </p:anim>
                                    <p:anim calcmode="lin" valueType="num">
                                      <p:cBhvr>
                                        <p:cTn id="168" dur="1000"/>
                                        <p:tgtEl>
                                          <p:spTgt spid="483"/>
                                        </p:tgtEl>
                                        <p:attrNameLst>
                                          <p:attrName>ppt_h</p:attrName>
                                        </p:attrNameLst>
                                      </p:cBhvr>
                                      <p:tavLst>
                                        <p:tav tm="0">
                                          <p:val>
                                            <p:strVal val="ppt_h"/>
                                          </p:val>
                                        </p:tav>
                                        <p:tav tm="100000">
                                          <p:val>
                                            <p:fltVal val="0"/>
                                          </p:val>
                                        </p:tav>
                                      </p:tavLst>
                                    </p:anim>
                                    <p:anim calcmode="lin" valueType="num">
                                      <p:cBhvr>
                                        <p:cTn id="169" dur="1000"/>
                                        <p:tgtEl>
                                          <p:spTgt spid="483"/>
                                        </p:tgtEl>
                                        <p:attrNameLst>
                                          <p:attrName>style.rotation</p:attrName>
                                        </p:attrNameLst>
                                      </p:cBhvr>
                                      <p:tavLst>
                                        <p:tav tm="0">
                                          <p:val>
                                            <p:fltVal val="0"/>
                                          </p:val>
                                        </p:tav>
                                        <p:tav tm="100000">
                                          <p:val>
                                            <p:fltVal val="90"/>
                                          </p:val>
                                        </p:tav>
                                      </p:tavLst>
                                    </p:anim>
                                    <p:animEffect transition="out" filter="fade">
                                      <p:cBhvr>
                                        <p:cTn id="170" dur="1000"/>
                                        <p:tgtEl>
                                          <p:spTgt spid="483"/>
                                        </p:tgtEl>
                                      </p:cBhvr>
                                    </p:animEffect>
                                    <p:set>
                                      <p:cBhvr>
                                        <p:cTn id="171" dur="1" fill="hold">
                                          <p:stCondLst>
                                            <p:cond delay="999"/>
                                          </p:stCondLst>
                                        </p:cTn>
                                        <p:tgtEl>
                                          <p:spTgt spid="483"/>
                                        </p:tgtEl>
                                        <p:attrNameLst>
                                          <p:attrName>style.visibility</p:attrName>
                                        </p:attrNameLst>
                                      </p:cBhvr>
                                      <p:to>
                                        <p:strVal val="hidden"/>
                                      </p:to>
                                    </p:set>
                                  </p:childTnLst>
                                </p:cTn>
                              </p:par>
                              <p:par>
                                <p:cTn id="172" presetID="31" presetClass="entr" presetSubtype="0" fill="hold" grpId="0" nodeType="withEffect">
                                  <p:stCondLst>
                                    <p:cond delay="0"/>
                                  </p:stCondLst>
                                  <p:childTnLst>
                                    <p:set>
                                      <p:cBhvr>
                                        <p:cTn id="173" dur="1" fill="hold">
                                          <p:stCondLst>
                                            <p:cond delay="0"/>
                                          </p:stCondLst>
                                        </p:cTn>
                                        <p:tgtEl>
                                          <p:spTgt spid="471"/>
                                        </p:tgtEl>
                                        <p:attrNameLst>
                                          <p:attrName>style.visibility</p:attrName>
                                        </p:attrNameLst>
                                      </p:cBhvr>
                                      <p:to>
                                        <p:strVal val="visible"/>
                                      </p:to>
                                    </p:set>
                                    <p:anim calcmode="lin" valueType="num">
                                      <p:cBhvr>
                                        <p:cTn id="174" dur="1000" fill="hold"/>
                                        <p:tgtEl>
                                          <p:spTgt spid="471"/>
                                        </p:tgtEl>
                                        <p:attrNameLst>
                                          <p:attrName>ppt_w</p:attrName>
                                        </p:attrNameLst>
                                      </p:cBhvr>
                                      <p:tavLst>
                                        <p:tav tm="0">
                                          <p:val>
                                            <p:fltVal val="0"/>
                                          </p:val>
                                        </p:tav>
                                        <p:tav tm="100000">
                                          <p:val>
                                            <p:strVal val="#ppt_w"/>
                                          </p:val>
                                        </p:tav>
                                      </p:tavLst>
                                    </p:anim>
                                    <p:anim calcmode="lin" valueType="num">
                                      <p:cBhvr>
                                        <p:cTn id="175" dur="1000" fill="hold"/>
                                        <p:tgtEl>
                                          <p:spTgt spid="471"/>
                                        </p:tgtEl>
                                        <p:attrNameLst>
                                          <p:attrName>ppt_h</p:attrName>
                                        </p:attrNameLst>
                                      </p:cBhvr>
                                      <p:tavLst>
                                        <p:tav tm="0">
                                          <p:val>
                                            <p:fltVal val="0"/>
                                          </p:val>
                                        </p:tav>
                                        <p:tav tm="100000">
                                          <p:val>
                                            <p:strVal val="#ppt_h"/>
                                          </p:val>
                                        </p:tav>
                                      </p:tavLst>
                                    </p:anim>
                                    <p:anim calcmode="lin" valueType="num">
                                      <p:cBhvr>
                                        <p:cTn id="176" dur="1000" fill="hold"/>
                                        <p:tgtEl>
                                          <p:spTgt spid="471"/>
                                        </p:tgtEl>
                                        <p:attrNameLst>
                                          <p:attrName>style.rotation</p:attrName>
                                        </p:attrNameLst>
                                      </p:cBhvr>
                                      <p:tavLst>
                                        <p:tav tm="0">
                                          <p:val>
                                            <p:fltVal val="90"/>
                                          </p:val>
                                        </p:tav>
                                        <p:tav tm="100000">
                                          <p:val>
                                            <p:fltVal val="0"/>
                                          </p:val>
                                        </p:tav>
                                      </p:tavLst>
                                    </p:anim>
                                    <p:animEffect transition="in" filter="fade">
                                      <p:cBhvr>
                                        <p:cTn id="177" dur="1000"/>
                                        <p:tgtEl>
                                          <p:spTgt spid="471"/>
                                        </p:tgtEl>
                                      </p:cBhvr>
                                    </p:animEffect>
                                  </p:childTnLst>
                                </p:cTn>
                              </p:par>
                            </p:childTnLst>
                          </p:cTn>
                        </p:par>
                        <p:par>
                          <p:cTn id="178" fill="hold">
                            <p:stCondLst>
                              <p:cond delay="1000"/>
                            </p:stCondLst>
                            <p:childTnLst>
                              <p:par>
                                <p:cTn id="179" presetID="53" presetClass="entr" presetSubtype="16" fill="hold" nodeType="afterEffect">
                                  <p:stCondLst>
                                    <p:cond delay="0"/>
                                  </p:stCondLst>
                                  <p:childTnLst>
                                    <p:set>
                                      <p:cBhvr>
                                        <p:cTn id="180" dur="1" fill="hold">
                                          <p:stCondLst>
                                            <p:cond delay="0"/>
                                          </p:stCondLst>
                                        </p:cTn>
                                        <p:tgtEl>
                                          <p:spTgt spid="460"/>
                                        </p:tgtEl>
                                        <p:attrNameLst>
                                          <p:attrName>style.visibility</p:attrName>
                                        </p:attrNameLst>
                                      </p:cBhvr>
                                      <p:to>
                                        <p:strVal val="visible"/>
                                      </p:to>
                                    </p:set>
                                    <p:anim calcmode="lin" valueType="num">
                                      <p:cBhvr>
                                        <p:cTn id="181" dur="500" fill="hold"/>
                                        <p:tgtEl>
                                          <p:spTgt spid="460"/>
                                        </p:tgtEl>
                                        <p:attrNameLst>
                                          <p:attrName>ppt_w</p:attrName>
                                        </p:attrNameLst>
                                      </p:cBhvr>
                                      <p:tavLst>
                                        <p:tav tm="0">
                                          <p:val>
                                            <p:fltVal val="0"/>
                                          </p:val>
                                        </p:tav>
                                        <p:tav tm="100000">
                                          <p:val>
                                            <p:strVal val="#ppt_w"/>
                                          </p:val>
                                        </p:tav>
                                      </p:tavLst>
                                    </p:anim>
                                    <p:anim calcmode="lin" valueType="num">
                                      <p:cBhvr>
                                        <p:cTn id="182" dur="500" fill="hold"/>
                                        <p:tgtEl>
                                          <p:spTgt spid="460"/>
                                        </p:tgtEl>
                                        <p:attrNameLst>
                                          <p:attrName>ppt_h</p:attrName>
                                        </p:attrNameLst>
                                      </p:cBhvr>
                                      <p:tavLst>
                                        <p:tav tm="0">
                                          <p:val>
                                            <p:fltVal val="0"/>
                                          </p:val>
                                        </p:tav>
                                        <p:tav tm="100000">
                                          <p:val>
                                            <p:strVal val="#ppt_h"/>
                                          </p:val>
                                        </p:tav>
                                      </p:tavLst>
                                    </p:anim>
                                    <p:animEffect transition="in" filter="fade">
                                      <p:cBhvr>
                                        <p:cTn id="183" dur="500"/>
                                        <p:tgtEl>
                                          <p:spTgt spid="460"/>
                                        </p:tgtEl>
                                      </p:cBhvr>
                                    </p:animEffect>
                                  </p:childTnLst>
                                </p:cTn>
                              </p:par>
                              <p:par>
                                <p:cTn id="184" presetID="1" presetClass="exit" presetSubtype="0" fill="hold" grpId="0" nodeType="withEffect">
                                  <p:stCondLst>
                                    <p:cond delay="0"/>
                                  </p:stCondLst>
                                  <p:childTnLst>
                                    <p:set>
                                      <p:cBhvr>
                                        <p:cTn id="185" dur="1" fill="hold">
                                          <p:stCondLst>
                                            <p:cond delay="0"/>
                                          </p:stCondLst>
                                        </p:cTn>
                                        <p:tgtEl>
                                          <p:spTgt spid="516"/>
                                        </p:tgtEl>
                                        <p:attrNameLst>
                                          <p:attrName>style.visibility</p:attrName>
                                        </p:attrNameLst>
                                      </p:cBhvr>
                                      <p:to>
                                        <p:strVal val="hidden"/>
                                      </p:to>
                                    </p:set>
                                  </p:childTnLst>
                                </p:cTn>
                              </p:par>
                            </p:childTnLst>
                          </p:cTn>
                        </p:par>
                      </p:childTnLst>
                    </p:cTn>
                  </p:par>
                </p:childTnLst>
              </p:cTn>
              <p:nextCondLst>
                <p:cond evt="onClick" delay="0">
                  <p:tgtEl>
                    <p:spTgt spid="483"/>
                  </p:tgtEl>
                </p:cond>
              </p:nextCondLst>
            </p:seq>
            <p:seq concurrent="1" nextAc="seek">
              <p:cTn id="186" restart="whenNotActive" fill="hold" evtFilter="cancelBubble" nodeType="interactiveSeq">
                <p:stCondLst>
                  <p:cond evt="onClick" delay="0">
                    <p:tgtEl>
                      <p:spTgt spid="476"/>
                    </p:tgtEl>
                  </p:cond>
                </p:stCondLst>
                <p:endSync evt="end" delay="0">
                  <p:rtn val="all"/>
                </p:endSync>
                <p:childTnLst>
                  <p:par>
                    <p:cTn id="187" fill="hold">
                      <p:stCondLst>
                        <p:cond delay="0"/>
                      </p:stCondLst>
                      <p:childTnLst>
                        <p:par>
                          <p:cTn id="188" fill="hold">
                            <p:stCondLst>
                              <p:cond delay="0"/>
                            </p:stCondLst>
                            <p:childTnLst>
                              <p:par>
                                <p:cTn id="189" presetID="31" presetClass="exit" presetSubtype="0" fill="hold" grpId="0" nodeType="clickEffect">
                                  <p:stCondLst>
                                    <p:cond delay="0"/>
                                  </p:stCondLst>
                                  <p:childTnLst>
                                    <p:anim calcmode="lin" valueType="num">
                                      <p:cBhvr>
                                        <p:cTn id="190" dur="1000"/>
                                        <p:tgtEl>
                                          <p:spTgt spid="476"/>
                                        </p:tgtEl>
                                        <p:attrNameLst>
                                          <p:attrName>ppt_w</p:attrName>
                                        </p:attrNameLst>
                                      </p:cBhvr>
                                      <p:tavLst>
                                        <p:tav tm="0">
                                          <p:val>
                                            <p:strVal val="ppt_w"/>
                                          </p:val>
                                        </p:tav>
                                        <p:tav tm="100000">
                                          <p:val>
                                            <p:fltVal val="0"/>
                                          </p:val>
                                        </p:tav>
                                      </p:tavLst>
                                    </p:anim>
                                    <p:anim calcmode="lin" valueType="num">
                                      <p:cBhvr>
                                        <p:cTn id="191" dur="1000"/>
                                        <p:tgtEl>
                                          <p:spTgt spid="476"/>
                                        </p:tgtEl>
                                        <p:attrNameLst>
                                          <p:attrName>ppt_h</p:attrName>
                                        </p:attrNameLst>
                                      </p:cBhvr>
                                      <p:tavLst>
                                        <p:tav tm="0">
                                          <p:val>
                                            <p:strVal val="ppt_h"/>
                                          </p:val>
                                        </p:tav>
                                        <p:tav tm="100000">
                                          <p:val>
                                            <p:fltVal val="0"/>
                                          </p:val>
                                        </p:tav>
                                      </p:tavLst>
                                    </p:anim>
                                    <p:anim calcmode="lin" valueType="num">
                                      <p:cBhvr>
                                        <p:cTn id="192" dur="1000"/>
                                        <p:tgtEl>
                                          <p:spTgt spid="476"/>
                                        </p:tgtEl>
                                        <p:attrNameLst>
                                          <p:attrName>style.rotation</p:attrName>
                                        </p:attrNameLst>
                                      </p:cBhvr>
                                      <p:tavLst>
                                        <p:tav tm="0">
                                          <p:val>
                                            <p:fltVal val="0"/>
                                          </p:val>
                                        </p:tav>
                                        <p:tav tm="100000">
                                          <p:val>
                                            <p:fltVal val="90"/>
                                          </p:val>
                                        </p:tav>
                                      </p:tavLst>
                                    </p:anim>
                                    <p:animEffect transition="out" filter="fade">
                                      <p:cBhvr>
                                        <p:cTn id="193" dur="1000"/>
                                        <p:tgtEl>
                                          <p:spTgt spid="476"/>
                                        </p:tgtEl>
                                      </p:cBhvr>
                                    </p:animEffect>
                                    <p:set>
                                      <p:cBhvr>
                                        <p:cTn id="194" dur="1" fill="hold">
                                          <p:stCondLst>
                                            <p:cond delay="999"/>
                                          </p:stCondLst>
                                        </p:cTn>
                                        <p:tgtEl>
                                          <p:spTgt spid="476"/>
                                        </p:tgtEl>
                                        <p:attrNameLst>
                                          <p:attrName>style.visibility</p:attrName>
                                        </p:attrNameLst>
                                      </p:cBhvr>
                                      <p:to>
                                        <p:strVal val="hidden"/>
                                      </p:to>
                                    </p:set>
                                  </p:childTnLst>
                                </p:cTn>
                              </p:par>
                              <p:par>
                                <p:cTn id="195" presetID="31" presetClass="entr" presetSubtype="0" fill="hold" grpId="0" nodeType="withEffect">
                                  <p:stCondLst>
                                    <p:cond delay="0"/>
                                  </p:stCondLst>
                                  <p:childTnLst>
                                    <p:set>
                                      <p:cBhvr>
                                        <p:cTn id="196" dur="1" fill="hold">
                                          <p:stCondLst>
                                            <p:cond delay="0"/>
                                          </p:stCondLst>
                                        </p:cTn>
                                        <p:tgtEl>
                                          <p:spTgt spid="464"/>
                                        </p:tgtEl>
                                        <p:attrNameLst>
                                          <p:attrName>style.visibility</p:attrName>
                                        </p:attrNameLst>
                                      </p:cBhvr>
                                      <p:to>
                                        <p:strVal val="visible"/>
                                      </p:to>
                                    </p:set>
                                    <p:anim calcmode="lin" valueType="num">
                                      <p:cBhvr>
                                        <p:cTn id="197" dur="1000" fill="hold"/>
                                        <p:tgtEl>
                                          <p:spTgt spid="464"/>
                                        </p:tgtEl>
                                        <p:attrNameLst>
                                          <p:attrName>ppt_w</p:attrName>
                                        </p:attrNameLst>
                                      </p:cBhvr>
                                      <p:tavLst>
                                        <p:tav tm="0">
                                          <p:val>
                                            <p:fltVal val="0"/>
                                          </p:val>
                                        </p:tav>
                                        <p:tav tm="100000">
                                          <p:val>
                                            <p:strVal val="#ppt_w"/>
                                          </p:val>
                                        </p:tav>
                                      </p:tavLst>
                                    </p:anim>
                                    <p:anim calcmode="lin" valueType="num">
                                      <p:cBhvr>
                                        <p:cTn id="198" dur="1000" fill="hold"/>
                                        <p:tgtEl>
                                          <p:spTgt spid="464"/>
                                        </p:tgtEl>
                                        <p:attrNameLst>
                                          <p:attrName>ppt_h</p:attrName>
                                        </p:attrNameLst>
                                      </p:cBhvr>
                                      <p:tavLst>
                                        <p:tav tm="0">
                                          <p:val>
                                            <p:fltVal val="0"/>
                                          </p:val>
                                        </p:tav>
                                        <p:tav tm="100000">
                                          <p:val>
                                            <p:strVal val="#ppt_h"/>
                                          </p:val>
                                        </p:tav>
                                      </p:tavLst>
                                    </p:anim>
                                    <p:anim calcmode="lin" valueType="num">
                                      <p:cBhvr>
                                        <p:cTn id="199" dur="1000" fill="hold"/>
                                        <p:tgtEl>
                                          <p:spTgt spid="464"/>
                                        </p:tgtEl>
                                        <p:attrNameLst>
                                          <p:attrName>style.rotation</p:attrName>
                                        </p:attrNameLst>
                                      </p:cBhvr>
                                      <p:tavLst>
                                        <p:tav tm="0">
                                          <p:val>
                                            <p:fltVal val="90"/>
                                          </p:val>
                                        </p:tav>
                                        <p:tav tm="100000">
                                          <p:val>
                                            <p:fltVal val="0"/>
                                          </p:val>
                                        </p:tav>
                                      </p:tavLst>
                                    </p:anim>
                                    <p:animEffect transition="in" filter="fade">
                                      <p:cBhvr>
                                        <p:cTn id="200" dur="1000"/>
                                        <p:tgtEl>
                                          <p:spTgt spid="464"/>
                                        </p:tgtEl>
                                      </p:cBhvr>
                                    </p:animEffect>
                                  </p:childTnLst>
                                </p:cTn>
                              </p:par>
                            </p:childTnLst>
                          </p:cTn>
                        </p:par>
                        <p:par>
                          <p:cTn id="201" fill="hold">
                            <p:stCondLst>
                              <p:cond delay="1000"/>
                            </p:stCondLst>
                            <p:childTnLst>
                              <p:par>
                                <p:cTn id="202" presetID="53" presetClass="entr" presetSubtype="16" fill="hold" nodeType="afterEffect">
                                  <p:stCondLst>
                                    <p:cond delay="0"/>
                                  </p:stCondLst>
                                  <p:childTnLst>
                                    <p:set>
                                      <p:cBhvr>
                                        <p:cTn id="203" dur="1" fill="hold">
                                          <p:stCondLst>
                                            <p:cond delay="0"/>
                                          </p:stCondLst>
                                        </p:cTn>
                                        <p:tgtEl>
                                          <p:spTgt spid="453"/>
                                        </p:tgtEl>
                                        <p:attrNameLst>
                                          <p:attrName>style.visibility</p:attrName>
                                        </p:attrNameLst>
                                      </p:cBhvr>
                                      <p:to>
                                        <p:strVal val="visible"/>
                                      </p:to>
                                    </p:set>
                                    <p:anim calcmode="lin" valueType="num">
                                      <p:cBhvr>
                                        <p:cTn id="204" dur="500" fill="hold"/>
                                        <p:tgtEl>
                                          <p:spTgt spid="453"/>
                                        </p:tgtEl>
                                        <p:attrNameLst>
                                          <p:attrName>ppt_w</p:attrName>
                                        </p:attrNameLst>
                                      </p:cBhvr>
                                      <p:tavLst>
                                        <p:tav tm="0">
                                          <p:val>
                                            <p:fltVal val="0"/>
                                          </p:val>
                                        </p:tav>
                                        <p:tav tm="100000">
                                          <p:val>
                                            <p:strVal val="#ppt_w"/>
                                          </p:val>
                                        </p:tav>
                                      </p:tavLst>
                                    </p:anim>
                                    <p:anim calcmode="lin" valueType="num">
                                      <p:cBhvr>
                                        <p:cTn id="205" dur="500" fill="hold"/>
                                        <p:tgtEl>
                                          <p:spTgt spid="453"/>
                                        </p:tgtEl>
                                        <p:attrNameLst>
                                          <p:attrName>ppt_h</p:attrName>
                                        </p:attrNameLst>
                                      </p:cBhvr>
                                      <p:tavLst>
                                        <p:tav tm="0">
                                          <p:val>
                                            <p:fltVal val="0"/>
                                          </p:val>
                                        </p:tav>
                                        <p:tav tm="100000">
                                          <p:val>
                                            <p:strVal val="#ppt_h"/>
                                          </p:val>
                                        </p:tav>
                                      </p:tavLst>
                                    </p:anim>
                                    <p:animEffect transition="in" filter="fade">
                                      <p:cBhvr>
                                        <p:cTn id="206" dur="500"/>
                                        <p:tgtEl>
                                          <p:spTgt spid="453"/>
                                        </p:tgtEl>
                                      </p:cBhvr>
                                    </p:animEffect>
                                  </p:childTnLst>
                                </p:cTn>
                              </p:par>
                              <p:par>
                                <p:cTn id="207" presetID="1" presetClass="exit" presetSubtype="0" fill="hold" grpId="0" nodeType="withEffect">
                                  <p:stCondLst>
                                    <p:cond delay="0"/>
                                  </p:stCondLst>
                                  <p:childTnLst>
                                    <p:set>
                                      <p:cBhvr>
                                        <p:cTn id="208" dur="1" fill="hold">
                                          <p:stCondLst>
                                            <p:cond delay="0"/>
                                          </p:stCondLst>
                                        </p:cTn>
                                        <p:tgtEl>
                                          <p:spTgt spid="521"/>
                                        </p:tgtEl>
                                        <p:attrNameLst>
                                          <p:attrName>style.visibility</p:attrName>
                                        </p:attrNameLst>
                                      </p:cBhvr>
                                      <p:to>
                                        <p:strVal val="hidden"/>
                                      </p:to>
                                    </p:set>
                                  </p:childTnLst>
                                </p:cTn>
                              </p:par>
                            </p:childTnLst>
                          </p:cTn>
                        </p:par>
                      </p:childTnLst>
                    </p:cTn>
                  </p:par>
                </p:childTnLst>
              </p:cTn>
              <p:nextCondLst>
                <p:cond evt="onClick" delay="0">
                  <p:tgtEl>
                    <p:spTgt spid="476"/>
                  </p:tgtEl>
                </p:cond>
              </p:nextCondLst>
            </p:seq>
            <p:seq concurrent="1" nextAc="seek">
              <p:cTn id="209" restart="whenNotActive" fill="hold" evtFilter="cancelBubble" nodeType="interactiveSeq">
                <p:stCondLst>
                  <p:cond evt="onClick" delay="0">
                    <p:tgtEl>
                      <p:spTgt spid="480"/>
                    </p:tgtEl>
                  </p:cond>
                </p:stCondLst>
                <p:endSync evt="end" delay="0">
                  <p:rtn val="all"/>
                </p:endSync>
                <p:childTnLst>
                  <p:par>
                    <p:cTn id="210" fill="hold">
                      <p:stCondLst>
                        <p:cond delay="0"/>
                      </p:stCondLst>
                      <p:childTnLst>
                        <p:par>
                          <p:cTn id="211" fill="hold">
                            <p:stCondLst>
                              <p:cond delay="0"/>
                            </p:stCondLst>
                            <p:childTnLst>
                              <p:par>
                                <p:cTn id="212" presetID="31" presetClass="exit" presetSubtype="0" fill="hold" grpId="0" nodeType="clickEffect">
                                  <p:stCondLst>
                                    <p:cond delay="0"/>
                                  </p:stCondLst>
                                  <p:childTnLst>
                                    <p:anim calcmode="lin" valueType="num">
                                      <p:cBhvr>
                                        <p:cTn id="213" dur="1000"/>
                                        <p:tgtEl>
                                          <p:spTgt spid="480"/>
                                        </p:tgtEl>
                                        <p:attrNameLst>
                                          <p:attrName>ppt_w</p:attrName>
                                        </p:attrNameLst>
                                      </p:cBhvr>
                                      <p:tavLst>
                                        <p:tav tm="0">
                                          <p:val>
                                            <p:strVal val="ppt_w"/>
                                          </p:val>
                                        </p:tav>
                                        <p:tav tm="100000">
                                          <p:val>
                                            <p:fltVal val="0"/>
                                          </p:val>
                                        </p:tav>
                                      </p:tavLst>
                                    </p:anim>
                                    <p:anim calcmode="lin" valueType="num">
                                      <p:cBhvr>
                                        <p:cTn id="214" dur="1000"/>
                                        <p:tgtEl>
                                          <p:spTgt spid="480"/>
                                        </p:tgtEl>
                                        <p:attrNameLst>
                                          <p:attrName>ppt_h</p:attrName>
                                        </p:attrNameLst>
                                      </p:cBhvr>
                                      <p:tavLst>
                                        <p:tav tm="0">
                                          <p:val>
                                            <p:strVal val="ppt_h"/>
                                          </p:val>
                                        </p:tav>
                                        <p:tav tm="100000">
                                          <p:val>
                                            <p:fltVal val="0"/>
                                          </p:val>
                                        </p:tav>
                                      </p:tavLst>
                                    </p:anim>
                                    <p:anim calcmode="lin" valueType="num">
                                      <p:cBhvr>
                                        <p:cTn id="215" dur="1000"/>
                                        <p:tgtEl>
                                          <p:spTgt spid="480"/>
                                        </p:tgtEl>
                                        <p:attrNameLst>
                                          <p:attrName>style.rotation</p:attrName>
                                        </p:attrNameLst>
                                      </p:cBhvr>
                                      <p:tavLst>
                                        <p:tav tm="0">
                                          <p:val>
                                            <p:fltVal val="0"/>
                                          </p:val>
                                        </p:tav>
                                        <p:tav tm="100000">
                                          <p:val>
                                            <p:fltVal val="90"/>
                                          </p:val>
                                        </p:tav>
                                      </p:tavLst>
                                    </p:anim>
                                    <p:animEffect transition="out" filter="fade">
                                      <p:cBhvr>
                                        <p:cTn id="216" dur="1000"/>
                                        <p:tgtEl>
                                          <p:spTgt spid="480"/>
                                        </p:tgtEl>
                                      </p:cBhvr>
                                    </p:animEffect>
                                    <p:set>
                                      <p:cBhvr>
                                        <p:cTn id="217" dur="1" fill="hold">
                                          <p:stCondLst>
                                            <p:cond delay="999"/>
                                          </p:stCondLst>
                                        </p:cTn>
                                        <p:tgtEl>
                                          <p:spTgt spid="480"/>
                                        </p:tgtEl>
                                        <p:attrNameLst>
                                          <p:attrName>style.visibility</p:attrName>
                                        </p:attrNameLst>
                                      </p:cBhvr>
                                      <p:to>
                                        <p:strVal val="hidden"/>
                                      </p:to>
                                    </p:set>
                                  </p:childTnLst>
                                </p:cTn>
                              </p:par>
                              <p:par>
                                <p:cTn id="218" presetID="31" presetClass="entr" presetSubtype="0" fill="hold" grpId="0" nodeType="withEffect">
                                  <p:stCondLst>
                                    <p:cond delay="0"/>
                                  </p:stCondLst>
                                  <p:childTnLst>
                                    <p:set>
                                      <p:cBhvr>
                                        <p:cTn id="219" dur="1" fill="hold">
                                          <p:stCondLst>
                                            <p:cond delay="0"/>
                                          </p:stCondLst>
                                        </p:cTn>
                                        <p:tgtEl>
                                          <p:spTgt spid="468"/>
                                        </p:tgtEl>
                                        <p:attrNameLst>
                                          <p:attrName>style.visibility</p:attrName>
                                        </p:attrNameLst>
                                      </p:cBhvr>
                                      <p:to>
                                        <p:strVal val="visible"/>
                                      </p:to>
                                    </p:set>
                                    <p:anim calcmode="lin" valueType="num">
                                      <p:cBhvr>
                                        <p:cTn id="220" dur="1000" fill="hold"/>
                                        <p:tgtEl>
                                          <p:spTgt spid="468"/>
                                        </p:tgtEl>
                                        <p:attrNameLst>
                                          <p:attrName>ppt_w</p:attrName>
                                        </p:attrNameLst>
                                      </p:cBhvr>
                                      <p:tavLst>
                                        <p:tav tm="0">
                                          <p:val>
                                            <p:fltVal val="0"/>
                                          </p:val>
                                        </p:tav>
                                        <p:tav tm="100000">
                                          <p:val>
                                            <p:strVal val="#ppt_w"/>
                                          </p:val>
                                        </p:tav>
                                      </p:tavLst>
                                    </p:anim>
                                    <p:anim calcmode="lin" valueType="num">
                                      <p:cBhvr>
                                        <p:cTn id="221" dur="1000" fill="hold"/>
                                        <p:tgtEl>
                                          <p:spTgt spid="468"/>
                                        </p:tgtEl>
                                        <p:attrNameLst>
                                          <p:attrName>ppt_h</p:attrName>
                                        </p:attrNameLst>
                                      </p:cBhvr>
                                      <p:tavLst>
                                        <p:tav tm="0">
                                          <p:val>
                                            <p:fltVal val="0"/>
                                          </p:val>
                                        </p:tav>
                                        <p:tav tm="100000">
                                          <p:val>
                                            <p:strVal val="#ppt_h"/>
                                          </p:val>
                                        </p:tav>
                                      </p:tavLst>
                                    </p:anim>
                                    <p:anim calcmode="lin" valueType="num">
                                      <p:cBhvr>
                                        <p:cTn id="222" dur="1000" fill="hold"/>
                                        <p:tgtEl>
                                          <p:spTgt spid="468"/>
                                        </p:tgtEl>
                                        <p:attrNameLst>
                                          <p:attrName>style.rotation</p:attrName>
                                        </p:attrNameLst>
                                      </p:cBhvr>
                                      <p:tavLst>
                                        <p:tav tm="0">
                                          <p:val>
                                            <p:fltVal val="90"/>
                                          </p:val>
                                        </p:tav>
                                        <p:tav tm="100000">
                                          <p:val>
                                            <p:fltVal val="0"/>
                                          </p:val>
                                        </p:tav>
                                      </p:tavLst>
                                    </p:anim>
                                    <p:animEffect transition="in" filter="fade">
                                      <p:cBhvr>
                                        <p:cTn id="223" dur="1000"/>
                                        <p:tgtEl>
                                          <p:spTgt spid="468"/>
                                        </p:tgtEl>
                                      </p:cBhvr>
                                    </p:animEffect>
                                  </p:childTnLst>
                                </p:cTn>
                              </p:par>
                            </p:childTnLst>
                          </p:cTn>
                        </p:par>
                        <p:par>
                          <p:cTn id="224" fill="hold">
                            <p:stCondLst>
                              <p:cond delay="1000"/>
                            </p:stCondLst>
                            <p:childTnLst>
                              <p:par>
                                <p:cTn id="225" presetID="53" presetClass="entr" presetSubtype="16" fill="hold" nodeType="afterEffect">
                                  <p:stCondLst>
                                    <p:cond delay="0"/>
                                  </p:stCondLst>
                                  <p:childTnLst>
                                    <p:set>
                                      <p:cBhvr>
                                        <p:cTn id="226" dur="1" fill="hold">
                                          <p:stCondLst>
                                            <p:cond delay="0"/>
                                          </p:stCondLst>
                                        </p:cTn>
                                        <p:tgtEl>
                                          <p:spTgt spid="457"/>
                                        </p:tgtEl>
                                        <p:attrNameLst>
                                          <p:attrName>style.visibility</p:attrName>
                                        </p:attrNameLst>
                                      </p:cBhvr>
                                      <p:to>
                                        <p:strVal val="visible"/>
                                      </p:to>
                                    </p:set>
                                    <p:anim calcmode="lin" valueType="num">
                                      <p:cBhvr>
                                        <p:cTn id="227" dur="500" fill="hold"/>
                                        <p:tgtEl>
                                          <p:spTgt spid="457"/>
                                        </p:tgtEl>
                                        <p:attrNameLst>
                                          <p:attrName>ppt_w</p:attrName>
                                        </p:attrNameLst>
                                      </p:cBhvr>
                                      <p:tavLst>
                                        <p:tav tm="0">
                                          <p:val>
                                            <p:fltVal val="0"/>
                                          </p:val>
                                        </p:tav>
                                        <p:tav tm="100000">
                                          <p:val>
                                            <p:strVal val="#ppt_w"/>
                                          </p:val>
                                        </p:tav>
                                      </p:tavLst>
                                    </p:anim>
                                    <p:anim calcmode="lin" valueType="num">
                                      <p:cBhvr>
                                        <p:cTn id="228" dur="500" fill="hold"/>
                                        <p:tgtEl>
                                          <p:spTgt spid="457"/>
                                        </p:tgtEl>
                                        <p:attrNameLst>
                                          <p:attrName>ppt_h</p:attrName>
                                        </p:attrNameLst>
                                      </p:cBhvr>
                                      <p:tavLst>
                                        <p:tav tm="0">
                                          <p:val>
                                            <p:fltVal val="0"/>
                                          </p:val>
                                        </p:tav>
                                        <p:tav tm="100000">
                                          <p:val>
                                            <p:strVal val="#ppt_h"/>
                                          </p:val>
                                        </p:tav>
                                      </p:tavLst>
                                    </p:anim>
                                    <p:animEffect transition="in" filter="fade">
                                      <p:cBhvr>
                                        <p:cTn id="229" dur="500"/>
                                        <p:tgtEl>
                                          <p:spTgt spid="457"/>
                                        </p:tgtEl>
                                      </p:cBhvr>
                                    </p:animEffect>
                                  </p:childTnLst>
                                </p:cTn>
                              </p:par>
                              <p:par>
                                <p:cTn id="230" presetID="1" presetClass="exit" presetSubtype="0" fill="hold" grpId="0" nodeType="withEffect">
                                  <p:stCondLst>
                                    <p:cond delay="0"/>
                                  </p:stCondLst>
                                  <p:childTnLst>
                                    <p:set>
                                      <p:cBhvr>
                                        <p:cTn id="231" dur="1" fill="hold">
                                          <p:stCondLst>
                                            <p:cond delay="0"/>
                                          </p:stCondLst>
                                        </p:cTn>
                                        <p:tgtEl>
                                          <p:spTgt spid="511"/>
                                        </p:tgtEl>
                                        <p:attrNameLst>
                                          <p:attrName>style.visibility</p:attrName>
                                        </p:attrNameLst>
                                      </p:cBhvr>
                                      <p:to>
                                        <p:strVal val="hidden"/>
                                      </p:to>
                                    </p:set>
                                  </p:childTnLst>
                                </p:cTn>
                              </p:par>
                            </p:childTnLst>
                          </p:cTn>
                        </p:par>
                      </p:childTnLst>
                    </p:cTn>
                  </p:par>
                </p:childTnLst>
              </p:cTn>
              <p:nextCondLst>
                <p:cond evt="onClick" delay="0">
                  <p:tgtEl>
                    <p:spTgt spid="480"/>
                  </p:tgtEl>
                </p:cond>
              </p:nextCondLst>
            </p:seq>
            <p:seq concurrent="1" nextAc="seek">
              <p:cTn id="232" restart="whenNotActive" fill="hold" evtFilter="cancelBubble" nodeType="interactiveSeq">
                <p:stCondLst>
                  <p:cond evt="onClick" delay="0">
                    <p:tgtEl>
                      <p:spTgt spid="482"/>
                    </p:tgtEl>
                  </p:cond>
                </p:stCondLst>
                <p:endSync evt="end" delay="0">
                  <p:rtn val="all"/>
                </p:endSync>
                <p:childTnLst>
                  <p:par>
                    <p:cTn id="233" fill="hold">
                      <p:stCondLst>
                        <p:cond delay="0"/>
                      </p:stCondLst>
                      <p:childTnLst>
                        <p:par>
                          <p:cTn id="234" fill="hold">
                            <p:stCondLst>
                              <p:cond delay="0"/>
                            </p:stCondLst>
                            <p:childTnLst>
                              <p:par>
                                <p:cTn id="235" presetID="31" presetClass="exit" presetSubtype="0" fill="hold" grpId="0" nodeType="clickEffect">
                                  <p:stCondLst>
                                    <p:cond delay="0"/>
                                  </p:stCondLst>
                                  <p:childTnLst>
                                    <p:anim calcmode="lin" valueType="num">
                                      <p:cBhvr>
                                        <p:cTn id="236" dur="1000"/>
                                        <p:tgtEl>
                                          <p:spTgt spid="482"/>
                                        </p:tgtEl>
                                        <p:attrNameLst>
                                          <p:attrName>ppt_w</p:attrName>
                                        </p:attrNameLst>
                                      </p:cBhvr>
                                      <p:tavLst>
                                        <p:tav tm="0">
                                          <p:val>
                                            <p:strVal val="ppt_w"/>
                                          </p:val>
                                        </p:tav>
                                        <p:tav tm="100000">
                                          <p:val>
                                            <p:fltVal val="0"/>
                                          </p:val>
                                        </p:tav>
                                      </p:tavLst>
                                    </p:anim>
                                    <p:anim calcmode="lin" valueType="num">
                                      <p:cBhvr>
                                        <p:cTn id="237" dur="1000"/>
                                        <p:tgtEl>
                                          <p:spTgt spid="482"/>
                                        </p:tgtEl>
                                        <p:attrNameLst>
                                          <p:attrName>ppt_h</p:attrName>
                                        </p:attrNameLst>
                                      </p:cBhvr>
                                      <p:tavLst>
                                        <p:tav tm="0">
                                          <p:val>
                                            <p:strVal val="ppt_h"/>
                                          </p:val>
                                        </p:tav>
                                        <p:tav tm="100000">
                                          <p:val>
                                            <p:fltVal val="0"/>
                                          </p:val>
                                        </p:tav>
                                      </p:tavLst>
                                    </p:anim>
                                    <p:anim calcmode="lin" valueType="num">
                                      <p:cBhvr>
                                        <p:cTn id="238" dur="1000"/>
                                        <p:tgtEl>
                                          <p:spTgt spid="482"/>
                                        </p:tgtEl>
                                        <p:attrNameLst>
                                          <p:attrName>style.rotation</p:attrName>
                                        </p:attrNameLst>
                                      </p:cBhvr>
                                      <p:tavLst>
                                        <p:tav tm="0">
                                          <p:val>
                                            <p:fltVal val="0"/>
                                          </p:val>
                                        </p:tav>
                                        <p:tav tm="100000">
                                          <p:val>
                                            <p:fltVal val="90"/>
                                          </p:val>
                                        </p:tav>
                                      </p:tavLst>
                                    </p:anim>
                                    <p:animEffect transition="out" filter="fade">
                                      <p:cBhvr>
                                        <p:cTn id="239" dur="1000"/>
                                        <p:tgtEl>
                                          <p:spTgt spid="482"/>
                                        </p:tgtEl>
                                      </p:cBhvr>
                                    </p:animEffect>
                                    <p:set>
                                      <p:cBhvr>
                                        <p:cTn id="240" dur="1" fill="hold">
                                          <p:stCondLst>
                                            <p:cond delay="999"/>
                                          </p:stCondLst>
                                        </p:cTn>
                                        <p:tgtEl>
                                          <p:spTgt spid="482"/>
                                        </p:tgtEl>
                                        <p:attrNameLst>
                                          <p:attrName>style.visibility</p:attrName>
                                        </p:attrNameLst>
                                      </p:cBhvr>
                                      <p:to>
                                        <p:strVal val="hidden"/>
                                      </p:to>
                                    </p:set>
                                  </p:childTnLst>
                                </p:cTn>
                              </p:par>
                              <p:par>
                                <p:cTn id="241" presetID="31" presetClass="entr" presetSubtype="0" fill="hold" grpId="0" nodeType="withEffect">
                                  <p:stCondLst>
                                    <p:cond delay="0"/>
                                  </p:stCondLst>
                                  <p:childTnLst>
                                    <p:set>
                                      <p:cBhvr>
                                        <p:cTn id="242" dur="1" fill="hold">
                                          <p:stCondLst>
                                            <p:cond delay="0"/>
                                          </p:stCondLst>
                                        </p:cTn>
                                        <p:tgtEl>
                                          <p:spTgt spid="470"/>
                                        </p:tgtEl>
                                        <p:attrNameLst>
                                          <p:attrName>style.visibility</p:attrName>
                                        </p:attrNameLst>
                                      </p:cBhvr>
                                      <p:to>
                                        <p:strVal val="visible"/>
                                      </p:to>
                                    </p:set>
                                    <p:anim calcmode="lin" valueType="num">
                                      <p:cBhvr>
                                        <p:cTn id="243" dur="1000" fill="hold"/>
                                        <p:tgtEl>
                                          <p:spTgt spid="470"/>
                                        </p:tgtEl>
                                        <p:attrNameLst>
                                          <p:attrName>ppt_w</p:attrName>
                                        </p:attrNameLst>
                                      </p:cBhvr>
                                      <p:tavLst>
                                        <p:tav tm="0">
                                          <p:val>
                                            <p:fltVal val="0"/>
                                          </p:val>
                                        </p:tav>
                                        <p:tav tm="100000">
                                          <p:val>
                                            <p:strVal val="#ppt_w"/>
                                          </p:val>
                                        </p:tav>
                                      </p:tavLst>
                                    </p:anim>
                                    <p:anim calcmode="lin" valueType="num">
                                      <p:cBhvr>
                                        <p:cTn id="244" dur="1000" fill="hold"/>
                                        <p:tgtEl>
                                          <p:spTgt spid="470"/>
                                        </p:tgtEl>
                                        <p:attrNameLst>
                                          <p:attrName>ppt_h</p:attrName>
                                        </p:attrNameLst>
                                      </p:cBhvr>
                                      <p:tavLst>
                                        <p:tav tm="0">
                                          <p:val>
                                            <p:fltVal val="0"/>
                                          </p:val>
                                        </p:tav>
                                        <p:tav tm="100000">
                                          <p:val>
                                            <p:strVal val="#ppt_h"/>
                                          </p:val>
                                        </p:tav>
                                      </p:tavLst>
                                    </p:anim>
                                    <p:anim calcmode="lin" valueType="num">
                                      <p:cBhvr>
                                        <p:cTn id="245" dur="1000" fill="hold"/>
                                        <p:tgtEl>
                                          <p:spTgt spid="470"/>
                                        </p:tgtEl>
                                        <p:attrNameLst>
                                          <p:attrName>style.rotation</p:attrName>
                                        </p:attrNameLst>
                                      </p:cBhvr>
                                      <p:tavLst>
                                        <p:tav tm="0">
                                          <p:val>
                                            <p:fltVal val="90"/>
                                          </p:val>
                                        </p:tav>
                                        <p:tav tm="100000">
                                          <p:val>
                                            <p:fltVal val="0"/>
                                          </p:val>
                                        </p:tav>
                                      </p:tavLst>
                                    </p:anim>
                                    <p:animEffect transition="in" filter="fade">
                                      <p:cBhvr>
                                        <p:cTn id="246" dur="1000"/>
                                        <p:tgtEl>
                                          <p:spTgt spid="470"/>
                                        </p:tgtEl>
                                      </p:cBhvr>
                                    </p:animEffect>
                                  </p:childTnLst>
                                </p:cTn>
                              </p:par>
                            </p:childTnLst>
                          </p:cTn>
                        </p:par>
                        <p:par>
                          <p:cTn id="247" fill="hold">
                            <p:stCondLst>
                              <p:cond delay="1000"/>
                            </p:stCondLst>
                            <p:childTnLst>
                              <p:par>
                                <p:cTn id="248" presetID="53" presetClass="entr" presetSubtype="16" fill="hold" nodeType="afterEffect">
                                  <p:stCondLst>
                                    <p:cond delay="0"/>
                                  </p:stCondLst>
                                  <p:childTnLst>
                                    <p:set>
                                      <p:cBhvr>
                                        <p:cTn id="249" dur="1" fill="hold">
                                          <p:stCondLst>
                                            <p:cond delay="0"/>
                                          </p:stCondLst>
                                        </p:cTn>
                                        <p:tgtEl>
                                          <p:spTgt spid="459"/>
                                        </p:tgtEl>
                                        <p:attrNameLst>
                                          <p:attrName>style.visibility</p:attrName>
                                        </p:attrNameLst>
                                      </p:cBhvr>
                                      <p:to>
                                        <p:strVal val="visible"/>
                                      </p:to>
                                    </p:set>
                                    <p:anim calcmode="lin" valueType="num">
                                      <p:cBhvr>
                                        <p:cTn id="250" dur="500" fill="hold"/>
                                        <p:tgtEl>
                                          <p:spTgt spid="459"/>
                                        </p:tgtEl>
                                        <p:attrNameLst>
                                          <p:attrName>ppt_w</p:attrName>
                                        </p:attrNameLst>
                                      </p:cBhvr>
                                      <p:tavLst>
                                        <p:tav tm="0">
                                          <p:val>
                                            <p:fltVal val="0"/>
                                          </p:val>
                                        </p:tav>
                                        <p:tav tm="100000">
                                          <p:val>
                                            <p:strVal val="#ppt_w"/>
                                          </p:val>
                                        </p:tav>
                                      </p:tavLst>
                                    </p:anim>
                                    <p:anim calcmode="lin" valueType="num">
                                      <p:cBhvr>
                                        <p:cTn id="251" dur="500" fill="hold"/>
                                        <p:tgtEl>
                                          <p:spTgt spid="459"/>
                                        </p:tgtEl>
                                        <p:attrNameLst>
                                          <p:attrName>ppt_h</p:attrName>
                                        </p:attrNameLst>
                                      </p:cBhvr>
                                      <p:tavLst>
                                        <p:tav tm="0">
                                          <p:val>
                                            <p:fltVal val="0"/>
                                          </p:val>
                                        </p:tav>
                                        <p:tav tm="100000">
                                          <p:val>
                                            <p:strVal val="#ppt_h"/>
                                          </p:val>
                                        </p:tav>
                                      </p:tavLst>
                                    </p:anim>
                                    <p:animEffect transition="in" filter="fade">
                                      <p:cBhvr>
                                        <p:cTn id="252" dur="500"/>
                                        <p:tgtEl>
                                          <p:spTgt spid="459"/>
                                        </p:tgtEl>
                                      </p:cBhvr>
                                    </p:animEffect>
                                  </p:childTnLst>
                                </p:cTn>
                              </p:par>
                              <p:par>
                                <p:cTn id="253" presetID="1" presetClass="exit" presetSubtype="0" fill="hold" grpId="0" nodeType="withEffect">
                                  <p:stCondLst>
                                    <p:cond delay="0"/>
                                  </p:stCondLst>
                                  <p:childTnLst>
                                    <p:set>
                                      <p:cBhvr>
                                        <p:cTn id="254" dur="1" fill="hold">
                                          <p:stCondLst>
                                            <p:cond delay="0"/>
                                          </p:stCondLst>
                                        </p:cTn>
                                        <p:tgtEl>
                                          <p:spTgt spid="522"/>
                                        </p:tgtEl>
                                        <p:attrNameLst>
                                          <p:attrName>style.visibility</p:attrName>
                                        </p:attrNameLst>
                                      </p:cBhvr>
                                      <p:to>
                                        <p:strVal val="hidden"/>
                                      </p:to>
                                    </p:set>
                                  </p:childTnLst>
                                </p:cTn>
                              </p:par>
                            </p:childTnLst>
                          </p:cTn>
                        </p:par>
                      </p:childTnLst>
                    </p:cTn>
                  </p:par>
                </p:childTnLst>
              </p:cTn>
              <p:nextCondLst>
                <p:cond evt="onClick" delay="0">
                  <p:tgtEl>
                    <p:spTgt spid="482"/>
                  </p:tgtEl>
                </p:cond>
              </p:nextCondLst>
            </p:seq>
            <p:seq concurrent="1" nextAc="seek">
              <p:cTn id="255" restart="whenNotActive" fill="hold" evtFilter="cancelBubble" nodeType="interactiveSeq">
                <p:stCondLst>
                  <p:cond evt="onClick" delay="0">
                    <p:tgtEl>
                      <p:spTgt spid="478"/>
                    </p:tgtEl>
                  </p:cond>
                </p:stCondLst>
                <p:endSync evt="end" delay="0">
                  <p:rtn val="all"/>
                </p:endSync>
                <p:childTnLst>
                  <p:par>
                    <p:cTn id="256" fill="hold">
                      <p:stCondLst>
                        <p:cond delay="0"/>
                      </p:stCondLst>
                      <p:childTnLst>
                        <p:par>
                          <p:cTn id="257" fill="hold">
                            <p:stCondLst>
                              <p:cond delay="0"/>
                            </p:stCondLst>
                            <p:childTnLst>
                              <p:par>
                                <p:cTn id="258" presetID="31" presetClass="exit" presetSubtype="0" fill="hold" grpId="0" nodeType="clickEffect">
                                  <p:stCondLst>
                                    <p:cond delay="0"/>
                                  </p:stCondLst>
                                  <p:childTnLst>
                                    <p:anim calcmode="lin" valueType="num">
                                      <p:cBhvr>
                                        <p:cTn id="259" dur="1000"/>
                                        <p:tgtEl>
                                          <p:spTgt spid="478"/>
                                        </p:tgtEl>
                                        <p:attrNameLst>
                                          <p:attrName>ppt_w</p:attrName>
                                        </p:attrNameLst>
                                      </p:cBhvr>
                                      <p:tavLst>
                                        <p:tav tm="0">
                                          <p:val>
                                            <p:strVal val="ppt_w"/>
                                          </p:val>
                                        </p:tav>
                                        <p:tav tm="100000">
                                          <p:val>
                                            <p:fltVal val="0"/>
                                          </p:val>
                                        </p:tav>
                                      </p:tavLst>
                                    </p:anim>
                                    <p:anim calcmode="lin" valueType="num">
                                      <p:cBhvr>
                                        <p:cTn id="260" dur="1000"/>
                                        <p:tgtEl>
                                          <p:spTgt spid="478"/>
                                        </p:tgtEl>
                                        <p:attrNameLst>
                                          <p:attrName>ppt_h</p:attrName>
                                        </p:attrNameLst>
                                      </p:cBhvr>
                                      <p:tavLst>
                                        <p:tav tm="0">
                                          <p:val>
                                            <p:strVal val="ppt_h"/>
                                          </p:val>
                                        </p:tav>
                                        <p:tav tm="100000">
                                          <p:val>
                                            <p:fltVal val="0"/>
                                          </p:val>
                                        </p:tav>
                                      </p:tavLst>
                                    </p:anim>
                                    <p:anim calcmode="lin" valueType="num">
                                      <p:cBhvr>
                                        <p:cTn id="261" dur="1000"/>
                                        <p:tgtEl>
                                          <p:spTgt spid="478"/>
                                        </p:tgtEl>
                                        <p:attrNameLst>
                                          <p:attrName>style.rotation</p:attrName>
                                        </p:attrNameLst>
                                      </p:cBhvr>
                                      <p:tavLst>
                                        <p:tav tm="0">
                                          <p:val>
                                            <p:fltVal val="0"/>
                                          </p:val>
                                        </p:tav>
                                        <p:tav tm="100000">
                                          <p:val>
                                            <p:fltVal val="90"/>
                                          </p:val>
                                        </p:tav>
                                      </p:tavLst>
                                    </p:anim>
                                    <p:animEffect transition="out" filter="fade">
                                      <p:cBhvr>
                                        <p:cTn id="262" dur="1000"/>
                                        <p:tgtEl>
                                          <p:spTgt spid="478"/>
                                        </p:tgtEl>
                                      </p:cBhvr>
                                    </p:animEffect>
                                    <p:set>
                                      <p:cBhvr>
                                        <p:cTn id="263" dur="1" fill="hold">
                                          <p:stCondLst>
                                            <p:cond delay="999"/>
                                          </p:stCondLst>
                                        </p:cTn>
                                        <p:tgtEl>
                                          <p:spTgt spid="478"/>
                                        </p:tgtEl>
                                        <p:attrNameLst>
                                          <p:attrName>style.visibility</p:attrName>
                                        </p:attrNameLst>
                                      </p:cBhvr>
                                      <p:to>
                                        <p:strVal val="hidden"/>
                                      </p:to>
                                    </p:set>
                                  </p:childTnLst>
                                </p:cTn>
                              </p:par>
                              <p:par>
                                <p:cTn id="264" presetID="31" presetClass="entr" presetSubtype="0" fill="hold" grpId="0" nodeType="withEffect">
                                  <p:stCondLst>
                                    <p:cond delay="0"/>
                                  </p:stCondLst>
                                  <p:childTnLst>
                                    <p:set>
                                      <p:cBhvr>
                                        <p:cTn id="265" dur="1" fill="hold">
                                          <p:stCondLst>
                                            <p:cond delay="0"/>
                                          </p:stCondLst>
                                        </p:cTn>
                                        <p:tgtEl>
                                          <p:spTgt spid="466"/>
                                        </p:tgtEl>
                                        <p:attrNameLst>
                                          <p:attrName>style.visibility</p:attrName>
                                        </p:attrNameLst>
                                      </p:cBhvr>
                                      <p:to>
                                        <p:strVal val="visible"/>
                                      </p:to>
                                    </p:set>
                                    <p:anim calcmode="lin" valueType="num">
                                      <p:cBhvr>
                                        <p:cTn id="266" dur="1000" fill="hold"/>
                                        <p:tgtEl>
                                          <p:spTgt spid="466"/>
                                        </p:tgtEl>
                                        <p:attrNameLst>
                                          <p:attrName>ppt_w</p:attrName>
                                        </p:attrNameLst>
                                      </p:cBhvr>
                                      <p:tavLst>
                                        <p:tav tm="0">
                                          <p:val>
                                            <p:fltVal val="0"/>
                                          </p:val>
                                        </p:tav>
                                        <p:tav tm="100000">
                                          <p:val>
                                            <p:strVal val="#ppt_w"/>
                                          </p:val>
                                        </p:tav>
                                      </p:tavLst>
                                    </p:anim>
                                    <p:anim calcmode="lin" valueType="num">
                                      <p:cBhvr>
                                        <p:cTn id="267" dur="1000" fill="hold"/>
                                        <p:tgtEl>
                                          <p:spTgt spid="466"/>
                                        </p:tgtEl>
                                        <p:attrNameLst>
                                          <p:attrName>ppt_h</p:attrName>
                                        </p:attrNameLst>
                                      </p:cBhvr>
                                      <p:tavLst>
                                        <p:tav tm="0">
                                          <p:val>
                                            <p:fltVal val="0"/>
                                          </p:val>
                                        </p:tav>
                                        <p:tav tm="100000">
                                          <p:val>
                                            <p:strVal val="#ppt_h"/>
                                          </p:val>
                                        </p:tav>
                                      </p:tavLst>
                                    </p:anim>
                                    <p:anim calcmode="lin" valueType="num">
                                      <p:cBhvr>
                                        <p:cTn id="268" dur="1000" fill="hold"/>
                                        <p:tgtEl>
                                          <p:spTgt spid="466"/>
                                        </p:tgtEl>
                                        <p:attrNameLst>
                                          <p:attrName>style.rotation</p:attrName>
                                        </p:attrNameLst>
                                      </p:cBhvr>
                                      <p:tavLst>
                                        <p:tav tm="0">
                                          <p:val>
                                            <p:fltVal val="90"/>
                                          </p:val>
                                        </p:tav>
                                        <p:tav tm="100000">
                                          <p:val>
                                            <p:fltVal val="0"/>
                                          </p:val>
                                        </p:tav>
                                      </p:tavLst>
                                    </p:anim>
                                    <p:animEffect transition="in" filter="fade">
                                      <p:cBhvr>
                                        <p:cTn id="269" dur="1000"/>
                                        <p:tgtEl>
                                          <p:spTgt spid="466"/>
                                        </p:tgtEl>
                                      </p:cBhvr>
                                    </p:animEffect>
                                  </p:childTnLst>
                                </p:cTn>
                              </p:par>
                            </p:childTnLst>
                          </p:cTn>
                        </p:par>
                        <p:par>
                          <p:cTn id="270" fill="hold">
                            <p:stCondLst>
                              <p:cond delay="1000"/>
                            </p:stCondLst>
                            <p:childTnLst>
                              <p:par>
                                <p:cTn id="271" presetID="53" presetClass="entr" presetSubtype="16" fill="hold" nodeType="afterEffect">
                                  <p:stCondLst>
                                    <p:cond delay="0"/>
                                  </p:stCondLst>
                                  <p:childTnLst>
                                    <p:set>
                                      <p:cBhvr>
                                        <p:cTn id="272" dur="1" fill="hold">
                                          <p:stCondLst>
                                            <p:cond delay="0"/>
                                          </p:stCondLst>
                                        </p:cTn>
                                        <p:tgtEl>
                                          <p:spTgt spid="455"/>
                                        </p:tgtEl>
                                        <p:attrNameLst>
                                          <p:attrName>style.visibility</p:attrName>
                                        </p:attrNameLst>
                                      </p:cBhvr>
                                      <p:to>
                                        <p:strVal val="visible"/>
                                      </p:to>
                                    </p:set>
                                    <p:anim calcmode="lin" valueType="num">
                                      <p:cBhvr>
                                        <p:cTn id="273" dur="500" fill="hold"/>
                                        <p:tgtEl>
                                          <p:spTgt spid="455"/>
                                        </p:tgtEl>
                                        <p:attrNameLst>
                                          <p:attrName>ppt_w</p:attrName>
                                        </p:attrNameLst>
                                      </p:cBhvr>
                                      <p:tavLst>
                                        <p:tav tm="0">
                                          <p:val>
                                            <p:fltVal val="0"/>
                                          </p:val>
                                        </p:tav>
                                        <p:tav tm="100000">
                                          <p:val>
                                            <p:strVal val="#ppt_w"/>
                                          </p:val>
                                        </p:tav>
                                      </p:tavLst>
                                    </p:anim>
                                    <p:anim calcmode="lin" valueType="num">
                                      <p:cBhvr>
                                        <p:cTn id="274" dur="500" fill="hold"/>
                                        <p:tgtEl>
                                          <p:spTgt spid="455"/>
                                        </p:tgtEl>
                                        <p:attrNameLst>
                                          <p:attrName>ppt_h</p:attrName>
                                        </p:attrNameLst>
                                      </p:cBhvr>
                                      <p:tavLst>
                                        <p:tav tm="0">
                                          <p:val>
                                            <p:fltVal val="0"/>
                                          </p:val>
                                        </p:tav>
                                        <p:tav tm="100000">
                                          <p:val>
                                            <p:strVal val="#ppt_h"/>
                                          </p:val>
                                        </p:tav>
                                      </p:tavLst>
                                    </p:anim>
                                    <p:animEffect transition="in" filter="fade">
                                      <p:cBhvr>
                                        <p:cTn id="275" dur="500"/>
                                        <p:tgtEl>
                                          <p:spTgt spid="455"/>
                                        </p:tgtEl>
                                      </p:cBhvr>
                                    </p:animEffect>
                                  </p:childTnLst>
                                </p:cTn>
                              </p:par>
                              <p:par>
                                <p:cTn id="276" presetID="1" presetClass="exit" presetSubtype="0" fill="hold" grpId="0" nodeType="withEffect">
                                  <p:stCondLst>
                                    <p:cond delay="0"/>
                                  </p:stCondLst>
                                  <p:childTnLst>
                                    <p:set>
                                      <p:cBhvr>
                                        <p:cTn id="277" dur="1" fill="hold">
                                          <p:stCondLst>
                                            <p:cond delay="0"/>
                                          </p:stCondLst>
                                        </p:cTn>
                                        <p:tgtEl>
                                          <p:spTgt spid="515"/>
                                        </p:tgtEl>
                                        <p:attrNameLst>
                                          <p:attrName>style.visibility</p:attrName>
                                        </p:attrNameLst>
                                      </p:cBhvr>
                                      <p:to>
                                        <p:strVal val="hidden"/>
                                      </p:to>
                                    </p:set>
                                  </p:childTnLst>
                                </p:cTn>
                              </p:par>
                            </p:childTnLst>
                          </p:cTn>
                        </p:par>
                      </p:childTnLst>
                    </p:cTn>
                  </p:par>
                </p:childTnLst>
              </p:cTn>
              <p:nextCondLst>
                <p:cond evt="onClick" delay="0">
                  <p:tgtEl>
                    <p:spTgt spid="478"/>
                  </p:tgtEl>
                </p:cond>
              </p:nextCondLst>
            </p:seq>
            <p:seq concurrent="1" nextAc="seek">
              <p:cTn id="278" restart="whenNotActive" fill="hold" evtFilter="cancelBubble" nodeType="interactiveSeq">
                <p:stCondLst>
                  <p:cond evt="onClick" delay="0">
                    <p:tgtEl>
                      <p:spTgt spid="522"/>
                    </p:tgtEl>
                  </p:cond>
                </p:stCondLst>
                <p:endSync evt="end" delay="0">
                  <p:rtn val="all"/>
                </p:endSync>
                <p:childTnLst>
                  <p:par>
                    <p:cTn id="279" fill="hold">
                      <p:stCondLst>
                        <p:cond delay="0"/>
                      </p:stCondLst>
                      <p:childTnLst>
                        <p:par>
                          <p:cTn id="280" fill="hold">
                            <p:stCondLst>
                              <p:cond delay="0"/>
                            </p:stCondLst>
                            <p:childTnLst>
                              <p:par>
                                <p:cTn id="281" presetID="53" presetClass="entr" presetSubtype="16" fill="remove" grpId="1" nodeType="clickEffect">
                                  <p:stCondLst>
                                    <p:cond delay="0"/>
                                  </p:stCondLst>
                                  <p:childTnLst>
                                    <p:set>
                                      <p:cBhvr>
                                        <p:cTn id="282" dur="1" fill="hold">
                                          <p:stCondLst>
                                            <p:cond delay="0"/>
                                          </p:stCondLst>
                                        </p:cTn>
                                        <p:tgtEl>
                                          <p:spTgt spid="512"/>
                                        </p:tgtEl>
                                        <p:attrNameLst>
                                          <p:attrName>style.visibility</p:attrName>
                                        </p:attrNameLst>
                                      </p:cBhvr>
                                      <p:to>
                                        <p:strVal val="visible"/>
                                      </p:to>
                                    </p:set>
                                    <p:anim calcmode="lin" valueType="num">
                                      <p:cBhvr>
                                        <p:cTn id="283" dur="500" fill="hold"/>
                                        <p:tgtEl>
                                          <p:spTgt spid="512"/>
                                        </p:tgtEl>
                                        <p:attrNameLst>
                                          <p:attrName>ppt_w</p:attrName>
                                        </p:attrNameLst>
                                      </p:cBhvr>
                                      <p:tavLst>
                                        <p:tav tm="0">
                                          <p:val>
                                            <p:fltVal val="0"/>
                                          </p:val>
                                        </p:tav>
                                        <p:tav tm="100000">
                                          <p:val>
                                            <p:strVal val="#ppt_w"/>
                                          </p:val>
                                        </p:tav>
                                      </p:tavLst>
                                    </p:anim>
                                    <p:anim calcmode="lin" valueType="num">
                                      <p:cBhvr>
                                        <p:cTn id="284" dur="500" fill="hold"/>
                                        <p:tgtEl>
                                          <p:spTgt spid="512"/>
                                        </p:tgtEl>
                                        <p:attrNameLst>
                                          <p:attrName>ppt_h</p:attrName>
                                        </p:attrNameLst>
                                      </p:cBhvr>
                                      <p:tavLst>
                                        <p:tav tm="0">
                                          <p:val>
                                            <p:fltVal val="0"/>
                                          </p:val>
                                        </p:tav>
                                        <p:tav tm="100000">
                                          <p:val>
                                            <p:strVal val="#ppt_h"/>
                                          </p:val>
                                        </p:tav>
                                      </p:tavLst>
                                    </p:anim>
                                    <p:animEffect transition="in" filter="fade">
                                      <p:cBhvr>
                                        <p:cTn id="285" dur="500"/>
                                        <p:tgtEl>
                                          <p:spTgt spid="512"/>
                                        </p:tgtEl>
                                      </p:cBhvr>
                                    </p:animEffect>
                                  </p:childTnLst>
                                </p:cTn>
                              </p:par>
                            </p:childTnLst>
                          </p:cTn>
                        </p:par>
                      </p:childTnLst>
                    </p:cTn>
                  </p:par>
                </p:childTnLst>
              </p:cTn>
              <p:nextCondLst>
                <p:cond evt="onClick" delay="0">
                  <p:tgtEl>
                    <p:spTgt spid="522"/>
                  </p:tgtEl>
                </p:cond>
              </p:nextCondLst>
            </p:seq>
            <p:seq concurrent="1" nextAc="seek">
              <p:cTn id="286" restart="whenNotActive" fill="hold" evtFilter="cancelBubble" nodeType="interactiveSeq">
                <p:stCondLst>
                  <p:cond evt="onClick" delay="0">
                    <p:tgtEl>
                      <p:spTgt spid="521"/>
                    </p:tgtEl>
                  </p:cond>
                </p:stCondLst>
                <p:endSync evt="end" delay="0">
                  <p:rtn val="all"/>
                </p:endSync>
                <p:childTnLst>
                  <p:par>
                    <p:cTn id="287" fill="hold">
                      <p:stCondLst>
                        <p:cond delay="0"/>
                      </p:stCondLst>
                      <p:childTnLst>
                        <p:par>
                          <p:cTn id="288" fill="hold">
                            <p:stCondLst>
                              <p:cond delay="0"/>
                            </p:stCondLst>
                            <p:childTnLst>
                              <p:par>
                                <p:cTn id="289" presetID="53" presetClass="entr" presetSubtype="16" fill="remove" grpId="2" nodeType="clickEffect">
                                  <p:stCondLst>
                                    <p:cond delay="0"/>
                                  </p:stCondLst>
                                  <p:childTnLst>
                                    <p:set>
                                      <p:cBhvr>
                                        <p:cTn id="290" dur="1" fill="hold">
                                          <p:stCondLst>
                                            <p:cond delay="0"/>
                                          </p:stCondLst>
                                        </p:cTn>
                                        <p:tgtEl>
                                          <p:spTgt spid="512"/>
                                        </p:tgtEl>
                                        <p:attrNameLst>
                                          <p:attrName>style.visibility</p:attrName>
                                        </p:attrNameLst>
                                      </p:cBhvr>
                                      <p:to>
                                        <p:strVal val="visible"/>
                                      </p:to>
                                    </p:set>
                                    <p:anim calcmode="lin" valueType="num">
                                      <p:cBhvr>
                                        <p:cTn id="291" dur="500" fill="hold"/>
                                        <p:tgtEl>
                                          <p:spTgt spid="512"/>
                                        </p:tgtEl>
                                        <p:attrNameLst>
                                          <p:attrName>ppt_w</p:attrName>
                                        </p:attrNameLst>
                                      </p:cBhvr>
                                      <p:tavLst>
                                        <p:tav tm="0">
                                          <p:val>
                                            <p:fltVal val="0"/>
                                          </p:val>
                                        </p:tav>
                                        <p:tav tm="100000">
                                          <p:val>
                                            <p:strVal val="#ppt_w"/>
                                          </p:val>
                                        </p:tav>
                                      </p:tavLst>
                                    </p:anim>
                                    <p:anim calcmode="lin" valueType="num">
                                      <p:cBhvr>
                                        <p:cTn id="292" dur="500" fill="hold"/>
                                        <p:tgtEl>
                                          <p:spTgt spid="512"/>
                                        </p:tgtEl>
                                        <p:attrNameLst>
                                          <p:attrName>ppt_h</p:attrName>
                                        </p:attrNameLst>
                                      </p:cBhvr>
                                      <p:tavLst>
                                        <p:tav tm="0">
                                          <p:val>
                                            <p:fltVal val="0"/>
                                          </p:val>
                                        </p:tav>
                                        <p:tav tm="100000">
                                          <p:val>
                                            <p:strVal val="#ppt_h"/>
                                          </p:val>
                                        </p:tav>
                                      </p:tavLst>
                                    </p:anim>
                                    <p:animEffect transition="in" filter="fade">
                                      <p:cBhvr>
                                        <p:cTn id="293" dur="500"/>
                                        <p:tgtEl>
                                          <p:spTgt spid="512"/>
                                        </p:tgtEl>
                                      </p:cBhvr>
                                    </p:animEffect>
                                  </p:childTnLst>
                                </p:cTn>
                              </p:par>
                            </p:childTnLst>
                          </p:cTn>
                        </p:par>
                      </p:childTnLst>
                    </p:cTn>
                  </p:par>
                </p:childTnLst>
              </p:cTn>
              <p:nextCondLst>
                <p:cond evt="onClick" delay="0">
                  <p:tgtEl>
                    <p:spTgt spid="521"/>
                  </p:tgtEl>
                </p:cond>
              </p:nextCondLst>
            </p:seq>
            <p:seq concurrent="1" nextAc="seek">
              <p:cTn id="294" restart="whenNotActive" fill="hold" evtFilter="cancelBubble" nodeType="interactiveSeq">
                <p:stCondLst>
                  <p:cond evt="onClick" delay="0">
                    <p:tgtEl>
                      <p:spTgt spid="520"/>
                    </p:tgtEl>
                  </p:cond>
                </p:stCondLst>
                <p:endSync evt="end" delay="0">
                  <p:rtn val="all"/>
                </p:endSync>
                <p:childTnLst>
                  <p:par>
                    <p:cTn id="295" fill="hold">
                      <p:stCondLst>
                        <p:cond delay="0"/>
                      </p:stCondLst>
                      <p:childTnLst>
                        <p:par>
                          <p:cTn id="296" fill="hold">
                            <p:stCondLst>
                              <p:cond delay="0"/>
                            </p:stCondLst>
                            <p:childTnLst>
                              <p:par>
                                <p:cTn id="297" presetID="53" presetClass="entr" presetSubtype="16" fill="remove" grpId="3" nodeType="clickEffect">
                                  <p:stCondLst>
                                    <p:cond delay="0"/>
                                  </p:stCondLst>
                                  <p:childTnLst>
                                    <p:set>
                                      <p:cBhvr>
                                        <p:cTn id="298" dur="1" fill="hold">
                                          <p:stCondLst>
                                            <p:cond delay="0"/>
                                          </p:stCondLst>
                                        </p:cTn>
                                        <p:tgtEl>
                                          <p:spTgt spid="512"/>
                                        </p:tgtEl>
                                        <p:attrNameLst>
                                          <p:attrName>style.visibility</p:attrName>
                                        </p:attrNameLst>
                                      </p:cBhvr>
                                      <p:to>
                                        <p:strVal val="visible"/>
                                      </p:to>
                                    </p:set>
                                    <p:anim calcmode="lin" valueType="num">
                                      <p:cBhvr>
                                        <p:cTn id="299" dur="500" fill="hold"/>
                                        <p:tgtEl>
                                          <p:spTgt spid="512"/>
                                        </p:tgtEl>
                                        <p:attrNameLst>
                                          <p:attrName>ppt_w</p:attrName>
                                        </p:attrNameLst>
                                      </p:cBhvr>
                                      <p:tavLst>
                                        <p:tav tm="0">
                                          <p:val>
                                            <p:fltVal val="0"/>
                                          </p:val>
                                        </p:tav>
                                        <p:tav tm="100000">
                                          <p:val>
                                            <p:strVal val="#ppt_w"/>
                                          </p:val>
                                        </p:tav>
                                      </p:tavLst>
                                    </p:anim>
                                    <p:anim calcmode="lin" valueType="num">
                                      <p:cBhvr>
                                        <p:cTn id="300" dur="500" fill="hold"/>
                                        <p:tgtEl>
                                          <p:spTgt spid="512"/>
                                        </p:tgtEl>
                                        <p:attrNameLst>
                                          <p:attrName>ppt_h</p:attrName>
                                        </p:attrNameLst>
                                      </p:cBhvr>
                                      <p:tavLst>
                                        <p:tav tm="0">
                                          <p:val>
                                            <p:fltVal val="0"/>
                                          </p:val>
                                        </p:tav>
                                        <p:tav tm="100000">
                                          <p:val>
                                            <p:strVal val="#ppt_h"/>
                                          </p:val>
                                        </p:tav>
                                      </p:tavLst>
                                    </p:anim>
                                    <p:animEffect transition="in" filter="fade">
                                      <p:cBhvr>
                                        <p:cTn id="301" dur="500"/>
                                        <p:tgtEl>
                                          <p:spTgt spid="512"/>
                                        </p:tgtEl>
                                      </p:cBhvr>
                                    </p:animEffect>
                                  </p:childTnLst>
                                </p:cTn>
                              </p:par>
                            </p:childTnLst>
                          </p:cTn>
                        </p:par>
                      </p:childTnLst>
                    </p:cTn>
                  </p:par>
                </p:childTnLst>
              </p:cTn>
              <p:nextCondLst>
                <p:cond evt="onClick" delay="0">
                  <p:tgtEl>
                    <p:spTgt spid="520"/>
                  </p:tgtEl>
                </p:cond>
              </p:nextCondLst>
            </p:seq>
            <p:seq concurrent="1" nextAc="seek">
              <p:cTn id="302" restart="whenNotActive" fill="hold" evtFilter="cancelBubble" nodeType="interactiveSeq">
                <p:stCondLst>
                  <p:cond evt="onClick" delay="0">
                    <p:tgtEl>
                      <p:spTgt spid="519"/>
                    </p:tgtEl>
                  </p:cond>
                </p:stCondLst>
                <p:endSync evt="end" delay="0">
                  <p:rtn val="all"/>
                </p:endSync>
                <p:childTnLst>
                  <p:par>
                    <p:cTn id="303" fill="hold">
                      <p:stCondLst>
                        <p:cond delay="0"/>
                      </p:stCondLst>
                      <p:childTnLst>
                        <p:par>
                          <p:cTn id="304" fill="hold">
                            <p:stCondLst>
                              <p:cond delay="0"/>
                            </p:stCondLst>
                            <p:childTnLst>
                              <p:par>
                                <p:cTn id="305" presetID="53" presetClass="entr" presetSubtype="16" fill="remove" grpId="4" nodeType="clickEffect">
                                  <p:stCondLst>
                                    <p:cond delay="0"/>
                                  </p:stCondLst>
                                  <p:childTnLst>
                                    <p:set>
                                      <p:cBhvr>
                                        <p:cTn id="306" dur="1" fill="hold">
                                          <p:stCondLst>
                                            <p:cond delay="0"/>
                                          </p:stCondLst>
                                        </p:cTn>
                                        <p:tgtEl>
                                          <p:spTgt spid="512"/>
                                        </p:tgtEl>
                                        <p:attrNameLst>
                                          <p:attrName>style.visibility</p:attrName>
                                        </p:attrNameLst>
                                      </p:cBhvr>
                                      <p:to>
                                        <p:strVal val="visible"/>
                                      </p:to>
                                    </p:set>
                                    <p:anim calcmode="lin" valueType="num">
                                      <p:cBhvr>
                                        <p:cTn id="307" dur="500" fill="hold"/>
                                        <p:tgtEl>
                                          <p:spTgt spid="512"/>
                                        </p:tgtEl>
                                        <p:attrNameLst>
                                          <p:attrName>ppt_w</p:attrName>
                                        </p:attrNameLst>
                                      </p:cBhvr>
                                      <p:tavLst>
                                        <p:tav tm="0">
                                          <p:val>
                                            <p:fltVal val="0"/>
                                          </p:val>
                                        </p:tav>
                                        <p:tav tm="100000">
                                          <p:val>
                                            <p:strVal val="#ppt_w"/>
                                          </p:val>
                                        </p:tav>
                                      </p:tavLst>
                                    </p:anim>
                                    <p:anim calcmode="lin" valueType="num">
                                      <p:cBhvr>
                                        <p:cTn id="308" dur="500" fill="hold"/>
                                        <p:tgtEl>
                                          <p:spTgt spid="512"/>
                                        </p:tgtEl>
                                        <p:attrNameLst>
                                          <p:attrName>ppt_h</p:attrName>
                                        </p:attrNameLst>
                                      </p:cBhvr>
                                      <p:tavLst>
                                        <p:tav tm="0">
                                          <p:val>
                                            <p:fltVal val="0"/>
                                          </p:val>
                                        </p:tav>
                                        <p:tav tm="100000">
                                          <p:val>
                                            <p:strVal val="#ppt_h"/>
                                          </p:val>
                                        </p:tav>
                                      </p:tavLst>
                                    </p:anim>
                                    <p:animEffect transition="in" filter="fade">
                                      <p:cBhvr>
                                        <p:cTn id="309" dur="500"/>
                                        <p:tgtEl>
                                          <p:spTgt spid="512"/>
                                        </p:tgtEl>
                                      </p:cBhvr>
                                    </p:animEffect>
                                  </p:childTnLst>
                                </p:cTn>
                              </p:par>
                            </p:childTnLst>
                          </p:cTn>
                        </p:par>
                      </p:childTnLst>
                    </p:cTn>
                  </p:par>
                </p:childTnLst>
              </p:cTn>
              <p:nextCondLst>
                <p:cond evt="onClick" delay="0">
                  <p:tgtEl>
                    <p:spTgt spid="519"/>
                  </p:tgtEl>
                </p:cond>
              </p:nextCondLst>
            </p:seq>
            <p:seq concurrent="1" nextAc="seek">
              <p:cTn id="310" restart="whenNotActive" fill="hold" evtFilter="cancelBubble" nodeType="interactiveSeq">
                <p:stCondLst>
                  <p:cond evt="onClick" delay="0">
                    <p:tgtEl>
                      <p:spTgt spid="518"/>
                    </p:tgtEl>
                  </p:cond>
                </p:stCondLst>
                <p:endSync evt="end" delay="0">
                  <p:rtn val="all"/>
                </p:endSync>
                <p:childTnLst>
                  <p:par>
                    <p:cTn id="311" fill="hold">
                      <p:stCondLst>
                        <p:cond delay="0"/>
                      </p:stCondLst>
                      <p:childTnLst>
                        <p:par>
                          <p:cTn id="312" fill="hold">
                            <p:stCondLst>
                              <p:cond delay="0"/>
                            </p:stCondLst>
                            <p:childTnLst>
                              <p:par>
                                <p:cTn id="313" presetID="53" presetClass="entr" presetSubtype="16" fill="remove" grpId="5" nodeType="clickEffect">
                                  <p:stCondLst>
                                    <p:cond delay="0"/>
                                  </p:stCondLst>
                                  <p:childTnLst>
                                    <p:set>
                                      <p:cBhvr>
                                        <p:cTn id="314" dur="1" fill="hold">
                                          <p:stCondLst>
                                            <p:cond delay="0"/>
                                          </p:stCondLst>
                                        </p:cTn>
                                        <p:tgtEl>
                                          <p:spTgt spid="512"/>
                                        </p:tgtEl>
                                        <p:attrNameLst>
                                          <p:attrName>style.visibility</p:attrName>
                                        </p:attrNameLst>
                                      </p:cBhvr>
                                      <p:to>
                                        <p:strVal val="visible"/>
                                      </p:to>
                                    </p:set>
                                    <p:anim calcmode="lin" valueType="num">
                                      <p:cBhvr>
                                        <p:cTn id="315" dur="500" fill="hold"/>
                                        <p:tgtEl>
                                          <p:spTgt spid="512"/>
                                        </p:tgtEl>
                                        <p:attrNameLst>
                                          <p:attrName>ppt_w</p:attrName>
                                        </p:attrNameLst>
                                      </p:cBhvr>
                                      <p:tavLst>
                                        <p:tav tm="0">
                                          <p:val>
                                            <p:fltVal val="0"/>
                                          </p:val>
                                        </p:tav>
                                        <p:tav tm="100000">
                                          <p:val>
                                            <p:strVal val="#ppt_w"/>
                                          </p:val>
                                        </p:tav>
                                      </p:tavLst>
                                    </p:anim>
                                    <p:anim calcmode="lin" valueType="num">
                                      <p:cBhvr>
                                        <p:cTn id="316" dur="500" fill="hold"/>
                                        <p:tgtEl>
                                          <p:spTgt spid="512"/>
                                        </p:tgtEl>
                                        <p:attrNameLst>
                                          <p:attrName>ppt_h</p:attrName>
                                        </p:attrNameLst>
                                      </p:cBhvr>
                                      <p:tavLst>
                                        <p:tav tm="0">
                                          <p:val>
                                            <p:fltVal val="0"/>
                                          </p:val>
                                        </p:tav>
                                        <p:tav tm="100000">
                                          <p:val>
                                            <p:strVal val="#ppt_h"/>
                                          </p:val>
                                        </p:tav>
                                      </p:tavLst>
                                    </p:anim>
                                    <p:animEffect transition="in" filter="fade">
                                      <p:cBhvr>
                                        <p:cTn id="317" dur="500"/>
                                        <p:tgtEl>
                                          <p:spTgt spid="512"/>
                                        </p:tgtEl>
                                      </p:cBhvr>
                                    </p:animEffect>
                                  </p:childTnLst>
                                </p:cTn>
                              </p:par>
                            </p:childTnLst>
                          </p:cTn>
                        </p:par>
                      </p:childTnLst>
                    </p:cTn>
                  </p:par>
                </p:childTnLst>
              </p:cTn>
              <p:nextCondLst>
                <p:cond evt="onClick" delay="0">
                  <p:tgtEl>
                    <p:spTgt spid="518"/>
                  </p:tgtEl>
                </p:cond>
              </p:nextCondLst>
            </p:seq>
            <p:seq concurrent="1" nextAc="seek">
              <p:cTn id="318" restart="whenNotActive" fill="hold" evtFilter="cancelBubble" nodeType="interactiveSeq">
                <p:stCondLst>
                  <p:cond evt="onClick" delay="0">
                    <p:tgtEl>
                      <p:spTgt spid="517"/>
                    </p:tgtEl>
                  </p:cond>
                </p:stCondLst>
                <p:endSync evt="end" delay="0">
                  <p:rtn val="all"/>
                </p:endSync>
                <p:childTnLst>
                  <p:par>
                    <p:cTn id="319" fill="hold">
                      <p:stCondLst>
                        <p:cond delay="0"/>
                      </p:stCondLst>
                      <p:childTnLst>
                        <p:par>
                          <p:cTn id="320" fill="hold">
                            <p:stCondLst>
                              <p:cond delay="0"/>
                            </p:stCondLst>
                            <p:childTnLst>
                              <p:par>
                                <p:cTn id="321" presetID="53" presetClass="entr" presetSubtype="16" fill="remove" grpId="6" nodeType="clickEffect">
                                  <p:stCondLst>
                                    <p:cond delay="0"/>
                                  </p:stCondLst>
                                  <p:childTnLst>
                                    <p:set>
                                      <p:cBhvr>
                                        <p:cTn id="322" dur="1" fill="hold">
                                          <p:stCondLst>
                                            <p:cond delay="0"/>
                                          </p:stCondLst>
                                        </p:cTn>
                                        <p:tgtEl>
                                          <p:spTgt spid="512"/>
                                        </p:tgtEl>
                                        <p:attrNameLst>
                                          <p:attrName>style.visibility</p:attrName>
                                        </p:attrNameLst>
                                      </p:cBhvr>
                                      <p:to>
                                        <p:strVal val="visible"/>
                                      </p:to>
                                    </p:set>
                                    <p:anim calcmode="lin" valueType="num">
                                      <p:cBhvr>
                                        <p:cTn id="323" dur="500" fill="hold"/>
                                        <p:tgtEl>
                                          <p:spTgt spid="512"/>
                                        </p:tgtEl>
                                        <p:attrNameLst>
                                          <p:attrName>ppt_w</p:attrName>
                                        </p:attrNameLst>
                                      </p:cBhvr>
                                      <p:tavLst>
                                        <p:tav tm="0">
                                          <p:val>
                                            <p:fltVal val="0"/>
                                          </p:val>
                                        </p:tav>
                                        <p:tav tm="100000">
                                          <p:val>
                                            <p:strVal val="#ppt_w"/>
                                          </p:val>
                                        </p:tav>
                                      </p:tavLst>
                                    </p:anim>
                                    <p:anim calcmode="lin" valueType="num">
                                      <p:cBhvr>
                                        <p:cTn id="324" dur="500" fill="hold"/>
                                        <p:tgtEl>
                                          <p:spTgt spid="512"/>
                                        </p:tgtEl>
                                        <p:attrNameLst>
                                          <p:attrName>ppt_h</p:attrName>
                                        </p:attrNameLst>
                                      </p:cBhvr>
                                      <p:tavLst>
                                        <p:tav tm="0">
                                          <p:val>
                                            <p:fltVal val="0"/>
                                          </p:val>
                                        </p:tav>
                                        <p:tav tm="100000">
                                          <p:val>
                                            <p:strVal val="#ppt_h"/>
                                          </p:val>
                                        </p:tav>
                                      </p:tavLst>
                                    </p:anim>
                                    <p:animEffect transition="in" filter="fade">
                                      <p:cBhvr>
                                        <p:cTn id="325" dur="500"/>
                                        <p:tgtEl>
                                          <p:spTgt spid="512"/>
                                        </p:tgtEl>
                                      </p:cBhvr>
                                    </p:animEffect>
                                  </p:childTnLst>
                                </p:cTn>
                              </p:par>
                            </p:childTnLst>
                          </p:cTn>
                        </p:par>
                      </p:childTnLst>
                    </p:cTn>
                  </p:par>
                </p:childTnLst>
              </p:cTn>
              <p:nextCondLst>
                <p:cond evt="onClick" delay="0">
                  <p:tgtEl>
                    <p:spTgt spid="517"/>
                  </p:tgtEl>
                </p:cond>
              </p:nextCondLst>
            </p:seq>
            <p:seq concurrent="1" nextAc="seek">
              <p:cTn id="326" restart="whenNotActive" fill="hold" evtFilter="cancelBubble" nodeType="interactiveSeq">
                <p:stCondLst>
                  <p:cond evt="onClick" delay="0">
                    <p:tgtEl>
                      <p:spTgt spid="516"/>
                    </p:tgtEl>
                  </p:cond>
                </p:stCondLst>
                <p:endSync evt="end" delay="0">
                  <p:rtn val="all"/>
                </p:endSync>
                <p:childTnLst>
                  <p:par>
                    <p:cTn id="327" fill="hold">
                      <p:stCondLst>
                        <p:cond delay="0"/>
                      </p:stCondLst>
                      <p:childTnLst>
                        <p:par>
                          <p:cTn id="328" fill="hold">
                            <p:stCondLst>
                              <p:cond delay="0"/>
                            </p:stCondLst>
                            <p:childTnLst>
                              <p:par>
                                <p:cTn id="329" presetID="53" presetClass="entr" presetSubtype="16" fill="remove" grpId="7" nodeType="clickEffect">
                                  <p:stCondLst>
                                    <p:cond delay="0"/>
                                  </p:stCondLst>
                                  <p:childTnLst>
                                    <p:set>
                                      <p:cBhvr>
                                        <p:cTn id="330" dur="1" fill="hold">
                                          <p:stCondLst>
                                            <p:cond delay="0"/>
                                          </p:stCondLst>
                                        </p:cTn>
                                        <p:tgtEl>
                                          <p:spTgt spid="512"/>
                                        </p:tgtEl>
                                        <p:attrNameLst>
                                          <p:attrName>style.visibility</p:attrName>
                                        </p:attrNameLst>
                                      </p:cBhvr>
                                      <p:to>
                                        <p:strVal val="visible"/>
                                      </p:to>
                                    </p:set>
                                    <p:anim calcmode="lin" valueType="num">
                                      <p:cBhvr>
                                        <p:cTn id="331" dur="500" fill="hold"/>
                                        <p:tgtEl>
                                          <p:spTgt spid="512"/>
                                        </p:tgtEl>
                                        <p:attrNameLst>
                                          <p:attrName>ppt_w</p:attrName>
                                        </p:attrNameLst>
                                      </p:cBhvr>
                                      <p:tavLst>
                                        <p:tav tm="0">
                                          <p:val>
                                            <p:fltVal val="0"/>
                                          </p:val>
                                        </p:tav>
                                        <p:tav tm="100000">
                                          <p:val>
                                            <p:strVal val="#ppt_w"/>
                                          </p:val>
                                        </p:tav>
                                      </p:tavLst>
                                    </p:anim>
                                    <p:anim calcmode="lin" valueType="num">
                                      <p:cBhvr>
                                        <p:cTn id="332" dur="500" fill="hold"/>
                                        <p:tgtEl>
                                          <p:spTgt spid="512"/>
                                        </p:tgtEl>
                                        <p:attrNameLst>
                                          <p:attrName>ppt_h</p:attrName>
                                        </p:attrNameLst>
                                      </p:cBhvr>
                                      <p:tavLst>
                                        <p:tav tm="0">
                                          <p:val>
                                            <p:fltVal val="0"/>
                                          </p:val>
                                        </p:tav>
                                        <p:tav tm="100000">
                                          <p:val>
                                            <p:strVal val="#ppt_h"/>
                                          </p:val>
                                        </p:tav>
                                      </p:tavLst>
                                    </p:anim>
                                    <p:animEffect transition="in" filter="fade">
                                      <p:cBhvr>
                                        <p:cTn id="333" dur="500"/>
                                        <p:tgtEl>
                                          <p:spTgt spid="512"/>
                                        </p:tgtEl>
                                      </p:cBhvr>
                                    </p:animEffect>
                                  </p:childTnLst>
                                </p:cTn>
                              </p:par>
                            </p:childTnLst>
                          </p:cTn>
                        </p:par>
                      </p:childTnLst>
                    </p:cTn>
                  </p:par>
                </p:childTnLst>
              </p:cTn>
              <p:nextCondLst>
                <p:cond evt="onClick" delay="0">
                  <p:tgtEl>
                    <p:spTgt spid="516"/>
                  </p:tgtEl>
                </p:cond>
              </p:nextCondLst>
            </p:seq>
            <p:seq concurrent="1" nextAc="seek">
              <p:cTn id="334" restart="whenNotActive" fill="hold" evtFilter="cancelBubble" nodeType="interactiveSeq">
                <p:stCondLst>
                  <p:cond evt="onClick" delay="0">
                    <p:tgtEl>
                      <p:spTgt spid="515"/>
                    </p:tgtEl>
                  </p:cond>
                </p:stCondLst>
                <p:endSync evt="end" delay="0">
                  <p:rtn val="all"/>
                </p:endSync>
                <p:childTnLst>
                  <p:par>
                    <p:cTn id="335" fill="hold">
                      <p:stCondLst>
                        <p:cond delay="0"/>
                      </p:stCondLst>
                      <p:childTnLst>
                        <p:par>
                          <p:cTn id="336" fill="hold">
                            <p:stCondLst>
                              <p:cond delay="0"/>
                            </p:stCondLst>
                            <p:childTnLst>
                              <p:par>
                                <p:cTn id="337" presetID="53" presetClass="entr" presetSubtype="16" fill="remove" grpId="8" nodeType="clickEffect">
                                  <p:stCondLst>
                                    <p:cond delay="0"/>
                                  </p:stCondLst>
                                  <p:childTnLst>
                                    <p:set>
                                      <p:cBhvr>
                                        <p:cTn id="338" dur="1" fill="hold">
                                          <p:stCondLst>
                                            <p:cond delay="0"/>
                                          </p:stCondLst>
                                        </p:cTn>
                                        <p:tgtEl>
                                          <p:spTgt spid="512"/>
                                        </p:tgtEl>
                                        <p:attrNameLst>
                                          <p:attrName>style.visibility</p:attrName>
                                        </p:attrNameLst>
                                      </p:cBhvr>
                                      <p:to>
                                        <p:strVal val="visible"/>
                                      </p:to>
                                    </p:set>
                                    <p:anim calcmode="lin" valueType="num">
                                      <p:cBhvr>
                                        <p:cTn id="339" dur="500" fill="hold"/>
                                        <p:tgtEl>
                                          <p:spTgt spid="512"/>
                                        </p:tgtEl>
                                        <p:attrNameLst>
                                          <p:attrName>ppt_w</p:attrName>
                                        </p:attrNameLst>
                                      </p:cBhvr>
                                      <p:tavLst>
                                        <p:tav tm="0">
                                          <p:val>
                                            <p:fltVal val="0"/>
                                          </p:val>
                                        </p:tav>
                                        <p:tav tm="100000">
                                          <p:val>
                                            <p:strVal val="#ppt_w"/>
                                          </p:val>
                                        </p:tav>
                                      </p:tavLst>
                                    </p:anim>
                                    <p:anim calcmode="lin" valueType="num">
                                      <p:cBhvr>
                                        <p:cTn id="340" dur="500" fill="hold"/>
                                        <p:tgtEl>
                                          <p:spTgt spid="512"/>
                                        </p:tgtEl>
                                        <p:attrNameLst>
                                          <p:attrName>ppt_h</p:attrName>
                                        </p:attrNameLst>
                                      </p:cBhvr>
                                      <p:tavLst>
                                        <p:tav tm="0">
                                          <p:val>
                                            <p:fltVal val="0"/>
                                          </p:val>
                                        </p:tav>
                                        <p:tav tm="100000">
                                          <p:val>
                                            <p:strVal val="#ppt_h"/>
                                          </p:val>
                                        </p:tav>
                                      </p:tavLst>
                                    </p:anim>
                                    <p:animEffect transition="in" filter="fade">
                                      <p:cBhvr>
                                        <p:cTn id="341" dur="500"/>
                                        <p:tgtEl>
                                          <p:spTgt spid="512"/>
                                        </p:tgtEl>
                                      </p:cBhvr>
                                    </p:animEffect>
                                  </p:childTnLst>
                                </p:cTn>
                              </p:par>
                            </p:childTnLst>
                          </p:cTn>
                        </p:par>
                      </p:childTnLst>
                    </p:cTn>
                  </p:par>
                </p:childTnLst>
              </p:cTn>
              <p:nextCondLst>
                <p:cond evt="onClick" delay="0">
                  <p:tgtEl>
                    <p:spTgt spid="515"/>
                  </p:tgtEl>
                </p:cond>
              </p:nextCondLst>
            </p:seq>
            <p:seq concurrent="1" nextAc="seek">
              <p:cTn id="342" restart="whenNotActive" fill="hold" evtFilter="cancelBubble" nodeType="interactiveSeq">
                <p:stCondLst>
                  <p:cond evt="onClick" delay="0">
                    <p:tgtEl>
                      <p:spTgt spid="514"/>
                    </p:tgtEl>
                  </p:cond>
                </p:stCondLst>
                <p:endSync evt="end" delay="0">
                  <p:rtn val="all"/>
                </p:endSync>
                <p:childTnLst>
                  <p:par>
                    <p:cTn id="343" fill="hold">
                      <p:stCondLst>
                        <p:cond delay="0"/>
                      </p:stCondLst>
                      <p:childTnLst>
                        <p:par>
                          <p:cTn id="344" fill="hold">
                            <p:stCondLst>
                              <p:cond delay="0"/>
                            </p:stCondLst>
                            <p:childTnLst>
                              <p:par>
                                <p:cTn id="345" presetID="53" presetClass="entr" presetSubtype="16" fill="remove" grpId="9" nodeType="clickEffect">
                                  <p:stCondLst>
                                    <p:cond delay="0"/>
                                  </p:stCondLst>
                                  <p:childTnLst>
                                    <p:set>
                                      <p:cBhvr>
                                        <p:cTn id="346" dur="1" fill="hold">
                                          <p:stCondLst>
                                            <p:cond delay="0"/>
                                          </p:stCondLst>
                                        </p:cTn>
                                        <p:tgtEl>
                                          <p:spTgt spid="512"/>
                                        </p:tgtEl>
                                        <p:attrNameLst>
                                          <p:attrName>style.visibility</p:attrName>
                                        </p:attrNameLst>
                                      </p:cBhvr>
                                      <p:to>
                                        <p:strVal val="visible"/>
                                      </p:to>
                                    </p:set>
                                    <p:anim calcmode="lin" valueType="num">
                                      <p:cBhvr>
                                        <p:cTn id="347" dur="500" fill="hold"/>
                                        <p:tgtEl>
                                          <p:spTgt spid="512"/>
                                        </p:tgtEl>
                                        <p:attrNameLst>
                                          <p:attrName>ppt_w</p:attrName>
                                        </p:attrNameLst>
                                      </p:cBhvr>
                                      <p:tavLst>
                                        <p:tav tm="0">
                                          <p:val>
                                            <p:fltVal val="0"/>
                                          </p:val>
                                        </p:tav>
                                        <p:tav tm="100000">
                                          <p:val>
                                            <p:strVal val="#ppt_w"/>
                                          </p:val>
                                        </p:tav>
                                      </p:tavLst>
                                    </p:anim>
                                    <p:anim calcmode="lin" valueType="num">
                                      <p:cBhvr>
                                        <p:cTn id="348" dur="500" fill="hold"/>
                                        <p:tgtEl>
                                          <p:spTgt spid="512"/>
                                        </p:tgtEl>
                                        <p:attrNameLst>
                                          <p:attrName>ppt_h</p:attrName>
                                        </p:attrNameLst>
                                      </p:cBhvr>
                                      <p:tavLst>
                                        <p:tav tm="0">
                                          <p:val>
                                            <p:fltVal val="0"/>
                                          </p:val>
                                        </p:tav>
                                        <p:tav tm="100000">
                                          <p:val>
                                            <p:strVal val="#ppt_h"/>
                                          </p:val>
                                        </p:tav>
                                      </p:tavLst>
                                    </p:anim>
                                    <p:animEffect transition="in" filter="fade">
                                      <p:cBhvr>
                                        <p:cTn id="349" dur="500"/>
                                        <p:tgtEl>
                                          <p:spTgt spid="512"/>
                                        </p:tgtEl>
                                      </p:cBhvr>
                                    </p:animEffect>
                                  </p:childTnLst>
                                </p:cTn>
                              </p:par>
                            </p:childTnLst>
                          </p:cTn>
                        </p:par>
                      </p:childTnLst>
                    </p:cTn>
                  </p:par>
                </p:childTnLst>
              </p:cTn>
              <p:nextCondLst>
                <p:cond evt="onClick" delay="0">
                  <p:tgtEl>
                    <p:spTgt spid="514"/>
                  </p:tgtEl>
                </p:cond>
              </p:nextCondLst>
            </p:seq>
            <p:seq concurrent="1" nextAc="seek">
              <p:cTn id="350" restart="whenNotActive" fill="hold" evtFilter="cancelBubble" nodeType="interactiveSeq">
                <p:stCondLst>
                  <p:cond evt="onClick" delay="0">
                    <p:tgtEl>
                      <p:spTgt spid="513"/>
                    </p:tgtEl>
                  </p:cond>
                </p:stCondLst>
                <p:endSync evt="end" delay="0">
                  <p:rtn val="all"/>
                </p:endSync>
                <p:childTnLst>
                  <p:par>
                    <p:cTn id="351" fill="hold">
                      <p:stCondLst>
                        <p:cond delay="0"/>
                      </p:stCondLst>
                      <p:childTnLst>
                        <p:par>
                          <p:cTn id="352" fill="hold">
                            <p:stCondLst>
                              <p:cond delay="0"/>
                            </p:stCondLst>
                            <p:childTnLst>
                              <p:par>
                                <p:cTn id="353" presetID="53" presetClass="entr" presetSubtype="16" fill="remove" grpId="10" nodeType="clickEffect">
                                  <p:stCondLst>
                                    <p:cond delay="0"/>
                                  </p:stCondLst>
                                  <p:childTnLst>
                                    <p:set>
                                      <p:cBhvr>
                                        <p:cTn id="354" dur="1" fill="hold">
                                          <p:stCondLst>
                                            <p:cond delay="0"/>
                                          </p:stCondLst>
                                        </p:cTn>
                                        <p:tgtEl>
                                          <p:spTgt spid="512"/>
                                        </p:tgtEl>
                                        <p:attrNameLst>
                                          <p:attrName>style.visibility</p:attrName>
                                        </p:attrNameLst>
                                      </p:cBhvr>
                                      <p:to>
                                        <p:strVal val="visible"/>
                                      </p:to>
                                    </p:set>
                                    <p:anim calcmode="lin" valueType="num">
                                      <p:cBhvr>
                                        <p:cTn id="355" dur="500" fill="hold"/>
                                        <p:tgtEl>
                                          <p:spTgt spid="512"/>
                                        </p:tgtEl>
                                        <p:attrNameLst>
                                          <p:attrName>ppt_w</p:attrName>
                                        </p:attrNameLst>
                                      </p:cBhvr>
                                      <p:tavLst>
                                        <p:tav tm="0">
                                          <p:val>
                                            <p:fltVal val="0"/>
                                          </p:val>
                                        </p:tav>
                                        <p:tav tm="100000">
                                          <p:val>
                                            <p:strVal val="#ppt_w"/>
                                          </p:val>
                                        </p:tav>
                                      </p:tavLst>
                                    </p:anim>
                                    <p:anim calcmode="lin" valueType="num">
                                      <p:cBhvr>
                                        <p:cTn id="356" dur="500" fill="hold"/>
                                        <p:tgtEl>
                                          <p:spTgt spid="512"/>
                                        </p:tgtEl>
                                        <p:attrNameLst>
                                          <p:attrName>ppt_h</p:attrName>
                                        </p:attrNameLst>
                                      </p:cBhvr>
                                      <p:tavLst>
                                        <p:tav tm="0">
                                          <p:val>
                                            <p:fltVal val="0"/>
                                          </p:val>
                                        </p:tav>
                                        <p:tav tm="100000">
                                          <p:val>
                                            <p:strVal val="#ppt_h"/>
                                          </p:val>
                                        </p:tav>
                                      </p:tavLst>
                                    </p:anim>
                                    <p:animEffect transition="in" filter="fade">
                                      <p:cBhvr>
                                        <p:cTn id="357" dur="500"/>
                                        <p:tgtEl>
                                          <p:spTgt spid="512"/>
                                        </p:tgtEl>
                                      </p:cBhvr>
                                    </p:animEffect>
                                  </p:childTnLst>
                                </p:cTn>
                              </p:par>
                            </p:childTnLst>
                          </p:cTn>
                        </p:par>
                      </p:childTnLst>
                    </p:cTn>
                  </p:par>
                </p:childTnLst>
              </p:cTn>
              <p:nextCondLst>
                <p:cond evt="onClick" delay="0">
                  <p:tgtEl>
                    <p:spTgt spid="513"/>
                  </p:tgtEl>
                </p:cond>
              </p:nextCondLst>
            </p:seq>
            <p:seq concurrent="1" nextAc="seek">
              <p:cTn id="358" restart="whenNotActive" fill="hold" evtFilter="cancelBubble" nodeType="interactiveSeq">
                <p:stCondLst>
                  <p:cond evt="onClick" delay="0">
                    <p:tgtEl>
                      <p:spTgt spid="511"/>
                    </p:tgtEl>
                  </p:cond>
                </p:stCondLst>
                <p:endSync evt="end" delay="0">
                  <p:rtn val="all"/>
                </p:endSync>
                <p:childTnLst>
                  <p:par>
                    <p:cTn id="359" fill="hold">
                      <p:stCondLst>
                        <p:cond delay="0"/>
                      </p:stCondLst>
                      <p:childTnLst>
                        <p:par>
                          <p:cTn id="360" fill="hold">
                            <p:stCondLst>
                              <p:cond delay="0"/>
                            </p:stCondLst>
                            <p:childTnLst>
                              <p:par>
                                <p:cTn id="361" presetID="53" presetClass="entr" presetSubtype="16" fill="remove" grpId="0" nodeType="clickEffect">
                                  <p:stCondLst>
                                    <p:cond delay="0"/>
                                  </p:stCondLst>
                                  <p:childTnLst>
                                    <p:set>
                                      <p:cBhvr>
                                        <p:cTn id="362" dur="1" fill="hold">
                                          <p:stCondLst>
                                            <p:cond delay="0"/>
                                          </p:stCondLst>
                                        </p:cTn>
                                        <p:tgtEl>
                                          <p:spTgt spid="512"/>
                                        </p:tgtEl>
                                        <p:attrNameLst>
                                          <p:attrName>style.visibility</p:attrName>
                                        </p:attrNameLst>
                                      </p:cBhvr>
                                      <p:to>
                                        <p:strVal val="visible"/>
                                      </p:to>
                                    </p:set>
                                    <p:anim calcmode="lin" valueType="num">
                                      <p:cBhvr>
                                        <p:cTn id="363" dur="500" fill="hold"/>
                                        <p:tgtEl>
                                          <p:spTgt spid="512"/>
                                        </p:tgtEl>
                                        <p:attrNameLst>
                                          <p:attrName>ppt_w</p:attrName>
                                        </p:attrNameLst>
                                      </p:cBhvr>
                                      <p:tavLst>
                                        <p:tav tm="0">
                                          <p:val>
                                            <p:fltVal val="0"/>
                                          </p:val>
                                        </p:tav>
                                        <p:tav tm="100000">
                                          <p:val>
                                            <p:strVal val="#ppt_w"/>
                                          </p:val>
                                        </p:tav>
                                      </p:tavLst>
                                    </p:anim>
                                    <p:anim calcmode="lin" valueType="num">
                                      <p:cBhvr>
                                        <p:cTn id="364" dur="500" fill="hold"/>
                                        <p:tgtEl>
                                          <p:spTgt spid="512"/>
                                        </p:tgtEl>
                                        <p:attrNameLst>
                                          <p:attrName>ppt_h</p:attrName>
                                        </p:attrNameLst>
                                      </p:cBhvr>
                                      <p:tavLst>
                                        <p:tav tm="0">
                                          <p:val>
                                            <p:fltVal val="0"/>
                                          </p:val>
                                        </p:tav>
                                        <p:tav tm="100000">
                                          <p:val>
                                            <p:strVal val="#ppt_h"/>
                                          </p:val>
                                        </p:tav>
                                      </p:tavLst>
                                    </p:anim>
                                    <p:animEffect transition="in" filter="fade">
                                      <p:cBhvr>
                                        <p:cTn id="365" dur="500"/>
                                        <p:tgtEl>
                                          <p:spTgt spid="512"/>
                                        </p:tgtEl>
                                      </p:cBhvr>
                                    </p:animEffect>
                                  </p:childTnLst>
                                </p:cTn>
                              </p:par>
                            </p:childTnLst>
                          </p:cTn>
                        </p:par>
                      </p:childTnLst>
                    </p:cTn>
                  </p:par>
                </p:childTnLst>
              </p:cTn>
              <p:nextCondLst>
                <p:cond evt="onClick" delay="0">
                  <p:tgtEl>
                    <p:spTgt spid="511"/>
                  </p:tgtEl>
                </p:cond>
              </p:nextCondLst>
            </p:seq>
          </p:childTnLst>
        </p:cTn>
      </p:par>
    </p:tnLst>
    <p:bldLst>
      <p:bldP spid="463" grpId="0"/>
      <p:bldP spid="464" grpId="0"/>
      <p:bldP spid="465" grpId="0"/>
      <p:bldP spid="466" grpId="0"/>
      <p:bldP spid="467" grpId="0"/>
      <p:bldP spid="468" grpId="0"/>
      <p:bldP spid="469" grpId="0"/>
      <p:bldP spid="470" grpId="0"/>
      <p:bldP spid="471" grpId="0"/>
      <p:bldP spid="472" grpId="0"/>
      <p:bldP spid="473" grpId="0"/>
      <p:bldP spid="474" grpId="0"/>
      <p:bldP spid="475" grpId="0"/>
      <p:bldP spid="476" grpId="0"/>
      <p:bldP spid="477" grpId="0"/>
      <p:bldP spid="478" grpId="0"/>
      <p:bldP spid="479" grpId="0"/>
      <p:bldP spid="480" grpId="0"/>
      <p:bldP spid="481" grpId="0"/>
      <p:bldP spid="482" grpId="0"/>
      <p:bldP spid="483" grpId="0"/>
      <p:bldP spid="484" grpId="0"/>
      <p:bldP spid="485" grpId="0"/>
      <p:bldP spid="486" grpId="0"/>
      <p:bldP spid="511" grpId="0" animBg="1"/>
      <p:bldP spid="512" grpId="0" animBg="1"/>
      <p:bldP spid="512" grpId="1" animBg="1"/>
      <p:bldP spid="512" grpId="2" animBg="1"/>
      <p:bldP spid="512" grpId="3" animBg="1"/>
      <p:bldP spid="512" grpId="4" animBg="1"/>
      <p:bldP spid="512" grpId="5" animBg="1"/>
      <p:bldP spid="512" grpId="6" animBg="1"/>
      <p:bldP spid="512" grpId="7" animBg="1"/>
      <p:bldP spid="512" grpId="8" animBg="1"/>
      <p:bldP spid="512" grpId="9" animBg="1"/>
      <p:bldP spid="512" grpId="1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77816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2. Look, listen and repeat.</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74488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75992" y="821568"/>
            <a:ext cx="11868150" cy="4905375"/>
          </a:xfrm>
          <a:prstGeom prst="rect">
            <a:avLst/>
          </a:prstGeom>
        </p:spPr>
      </p:pic>
      <p:sp>
        <p:nvSpPr>
          <p:cNvPr id="6" name="Hình chữ nhật: Góc Tròn 5">
            <a:extLst>
              <a:ext uri="{FF2B5EF4-FFF2-40B4-BE49-F238E27FC236}">
                <a16:creationId xmlns:a16="http://schemas.microsoft.com/office/drawing/2014/main" id="{78A46526-3962-DACF-E70D-CF8D977B1C17}"/>
              </a:ext>
            </a:extLst>
          </p:cNvPr>
          <p:cNvSpPr/>
          <p:nvPr/>
        </p:nvSpPr>
        <p:spPr>
          <a:xfrm>
            <a:off x="880946" y="1583473"/>
            <a:ext cx="2810108"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 name="Hình chữ nhật: Góc Tròn 14">
            <a:extLst>
              <a:ext uri="{FF2B5EF4-FFF2-40B4-BE49-F238E27FC236}">
                <a16:creationId xmlns:a16="http://schemas.microsoft.com/office/drawing/2014/main" id="{BF85CEA8-BD8F-96BE-D846-0C9A66B148D9}"/>
              </a:ext>
            </a:extLst>
          </p:cNvPr>
          <p:cNvSpPr/>
          <p:nvPr/>
        </p:nvSpPr>
        <p:spPr>
          <a:xfrm>
            <a:off x="3843453" y="1962615"/>
            <a:ext cx="2100147"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Hình chữ nhật: Góc Tròn 15">
            <a:extLst>
              <a:ext uri="{FF2B5EF4-FFF2-40B4-BE49-F238E27FC236}">
                <a16:creationId xmlns:a16="http://schemas.microsoft.com/office/drawing/2014/main" id="{2C7FAD2B-ABC6-EDC5-E06C-8FC7447C0BA4}"/>
              </a:ext>
            </a:extLst>
          </p:cNvPr>
          <p:cNvSpPr/>
          <p:nvPr/>
        </p:nvSpPr>
        <p:spPr>
          <a:xfrm>
            <a:off x="8344829" y="1583473"/>
            <a:ext cx="2527610"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Hình chữ nhật: Góc Tròn 16">
            <a:extLst>
              <a:ext uri="{FF2B5EF4-FFF2-40B4-BE49-F238E27FC236}">
                <a16:creationId xmlns:a16="http://schemas.microsoft.com/office/drawing/2014/main" id="{3AE75C72-6F29-EB81-6F7B-EDC0E980307C}"/>
              </a:ext>
            </a:extLst>
          </p:cNvPr>
          <p:cNvSpPr/>
          <p:nvPr/>
        </p:nvSpPr>
        <p:spPr>
          <a:xfrm>
            <a:off x="8697951" y="5151863"/>
            <a:ext cx="1393903" cy="4348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Track 74">
            <a:hlinkClick r:id="" action="ppaction://media"/>
            <a:extLst>
              <a:ext uri="{FF2B5EF4-FFF2-40B4-BE49-F238E27FC236}">
                <a16:creationId xmlns:a16="http://schemas.microsoft.com/office/drawing/2014/main" id="{D2E03066-0317-50C1-90D7-99CD95744B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80333" y="821568"/>
            <a:ext cx="695716" cy="6957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3821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8"/>
                </p:tgtEl>
              </p:cMediaNode>
            </p:audio>
          </p:childTnLst>
        </p:cTn>
      </p:par>
    </p:tnLst>
    <p:bldLst>
      <p:bldP spid="6"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6" name="Picture 5"/>
          <p:cNvPicPr>
            <a:picLocks noChangeAspect="1"/>
          </p:cNvPicPr>
          <p:nvPr/>
        </p:nvPicPr>
        <p:blipFill>
          <a:blip r:embed="rId5"/>
          <a:stretch>
            <a:fillRect/>
          </a:stretch>
        </p:blipFill>
        <p:spPr>
          <a:xfrm>
            <a:off x="175992" y="821568"/>
            <a:ext cx="11868150" cy="4905375"/>
          </a:xfrm>
          <a:prstGeom prst="rect">
            <a:avLst/>
          </a:prstGeom>
        </p:spPr>
      </p:pic>
      <p:pic>
        <p:nvPicPr>
          <p:cNvPr id="2" name="Track 74">
            <a:hlinkClick r:id="" action="ppaction://media"/>
            <a:extLst>
              <a:ext uri="{FF2B5EF4-FFF2-40B4-BE49-F238E27FC236}">
                <a16:creationId xmlns:a16="http://schemas.microsoft.com/office/drawing/2014/main" id="{D2E03066-0317-50C1-90D7-99CD95744B2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366266" y="821568"/>
            <a:ext cx="653513" cy="653513"/>
          </a:xfrm>
          <a:prstGeom prst="rect">
            <a:avLst/>
          </a:prstGeom>
        </p:spPr>
      </p:pic>
    </p:spTree>
    <p:extLst>
      <p:ext uri="{BB962C8B-B14F-4D97-AF65-F5344CB8AC3E}">
        <p14:creationId xmlns:p14="http://schemas.microsoft.com/office/powerpoint/2010/main" val="169013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2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4" name="Google Shape;1134;p49"/>
          <p:cNvSpPr txBox="1">
            <a:spLocks noGrp="1"/>
          </p:cNvSpPr>
          <p:nvPr>
            <p:ph type="ctrTitle"/>
          </p:nvPr>
        </p:nvSpPr>
        <p:spPr>
          <a:xfrm>
            <a:off x="869795" y="2068926"/>
            <a:ext cx="11778166" cy="1494000"/>
          </a:xfrm>
          <a:prstGeom prst="rect">
            <a:avLst/>
          </a:prstGeom>
        </p:spPr>
        <p:txBody>
          <a:bodyPr spcFirstLastPara="1" wrap="square" lIns="121900" tIns="121900" rIns="121900" bIns="121900" anchor="ctr" anchorCtr="0">
            <a:noAutofit/>
          </a:bodyPr>
          <a:lstStyle/>
          <a:p>
            <a:pPr lvl="0" algn="l" defTabSz="1219170">
              <a:buClr>
                <a:srgbClr val="A7D4D5"/>
              </a:buClr>
              <a:buSzPts val="3000"/>
              <a:defRPr/>
            </a:pPr>
            <a:r>
              <a:rPr lang="en-US" sz="8000" b="1" dirty="0">
                <a:solidFill>
                  <a:srgbClr val="66BAB2"/>
                </a:solidFill>
                <a:latin typeface="Times New Roman" panose="02020603050405020304" pitchFamily="18" charset="0"/>
                <a:cs typeface="Times New Roman" panose="02020603050405020304" pitchFamily="18" charset="0"/>
              </a:rPr>
              <a:t>3. Listen, point and say.</a:t>
            </a:r>
          </a:p>
        </p:txBody>
      </p:sp>
      <p:pic>
        <p:nvPicPr>
          <p:cNvPr id="5" name="Hình ảnh 4" descr="Ảnh có chứa văn bản&#10;&#10;Mô tả được tạo tự động">
            <a:extLst>
              <a:ext uri="{FF2B5EF4-FFF2-40B4-BE49-F238E27FC236}">
                <a16:creationId xmlns:a16="http://schemas.microsoft.com/office/drawing/2014/main" id="{ADCB07B7-CAC5-CF11-FBC9-0D40BE6D98BD}"/>
              </a:ext>
            </a:extLst>
          </p:cNvPr>
          <p:cNvPicPr>
            <a:picLocks noChangeAspect="1"/>
          </p:cNvPicPr>
          <p:nvPr/>
        </p:nvPicPr>
        <p:blipFill>
          <a:blip r:embed="rId3"/>
          <a:stretch>
            <a:fillRect/>
          </a:stretch>
        </p:blipFill>
        <p:spPr>
          <a:xfrm>
            <a:off x="1" y="3365013"/>
            <a:ext cx="7214607" cy="3492988"/>
          </a:xfrm>
          <a:prstGeom prst="rect">
            <a:avLst/>
          </a:prstGeom>
        </p:spPr>
      </p:pic>
    </p:spTree>
    <p:extLst>
      <p:ext uri="{BB962C8B-B14F-4D97-AF65-F5344CB8AC3E}">
        <p14:creationId xmlns:p14="http://schemas.microsoft.com/office/powerpoint/2010/main" val="4096771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0" y="640556"/>
            <a:ext cx="12192000" cy="5110497"/>
          </a:xfrm>
          <a:prstGeom prst="rect">
            <a:avLst/>
          </a:prstGeom>
        </p:spPr>
      </p:pic>
      <p:pic>
        <p:nvPicPr>
          <p:cNvPr id="6" name="Track 75">
            <a:hlinkClick r:id="" action="ppaction://media"/>
            <a:extLst>
              <a:ext uri="{FF2B5EF4-FFF2-40B4-BE49-F238E27FC236}">
                <a16:creationId xmlns:a16="http://schemas.microsoft.com/office/drawing/2014/main" id="{612AFDBB-D14F-F0B6-EC3F-713BB22038C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594573" y="748567"/>
            <a:ext cx="706560" cy="706560"/>
          </a:xfrm>
          <a:prstGeom prst="rect">
            <a:avLst/>
          </a:prstGeom>
        </p:spPr>
      </p:pic>
    </p:spTree>
    <p:extLst>
      <p:ext uri="{BB962C8B-B14F-4D97-AF65-F5344CB8AC3E}">
        <p14:creationId xmlns:p14="http://schemas.microsoft.com/office/powerpoint/2010/main" val="89926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3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Arts Subject for Middle School - 6th Grade: Painting by Slidesgo">
  <a:themeElements>
    <a:clrScheme name="Simple Light">
      <a:dk1>
        <a:srgbClr val="000000"/>
      </a:dk1>
      <a:lt1>
        <a:srgbClr val="FFFFFF"/>
      </a:lt1>
      <a:dk2>
        <a:srgbClr val="595959"/>
      </a:dk2>
      <a:lt2>
        <a:srgbClr val="EEEEEE"/>
      </a:lt2>
      <a:accent1>
        <a:srgbClr val="A7D4D5"/>
      </a:accent1>
      <a:accent2>
        <a:srgbClr val="FF8F8F"/>
      </a:accent2>
      <a:accent3>
        <a:srgbClr val="FF496C"/>
      </a:accent3>
      <a:accent4>
        <a:srgbClr val="FBE99D"/>
      </a:accent4>
      <a:accent5>
        <a:srgbClr val="66BAB2"/>
      </a:accent5>
      <a:accent6>
        <a:srgbClr val="FBE99D"/>
      </a:accent6>
      <a:hlink>
        <a:srgbClr val="FF49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1000</Words>
  <Application>Microsoft Office PowerPoint</Application>
  <PresentationFormat>Màn hình rộng</PresentationFormat>
  <Paragraphs>234</Paragraphs>
  <Slides>26</Slides>
  <Notes>25</Notes>
  <HiddenSlides>0</HiddenSlides>
  <MMClips>3</MMClips>
  <ScaleCrop>false</ScaleCrop>
  <HeadingPairs>
    <vt:vector size="6" baseType="variant">
      <vt:variant>
        <vt:lpstr>Phông được Dùng</vt:lpstr>
      </vt:variant>
      <vt:variant>
        <vt:i4>16</vt:i4>
      </vt:variant>
      <vt:variant>
        <vt:lpstr>Chủ đề</vt:lpstr>
      </vt:variant>
      <vt:variant>
        <vt:i4>4</vt:i4>
      </vt:variant>
      <vt:variant>
        <vt:lpstr>Tiêu đề Bản chiếu</vt:lpstr>
      </vt:variant>
      <vt:variant>
        <vt:i4>26</vt:i4>
      </vt:variant>
    </vt:vector>
  </HeadingPairs>
  <TitlesOfParts>
    <vt:vector size="46" baseType="lpstr">
      <vt:lpstr>Apple Boy BTN</vt:lpstr>
      <vt:lpstr>Arial</vt:lpstr>
      <vt:lpstr>Barriecito</vt:lpstr>
      <vt:lpstr>Calibri</vt:lpstr>
      <vt:lpstr>Calibri Light</vt:lpstr>
      <vt:lpstr>Catamaran</vt:lpstr>
      <vt:lpstr>Caveat Brush</vt:lpstr>
      <vt:lpstr>Cinzel</vt:lpstr>
      <vt:lpstr>Comic Sans MS</vt:lpstr>
      <vt:lpstr>Glegoo</vt:lpstr>
      <vt:lpstr>Raleway</vt:lpstr>
      <vt:lpstr>Snap ITC</vt:lpstr>
      <vt:lpstr>Sport Day</vt:lpstr>
      <vt:lpstr>Times New Roman</vt:lpstr>
      <vt:lpstr>UTM Aircona</vt:lpstr>
      <vt:lpstr>Verdana</vt:lpstr>
      <vt:lpstr>Arts Subject for Middle School - 6th Grade: Painting by Slidesgo</vt:lpstr>
      <vt:lpstr>Office Theme</vt:lpstr>
      <vt:lpstr>2_Office Theme</vt:lpstr>
      <vt:lpstr>3_Office Theme</vt:lpstr>
      <vt:lpstr>Bản trình bày PowerPoint</vt:lpstr>
      <vt:lpstr>Contents</vt:lpstr>
      <vt:lpstr>1. Warm-up and review</vt:lpstr>
      <vt:lpstr>Bản trình bày PowerPoint</vt:lpstr>
      <vt:lpstr>2. Look, listen and repeat.</vt:lpstr>
      <vt:lpstr>Bản trình bày PowerPoint</vt:lpstr>
      <vt:lpstr>Bản trình bày PowerPoint</vt:lpstr>
      <vt:lpstr>3. Listen, point and say.</vt:lpstr>
      <vt:lpstr>Bản trình bày PowerPoint</vt:lpstr>
      <vt:lpstr>Bản trình bày PowerPoint</vt:lpstr>
      <vt:lpstr>Bản trình bày PowerPoint</vt:lpstr>
      <vt:lpstr>Bản trình bày PowerPoint</vt:lpstr>
      <vt:lpstr>Bản trình bày PowerPoint</vt:lpstr>
      <vt:lpstr>4. Let’s talk.</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5. Fun corner and wrap-up</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tran ngan</dc:creator>
  <cp:lastModifiedBy>Hi</cp:lastModifiedBy>
  <cp:revision>14</cp:revision>
  <dcterms:created xsi:type="dcterms:W3CDTF">2022-05-07T06:43:17Z</dcterms:created>
  <dcterms:modified xsi:type="dcterms:W3CDTF">2026-03-30T07:03:36Z</dcterms:modified>
</cp:coreProperties>
</file>