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2" r:id="rId3"/>
    <p:sldMasterId id="2147483704" r:id="rId4"/>
  </p:sldMasterIdLst>
  <p:notesMasterIdLst>
    <p:notesMasterId r:id="rId32"/>
  </p:notesMasterIdLst>
  <p:sldIdLst>
    <p:sldId id="327" r:id="rId5"/>
    <p:sldId id="328" r:id="rId6"/>
    <p:sldId id="259" r:id="rId7"/>
    <p:sldId id="416" r:id="rId8"/>
    <p:sldId id="412" r:id="rId9"/>
    <p:sldId id="413" r:id="rId10"/>
    <p:sldId id="414" r:id="rId11"/>
    <p:sldId id="415" r:id="rId12"/>
    <p:sldId id="330" r:id="rId13"/>
    <p:sldId id="400" r:id="rId14"/>
    <p:sldId id="418" r:id="rId15"/>
    <p:sldId id="419" r:id="rId16"/>
    <p:sldId id="425" r:id="rId17"/>
    <p:sldId id="426" r:id="rId18"/>
    <p:sldId id="427" r:id="rId19"/>
    <p:sldId id="420" r:id="rId20"/>
    <p:sldId id="417" r:id="rId21"/>
    <p:sldId id="421" r:id="rId22"/>
    <p:sldId id="331" r:id="rId23"/>
    <p:sldId id="407" r:id="rId24"/>
    <p:sldId id="338" r:id="rId25"/>
    <p:sldId id="428" r:id="rId26"/>
    <p:sldId id="339" r:id="rId27"/>
    <p:sldId id="340" r:id="rId28"/>
    <p:sldId id="423" r:id="rId29"/>
    <p:sldId id="429" r:id="rId30"/>
    <p:sldId id="25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2D27C-4DE9-48D3-A0E2-B135ADF4A83D}" v="95" dt="2022-05-07T20:56:23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734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ngan" userId="53bcb93868f6791d" providerId="LiveId" clId="{2542D27C-4DE9-48D3-A0E2-B135ADF4A83D}"/>
    <pc:docChg chg="undo custSel addSld delSld modSld sldOrd delMainMaster">
      <pc:chgData name="tran ngan" userId="53bcb93868f6791d" providerId="LiveId" clId="{2542D27C-4DE9-48D3-A0E2-B135ADF4A83D}" dt="2022-05-08T12:18:30.427" v="1047" actId="2711"/>
      <pc:docMkLst>
        <pc:docMk/>
      </pc:docMkLst>
      <pc:sldChg chg="add modNotesTx">
        <pc:chgData name="tran ngan" userId="53bcb93868f6791d" providerId="LiveId" clId="{2542D27C-4DE9-48D3-A0E2-B135ADF4A83D}" dt="2022-05-07T21:00:10.194" v="1024"/>
        <pc:sldMkLst>
          <pc:docMk/>
          <pc:sldMk cId="3303837705" sldId="256"/>
        </pc:sldMkLst>
      </pc:sldChg>
      <pc:sldChg chg="delSp modSp add del mod delAnim">
        <pc:chgData name="tran ngan" userId="53bcb93868f6791d" providerId="LiveId" clId="{2542D27C-4DE9-48D3-A0E2-B135ADF4A83D}" dt="2022-05-07T19:33:08.735" v="58" actId="47"/>
        <pc:sldMkLst>
          <pc:docMk/>
          <pc:sldMk cId="522745591" sldId="258"/>
        </pc:sldMkLst>
        <pc:spChg chg="mod">
          <ac:chgData name="tran ngan" userId="53bcb93868f6791d" providerId="LiveId" clId="{2542D27C-4DE9-48D3-A0E2-B135ADF4A83D}" dt="2022-05-07T19:32:51.100" v="54" actId="1076"/>
          <ac:spMkLst>
            <pc:docMk/>
            <pc:sldMk cId="522745591" sldId="258"/>
            <ac:spMk id="38" creationId="{00000000-0000-0000-0000-000000000000}"/>
          </ac:spMkLst>
        </pc:spChg>
        <pc:picChg chg="del mod">
          <ac:chgData name="tran ngan" userId="53bcb93868f6791d" providerId="LiveId" clId="{2542D27C-4DE9-48D3-A0E2-B135ADF4A83D}" dt="2022-05-07T18:59:36.737" v="3" actId="478"/>
          <ac:picMkLst>
            <pc:docMk/>
            <pc:sldMk cId="522745591" sldId="258"/>
            <ac:picMk id="7" creationId="{00000000-0000-0000-0000-000000000000}"/>
          </ac:picMkLst>
        </pc:picChg>
      </pc:sldChg>
      <pc:sldChg chg="delSp del mod delAnim">
        <pc:chgData name="tran ngan" userId="53bcb93868f6791d" providerId="LiveId" clId="{2542D27C-4DE9-48D3-A0E2-B135ADF4A83D}" dt="2022-05-07T20:21:13.766" v="276" actId="47"/>
        <pc:sldMkLst>
          <pc:docMk/>
          <pc:sldMk cId="0" sldId="260"/>
        </pc:sldMkLst>
        <pc:spChg chg="del">
          <ac:chgData name="tran ngan" userId="53bcb93868f6791d" providerId="LiveId" clId="{2542D27C-4DE9-48D3-A0E2-B135ADF4A83D}" dt="2022-05-07T20:20:54.544" v="274" actId="478"/>
          <ac:spMkLst>
            <pc:docMk/>
            <pc:sldMk cId="0" sldId="260"/>
            <ac:spMk id="6" creationId="{78A46526-3962-DACF-E70D-CF8D977B1C17}"/>
          </ac:spMkLst>
        </pc:spChg>
        <pc:spChg chg="del">
          <ac:chgData name="tran ngan" userId="53bcb93868f6791d" providerId="LiveId" clId="{2542D27C-4DE9-48D3-A0E2-B135ADF4A83D}" dt="2022-05-07T20:20:54.544" v="274" actId="478"/>
          <ac:spMkLst>
            <pc:docMk/>
            <pc:sldMk cId="0" sldId="260"/>
            <ac:spMk id="15" creationId="{BF85CEA8-BD8F-96BE-D846-0C9A66B148D9}"/>
          </ac:spMkLst>
        </pc:spChg>
        <pc:spChg chg="del">
          <ac:chgData name="tran ngan" userId="53bcb93868f6791d" providerId="LiveId" clId="{2542D27C-4DE9-48D3-A0E2-B135ADF4A83D}" dt="2022-05-07T20:20:54.544" v="274" actId="478"/>
          <ac:spMkLst>
            <pc:docMk/>
            <pc:sldMk cId="0" sldId="260"/>
            <ac:spMk id="16" creationId="{2C7FAD2B-ABC6-EDC5-E06C-8FC7447C0BA4}"/>
          </ac:spMkLst>
        </pc:spChg>
        <pc:spChg chg="del">
          <ac:chgData name="tran ngan" userId="53bcb93868f6791d" providerId="LiveId" clId="{2542D27C-4DE9-48D3-A0E2-B135ADF4A83D}" dt="2022-05-07T20:20:54.544" v="274" actId="478"/>
          <ac:spMkLst>
            <pc:docMk/>
            <pc:sldMk cId="0" sldId="260"/>
            <ac:spMk id="17" creationId="{3AE75C72-6F29-EB81-6F7B-EDC0E980307C}"/>
          </ac:spMkLst>
        </pc:spChg>
      </pc:sldChg>
      <pc:sldChg chg="addSp modSp mod modNotesTx">
        <pc:chgData name="tran ngan" userId="53bcb93868f6791d" providerId="LiveId" clId="{2542D27C-4DE9-48D3-A0E2-B135ADF4A83D}" dt="2022-05-07T20:39:21.899" v="613" actId="2711"/>
        <pc:sldMkLst>
          <pc:docMk/>
          <pc:sldMk cId="1690136800" sldId="331"/>
        </pc:sldMkLst>
        <pc:spChg chg="add mod">
          <ac:chgData name="tran ngan" userId="53bcb93868f6791d" providerId="LiveId" clId="{2542D27C-4DE9-48D3-A0E2-B135ADF4A83D}" dt="2022-05-07T20:38:09.321" v="594" actId="14100"/>
          <ac:spMkLst>
            <pc:docMk/>
            <pc:sldMk cId="1690136800" sldId="331"/>
            <ac:spMk id="2" creationId="{F16D4470-9742-548B-74BC-340ED510D758}"/>
          </ac:spMkLst>
        </pc:spChg>
        <pc:picChg chg="add mod">
          <ac:chgData name="tran ngan" userId="53bcb93868f6791d" providerId="LiveId" clId="{2542D27C-4DE9-48D3-A0E2-B135ADF4A83D}" dt="2022-05-07T20:38:40.746" v="596" actId="1076"/>
          <ac:picMkLst>
            <pc:docMk/>
            <pc:sldMk cId="1690136800" sldId="331"/>
            <ac:picMk id="3" creationId="{0F175C7A-4325-A4C9-573E-8B755D02741D}"/>
          </ac:picMkLst>
        </pc:picChg>
      </pc:sldChg>
      <pc:sldChg chg="del">
        <pc:chgData name="tran ngan" userId="53bcb93868f6791d" providerId="LiveId" clId="{2542D27C-4DE9-48D3-A0E2-B135ADF4A83D}" dt="2022-05-07T20:46:54.802" v="704" actId="47"/>
        <pc:sldMkLst>
          <pc:docMk/>
          <pc:sldMk cId="4096771029" sldId="332"/>
        </pc:sldMkLst>
      </pc:sldChg>
      <pc:sldChg chg="del">
        <pc:chgData name="tran ngan" userId="53bcb93868f6791d" providerId="LiveId" clId="{2542D27C-4DE9-48D3-A0E2-B135ADF4A83D}" dt="2022-05-07T20:46:54.802" v="704" actId="47"/>
        <pc:sldMkLst>
          <pc:docMk/>
          <pc:sldMk cId="899264191" sldId="334"/>
        </pc:sldMkLst>
      </pc:sldChg>
      <pc:sldChg chg="del">
        <pc:chgData name="tran ngan" userId="53bcb93868f6791d" providerId="LiveId" clId="{2542D27C-4DE9-48D3-A0E2-B135ADF4A83D}" dt="2022-05-07T20:46:54.802" v="704" actId="47"/>
        <pc:sldMkLst>
          <pc:docMk/>
          <pc:sldMk cId="2992951449" sldId="335"/>
        </pc:sldMkLst>
      </pc:sldChg>
      <pc:sldChg chg="addSp modSp mod modNotesTx">
        <pc:chgData name="tran ngan" userId="53bcb93868f6791d" providerId="LiveId" clId="{2542D27C-4DE9-48D3-A0E2-B135ADF4A83D}" dt="2022-05-08T12:18:30.427" v="1047" actId="2711"/>
        <pc:sldMkLst>
          <pc:docMk/>
          <pc:sldMk cId="2846522598" sldId="339"/>
        </pc:sldMkLst>
        <pc:picChg chg="add mod">
          <ac:chgData name="tran ngan" userId="53bcb93868f6791d" providerId="LiveId" clId="{2542D27C-4DE9-48D3-A0E2-B135ADF4A83D}" dt="2022-05-07T20:49:04.389" v="708" actId="14100"/>
          <ac:picMkLst>
            <pc:docMk/>
            <pc:sldMk cId="2846522598" sldId="339"/>
            <ac:picMk id="3" creationId="{8758AFA7-1E4D-3F85-A99C-23AF2BEE556B}"/>
          </ac:picMkLst>
        </pc:picChg>
      </pc:sldChg>
      <pc:sldChg chg="addSp delSp modSp del mod modAnim">
        <pc:chgData name="tran ngan" userId="53bcb93868f6791d" providerId="LiveId" clId="{2542D27C-4DE9-48D3-A0E2-B135ADF4A83D}" dt="2022-05-07T19:18:51.707" v="16" actId="47"/>
        <pc:sldMkLst>
          <pc:docMk/>
          <pc:sldMk cId="3949672267" sldId="372"/>
        </pc:sldMkLst>
        <pc:spChg chg="add del mod">
          <ac:chgData name="tran ngan" userId="53bcb93868f6791d" providerId="LiveId" clId="{2542D27C-4DE9-48D3-A0E2-B135ADF4A83D}" dt="2022-05-07T19:08:52.040" v="13"/>
          <ac:spMkLst>
            <pc:docMk/>
            <pc:sldMk cId="3949672267" sldId="372"/>
            <ac:spMk id="4" creationId="{D8F5684B-D4F8-08B3-B37F-2CF0031687EC}"/>
          </ac:spMkLst>
        </pc:spChg>
        <pc:spChg chg="add del mod">
          <ac:chgData name="tran ngan" userId="53bcb93868f6791d" providerId="LiveId" clId="{2542D27C-4DE9-48D3-A0E2-B135ADF4A83D}" dt="2022-05-07T19:08:52.040" v="13"/>
          <ac:spMkLst>
            <pc:docMk/>
            <pc:sldMk cId="3949672267" sldId="372"/>
            <ac:spMk id="5" creationId="{97427F42-0033-B1D4-FF2B-5C62252CC1A9}"/>
          </ac:spMkLst>
        </pc:spChg>
        <pc:spChg chg="add del mod">
          <ac:chgData name="tran ngan" userId="53bcb93868f6791d" providerId="LiveId" clId="{2542D27C-4DE9-48D3-A0E2-B135ADF4A83D}" dt="2022-05-07T19:08:52.040" v="13"/>
          <ac:spMkLst>
            <pc:docMk/>
            <pc:sldMk cId="3949672267" sldId="372"/>
            <ac:spMk id="6" creationId="{DAD11215-34A4-AAFC-FC64-EFB47BBEFEF6}"/>
          </ac:spMkLst>
        </pc:spChg>
        <pc:spChg chg="add del mod">
          <ac:chgData name="tran ngan" userId="53bcb93868f6791d" providerId="LiveId" clId="{2542D27C-4DE9-48D3-A0E2-B135ADF4A83D}" dt="2022-05-07T19:08:52.040" v="13"/>
          <ac:spMkLst>
            <pc:docMk/>
            <pc:sldMk cId="3949672267" sldId="372"/>
            <ac:spMk id="7" creationId="{DCD832C5-9C67-B332-B804-0EF5C7234BDB}"/>
          </ac:spMkLst>
        </pc:spChg>
        <pc:spChg chg="add del mod">
          <ac:chgData name="tran ngan" userId="53bcb93868f6791d" providerId="LiveId" clId="{2542D27C-4DE9-48D3-A0E2-B135ADF4A83D}" dt="2022-05-07T19:08:52.040" v="13"/>
          <ac:spMkLst>
            <pc:docMk/>
            <pc:sldMk cId="3949672267" sldId="372"/>
            <ac:spMk id="8" creationId="{F8D1B5E6-CF18-04CB-4CFE-54AA6650A105}"/>
          </ac:spMkLst>
        </pc:spChg>
        <pc:spChg chg="add del mod">
          <ac:chgData name="tran ngan" userId="53bcb93868f6791d" providerId="LiveId" clId="{2542D27C-4DE9-48D3-A0E2-B135ADF4A83D}" dt="2022-05-07T19:08:52.040" v="13"/>
          <ac:spMkLst>
            <pc:docMk/>
            <pc:sldMk cId="3949672267" sldId="372"/>
            <ac:spMk id="9" creationId="{4FF8F1DC-3209-4232-69E2-0B9DE85CB0CB}"/>
          </ac:spMkLst>
        </pc:spChg>
        <pc:spChg chg="add del mod">
          <ac:chgData name="tran ngan" userId="53bcb93868f6791d" providerId="LiveId" clId="{2542D27C-4DE9-48D3-A0E2-B135ADF4A83D}" dt="2022-05-07T19:08:52.040" v="13"/>
          <ac:spMkLst>
            <pc:docMk/>
            <pc:sldMk cId="3949672267" sldId="372"/>
            <ac:spMk id="10" creationId="{945BCEFA-16F9-261A-71A2-F30C409A6EDF}"/>
          </ac:spMkLst>
        </pc:spChg>
        <pc:spChg chg="add del mod">
          <ac:chgData name="tran ngan" userId="53bcb93868f6791d" providerId="LiveId" clId="{2542D27C-4DE9-48D3-A0E2-B135ADF4A83D}" dt="2022-05-07T19:08:52.040" v="13"/>
          <ac:spMkLst>
            <pc:docMk/>
            <pc:sldMk cId="3949672267" sldId="372"/>
            <ac:spMk id="11" creationId="{E3DA062E-ABAD-75E7-BD23-CB354A288BA4}"/>
          </ac:spMkLst>
        </pc:spChg>
        <pc:spChg chg="add del mod">
          <ac:chgData name="tran ngan" userId="53bcb93868f6791d" providerId="LiveId" clId="{2542D27C-4DE9-48D3-A0E2-B135ADF4A83D}" dt="2022-05-07T19:08:52.040" v="13"/>
          <ac:spMkLst>
            <pc:docMk/>
            <pc:sldMk cId="3949672267" sldId="372"/>
            <ac:spMk id="12" creationId="{64455597-2F14-95EF-1BEE-BD310929C030}"/>
          </ac:spMkLst>
        </pc:spChg>
        <pc:picChg chg="add del mod">
          <ac:chgData name="tran ngan" userId="53bcb93868f6791d" providerId="LiveId" clId="{2542D27C-4DE9-48D3-A0E2-B135ADF4A83D}" dt="2022-05-07T19:08:55.902" v="14" actId="478"/>
          <ac:picMkLst>
            <pc:docMk/>
            <pc:sldMk cId="3949672267" sldId="372"/>
            <ac:picMk id="3" creationId="{5397CFE3-47BE-4305-5B7C-82F1CC8534AC}"/>
          </ac:picMkLst>
        </pc:picChg>
      </pc:sldChg>
      <pc:sldChg chg="addSp delSp modSp add mod delAnim modAnim modNotesTx">
        <pc:chgData name="tran ngan" userId="53bcb93868f6791d" providerId="LiveId" clId="{2542D27C-4DE9-48D3-A0E2-B135ADF4A83D}" dt="2022-05-08T12:11:55.918" v="1029" actId="2711"/>
        <pc:sldMkLst>
          <pc:docMk/>
          <pc:sldMk cId="1861950868" sldId="400"/>
        </pc:sldMkLst>
        <pc:picChg chg="del">
          <ac:chgData name="tran ngan" userId="53bcb93868f6791d" providerId="LiveId" clId="{2542D27C-4DE9-48D3-A0E2-B135ADF4A83D}" dt="2022-05-07T20:22:36.151" v="285" actId="478"/>
          <ac:picMkLst>
            <pc:docMk/>
            <pc:sldMk cId="1861950868" sldId="400"/>
            <ac:picMk id="2" creationId="{87EC73D8-53FB-45BC-9DC5-1E4EC24B5680}"/>
          </ac:picMkLst>
        </pc:picChg>
        <pc:picChg chg="add mod">
          <ac:chgData name="tran ngan" userId="53bcb93868f6791d" providerId="LiveId" clId="{2542D27C-4DE9-48D3-A0E2-B135ADF4A83D}" dt="2022-05-07T20:23:17.751" v="290" actId="14100"/>
          <ac:picMkLst>
            <pc:docMk/>
            <pc:sldMk cId="1861950868" sldId="400"/>
            <ac:picMk id="4" creationId="{D99957D5-45B2-1D0F-726D-F0D5B462A3B3}"/>
          </ac:picMkLst>
        </pc:picChg>
        <pc:picChg chg="del">
          <ac:chgData name="tran ngan" userId="53bcb93868f6791d" providerId="LiveId" clId="{2542D27C-4DE9-48D3-A0E2-B135ADF4A83D}" dt="2022-05-07T20:22:36.151" v="285" actId="478"/>
          <ac:picMkLst>
            <pc:docMk/>
            <pc:sldMk cId="1861950868" sldId="400"/>
            <ac:picMk id="5" creationId="{C34B2446-127A-4AC3-A3A0-DC14CA79C3CF}"/>
          </ac:picMkLst>
        </pc:picChg>
        <pc:picChg chg="add mod">
          <ac:chgData name="tran ngan" userId="53bcb93868f6791d" providerId="LiveId" clId="{2542D27C-4DE9-48D3-A0E2-B135ADF4A83D}" dt="2022-05-07T20:24:02.590" v="292" actId="1076"/>
          <ac:picMkLst>
            <pc:docMk/>
            <pc:sldMk cId="1861950868" sldId="400"/>
            <ac:picMk id="6" creationId="{AD293BDE-9528-0C19-3B80-0A368ED44F07}"/>
          </ac:picMkLst>
        </pc:picChg>
      </pc:sldChg>
      <pc:sldChg chg="addSp delSp modSp add mod">
        <pc:chgData name="tran ngan" userId="53bcb93868f6791d" providerId="LiveId" clId="{2542D27C-4DE9-48D3-A0E2-B135ADF4A83D}" dt="2022-05-07T20:45:24.283" v="703" actId="1076"/>
        <pc:sldMkLst>
          <pc:docMk/>
          <pc:sldMk cId="1674361229" sldId="407"/>
        </pc:sldMkLst>
        <pc:spChg chg="mod">
          <ac:chgData name="tran ngan" userId="53bcb93868f6791d" providerId="LiveId" clId="{2542D27C-4DE9-48D3-A0E2-B135ADF4A83D}" dt="2022-05-07T20:43:31.006" v="663" actId="20577"/>
          <ac:spMkLst>
            <pc:docMk/>
            <pc:sldMk cId="1674361229" sldId="407"/>
            <ac:spMk id="19" creationId="{B1ED7348-2965-41AB-8591-15836DE64094}"/>
          </ac:spMkLst>
        </pc:spChg>
        <pc:spChg chg="mod">
          <ac:chgData name="tran ngan" userId="53bcb93868f6791d" providerId="LiveId" clId="{2542D27C-4DE9-48D3-A0E2-B135ADF4A83D}" dt="2022-05-07T20:44:44.493" v="689" actId="20577"/>
          <ac:spMkLst>
            <pc:docMk/>
            <pc:sldMk cId="1674361229" sldId="407"/>
            <ac:spMk id="20" creationId="{01E53DC5-D9F4-408B-9FD5-57AAA62FE33A}"/>
          </ac:spMkLst>
        </pc:spChg>
        <pc:spChg chg="mod">
          <ac:chgData name="tran ngan" userId="53bcb93868f6791d" providerId="LiveId" clId="{2542D27C-4DE9-48D3-A0E2-B135ADF4A83D}" dt="2022-05-07T20:45:10.950" v="702" actId="20577"/>
          <ac:spMkLst>
            <pc:docMk/>
            <pc:sldMk cId="1674361229" sldId="407"/>
            <ac:spMk id="21" creationId="{3791D9CA-99C1-4DD7-90AB-9C38E63EA938}"/>
          </ac:spMkLst>
        </pc:spChg>
        <pc:spChg chg="mod">
          <ac:chgData name="tran ngan" userId="53bcb93868f6791d" providerId="LiveId" clId="{2542D27C-4DE9-48D3-A0E2-B135ADF4A83D}" dt="2022-05-07T20:44:07.161" v="677" actId="14100"/>
          <ac:spMkLst>
            <pc:docMk/>
            <pc:sldMk cId="1674361229" sldId="407"/>
            <ac:spMk id="22" creationId="{B79922E6-77B5-4FCE-A069-1343067CB101}"/>
          </ac:spMkLst>
        </pc:spChg>
        <pc:spChg chg="mod">
          <ac:chgData name="tran ngan" userId="53bcb93868f6791d" providerId="LiveId" clId="{2542D27C-4DE9-48D3-A0E2-B135ADF4A83D}" dt="2022-05-07T20:42:39.118" v="641" actId="1076"/>
          <ac:spMkLst>
            <pc:docMk/>
            <pc:sldMk cId="1674361229" sldId="407"/>
            <ac:spMk id="25" creationId="{4D283589-7654-44C6-9B48-D314729AA959}"/>
          </ac:spMkLst>
        </pc:spChg>
        <pc:spChg chg="mod">
          <ac:chgData name="tran ngan" userId="53bcb93868f6791d" providerId="LiveId" clId="{2542D27C-4DE9-48D3-A0E2-B135ADF4A83D}" dt="2022-05-07T20:41:28.315" v="631" actId="1076"/>
          <ac:spMkLst>
            <pc:docMk/>
            <pc:sldMk cId="1674361229" sldId="407"/>
            <ac:spMk id="29" creationId="{CA908D8A-BD1E-458C-8E2B-F73C08A27534}"/>
          </ac:spMkLst>
        </pc:spChg>
        <pc:spChg chg="mod">
          <ac:chgData name="tran ngan" userId="53bcb93868f6791d" providerId="LiveId" clId="{2542D27C-4DE9-48D3-A0E2-B135ADF4A83D}" dt="2022-05-07T20:41:50.427" v="634" actId="1076"/>
          <ac:spMkLst>
            <pc:docMk/>
            <pc:sldMk cId="1674361229" sldId="407"/>
            <ac:spMk id="31" creationId="{56554AA4-C0D8-45A4-82A7-8D773611E323}"/>
          </ac:spMkLst>
        </pc:spChg>
        <pc:spChg chg="mod">
          <ac:chgData name="tran ngan" userId="53bcb93868f6791d" providerId="LiveId" clId="{2542D27C-4DE9-48D3-A0E2-B135ADF4A83D}" dt="2022-05-07T20:43:04.865" v="646" actId="1076"/>
          <ac:spMkLst>
            <pc:docMk/>
            <pc:sldMk cId="1674361229" sldId="407"/>
            <ac:spMk id="33" creationId="{CEF19B6E-C0D7-4113-9AC9-DD24B9A932E0}"/>
          </ac:spMkLst>
        </pc:spChg>
        <pc:spChg chg="mod">
          <ac:chgData name="tran ngan" userId="53bcb93868f6791d" providerId="LiveId" clId="{2542D27C-4DE9-48D3-A0E2-B135ADF4A83D}" dt="2022-05-07T20:43:48.585" v="664" actId="1076"/>
          <ac:spMkLst>
            <pc:docMk/>
            <pc:sldMk cId="1674361229" sldId="407"/>
            <ac:spMk id="35" creationId="{491F3FC4-FBF9-471D-AF08-639FEB2D041A}"/>
          </ac:spMkLst>
        </pc:spChg>
        <pc:spChg chg="mod">
          <ac:chgData name="tran ngan" userId="53bcb93868f6791d" providerId="LiveId" clId="{2542D27C-4DE9-48D3-A0E2-B135ADF4A83D}" dt="2022-05-07T20:44:25.720" v="678" actId="1076"/>
          <ac:spMkLst>
            <pc:docMk/>
            <pc:sldMk cId="1674361229" sldId="407"/>
            <ac:spMk id="37" creationId="{5AD1D47A-DD7A-4811-86EA-B1673758E333}"/>
          </ac:spMkLst>
        </pc:spChg>
        <pc:spChg chg="mod">
          <ac:chgData name="tran ngan" userId="53bcb93868f6791d" providerId="LiveId" clId="{2542D27C-4DE9-48D3-A0E2-B135ADF4A83D}" dt="2022-05-07T20:44:55.920" v="690" actId="1076"/>
          <ac:spMkLst>
            <pc:docMk/>
            <pc:sldMk cId="1674361229" sldId="407"/>
            <ac:spMk id="39" creationId="{4804526E-BAD4-444E-B5BD-81DA4808E67B}"/>
          </ac:spMkLst>
        </pc:spChg>
        <pc:spChg chg="mod">
          <ac:chgData name="tran ngan" userId="53bcb93868f6791d" providerId="LiveId" clId="{2542D27C-4DE9-48D3-A0E2-B135ADF4A83D}" dt="2022-05-07T20:45:24.283" v="703" actId="1076"/>
          <ac:spMkLst>
            <pc:docMk/>
            <pc:sldMk cId="1674361229" sldId="407"/>
            <ac:spMk id="41" creationId="{833CA655-1162-4B86-9DB5-07E26E8C3B6E}"/>
          </ac:spMkLst>
        </pc:spChg>
        <pc:picChg chg="add del mod">
          <ac:chgData name="tran ngan" userId="53bcb93868f6791d" providerId="LiveId" clId="{2542D27C-4DE9-48D3-A0E2-B135ADF4A83D}" dt="2022-05-07T20:40:55.260" v="628" actId="14826"/>
          <ac:picMkLst>
            <pc:docMk/>
            <pc:sldMk cId="1674361229" sldId="407"/>
            <ac:picMk id="5" creationId="{0A957AFA-DE8D-4C83-97B2-7AA3CBAB861B}"/>
          </ac:picMkLst>
        </pc:picChg>
        <pc:picChg chg="add del mod">
          <ac:chgData name="tran ngan" userId="53bcb93868f6791d" providerId="LiveId" clId="{2542D27C-4DE9-48D3-A0E2-B135ADF4A83D}" dt="2022-05-07T20:41:40.458" v="633" actId="14826"/>
          <ac:picMkLst>
            <pc:docMk/>
            <pc:sldMk cId="1674361229" sldId="407"/>
            <ac:picMk id="14" creationId="{AC732E5A-6D1A-4A20-9DCE-146F594C8959}"/>
          </ac:picMkLst>
        </pc:picChg>
        <pc:picChg chg="mod">
          <ac:chgData name="tran ngan" userId="53bcb93868f6791d" providerId="LiveId" clId="{2542D27C-4DE9-48D3-A0E2-B135ADF4A83D}" dt="2022-05-07T20:42:23.216" v="640" actId="688"/>
          <ac:picMkLst>
            <pc:docMk/>
            <pc:sldMk cId="1674361229" sldId="407"/>
            <ac:picMk id="16" creationId="{26FD8E86-D29E-494A-84E7-2D23F5809D98}"/>
          </ac:picMkLst>
        </pc:picChg>
        <pc:picChg chg="mod">
          <ac:chgData name="tran ngan" userId="53bcb93868f6791d" providerId="LiveId" clId="{2542D27C-4DE9-48D3-A0E2-B135ADF4A83D}" dt="2022-05-07T20:42:58.924" v="645" actId="688"/>
          <ac:picMkLst>
            <pc:docMk/>
            <pc:sldMk cId="1674361229" sldId="407"/>
            <ac:picMk id="18" creationId="{800E37FD-9CE5-4046-B6C9-B48D217C3427}"/>
          </ac:picMkLst>
        </pc:picChg>
      </pc:sldChg>
      <pc:sldChg chg="addSp delSp modSp add mod modAnim">
        <pc:chgData name="tran ngan" userId="53bcb93868f6791d" providerId="LiveId" clId="{2542D27C-4DE9-48D3-A0E2-B135ADF4A83D}" dt="2022-05-07T20:15:47.085" v="69" actId="22"/>
        <pc:sldMkLst>
          <pc:docMk/>
          <pc:sldMk cId="1756361436" sldId="412"/>
        </pc:sldMkLst>
        <pc:spChg chg="del">
          <ac:chgData name="tran ngan" userId="53bcb93868f6791d" providerId="LiveId" clId="{2542D27C-4DE9-48D3-A0E2-B135ADF4A83D}" dt="2022-05-07T19:19:07.387" v="17"/>
          <ac:spMkLst>
            <pc:docMk/>
            <pc:sldMk cId="1756361436" sldId="412"/>
            <ac:spMk id="3" creationId="{BE0A0FC9-8F25-0283-32BD-335A569AB932}"/>
          </ac:spMkLst>
        </pc:spChg>
        <pc:spChg chg="add mod">
          <ac:chgData name="tran ngan" userId="53bcb93868f6791d" providerId="LiveId" clId="{2542D27C-4DE9-48D3-A0E2-B135ADF4A83D}" dt="2022-05-07T19:24:52.254" v="27" actId="1076"/>
          <ac:spMkLst>
            <pc:docMk/>
            <pc:sldMk cId="1756361436" sldId="412"/>
            <ac:spMk id="6" creationId="{A9349C3F-B8B6-8A7B-7EC1-8988BF4E14EE}"/>
          </ac:spMkLst>
        </pc:spChg>
        <pc:spChg chg="add mod">
          <ac:chgData name="tran ngan" userId="53bcb93868f6791d" providerId="LiveId" clId="{2542D27C-4DE9-48D3-A0E2-B135ADF4A83D}" dt="2022-05-07T19:24:30.861" v="24"/>
          <ac:spMkLst>
            <pc:docMk/>
            <pc:sldMk cId="1756361436" sldId="412"/>
            <ac:spMk id="7" creationId="{517F6F94-1364-DC2A-A58C-4AE03F53F1BD}"/>
          </ac:spMkLst>
        </pc:spChg>
        <pc:spChg chg="add mod">
          <ac:chgData name="tran ngan" userId="53bcb93868f6791d" providerId="LiveId" clId="{2542D27C-4DE9-48D3-A0E2-B135ADF4A83D}" dt="2022-05-07T19:24:30.861" v="24"/>
          <ac:spMkLst>
            <pc:docMk/>
            <pc:sldMk cId="1756361436" sldId="412"/>
            <ac:spMk id="8" creationId="{304E01E3-FA11-6818-535A-F1DECEA1E50C}"/>
          </ac:spMkLst>
        </pc:spChg>
        <pc:spChg chg="add mod">
          <ac:chgData name="tran ngan" userId="53bcb93868f6791d" providerId="LiveId" clId="{2542D27C-4DE9-48D3-A0E2-B135ADF4A83D}" dt="2022-05-07T19:24:30.861" v="24"/>
          <ac:spMkLst>
            <pc:docMk/>
            <pc:sldMk cId="1756361436" sldId="412"/>
            <ac:spMk id="9" creationId="{EC9AA36E-83C0-9C52-E6B1-48265AD5713C}"/>
          </ac:spMkLst>
        </pc:spChg>
        <pc:spChg chg="add mod">
          <ac:chgData name="tran ngan" userId="53bcb93868f6791d" providerId="LiveId" clId="{2542D27C-4DE9-48D3-A0E2-B135ADF4A83D}" dt="2022-05-07T19:24:30.861" v="24"/>
          <ac:spMkLst>
            <pc:docMk/>
            <pc:sldMk cId="1756361436" sldId="412"/>
            <ac:spMk id="10" creationId="{92360D4C-07EB-552A-C3F5-DA440330F89A}"/>
          </ac:spMkLst>
        </pc:spChg>
        <pc:spChg chg="add mod">
          <ac:chgData name="tran ngan" userId="53bcb93868f6791d" providerId="LiveId" clId="{2542D27C-4DE9-48D3-A0E2-B135ADF4A83D}" dt="2022-05-07T19:24:30.861" v="24"/>
          <ac:spMkLst>
            <pc:docMk/>
            <pc:sldMk cId="1756361436" sldId="412"/>
            <ac:spMk id="11" creationId="{31B46ABE-06DE-6D2E-6529-8D71A8587A2F}"/>
          </ac:spMkLst>
        </pc:spChg>
        <pc:spChg chg="add mod">
          <ac:chgData name="tran ngan" userId="53bcb93868f6791d" providerId="LiveId" clId="{2542D27C-4DE9-48D3-A0E2-B135ADF4A83D}" dt="2022-05-07T19:24:30.861" v="24"/>
          <ac:spMkLst>
            <pc:docMk/>
            <pc:sldMk cId="1756361436" sldId="412"/>
            <ac:spMk id="12" creationId="{960EE3C1-E93E-C08C-CDAE-6B3298AEECE6}"/>
          </ac:spMkLst>
        </pc:spChg>
        <pc:spChg chg="add mod">
          <ac:chgData name="tran ngan" userId="53bcb93868f6791d" providerId="LiveId" clId="{2542D27C-4DE9-48D3-A0E2-B135ADF4A83D}" dt="2022-05-07T19:24:30.861" v="24"/>
          <ac:spMkLst>
            <pc:docMk/>
            <pc:sldMk cId="1756361436" sldId="412"/>
            <ac:spMk id="13" creationId="{4BA0108E-20EA-93B1-5F08-1D156FA2AF59}"/>
          </ac:spMkLst>
        </pc:spChg>
        <pc:spChg chg="add mod">
          <ac:chgData name="tran ngan" userId="53bcb93868f6791d" providerId="LiveId" clId="{2542D27C-4DE9-48D3-A0E2-B135ADF4A83D}" dt="2022-05-07T19:24:30.861" v="24"/>
          <ac:spMkLst>
            <pc:docMk/>
            <pc:sldMk cId="1756361436" sldId="412"/>
            <ac:spMk id="14" creationId="{885B6060-2E95-AEB6-5D00-5957CCFE0927}"/>
          </ac:spMkLst>
        </pc:spChg>
        <pc:picChg chg="add mod">
          <ac:chgData name="tran ngan" userId="53bcb93868f6791d" providerId="LiveId" clId="{2542D27C-4DE9-48D3-A0E2-B135ADF4A83D}" dt="2022-05-07T19:23:16.220" v="22" actId="14100"/>
          <ac:picMkLst>
            <pc:docMk/>
            <pc:sldMk cId="1756361436" sldId="412"/>
            <ac:picMk id="5" creationId="{61CB8DF7-EC0C-C0ED-B75D-80F860598F35}"/>
          </ac:picMkLst>
        </pc:picChg>
        <pc:picChg chg="add del">
          <ac:chgData name="tran ngan" userId="53bcb93868f6791d" providerId="LiveId" clId="{2542D27C-4DE9-48D3-A0E2-B135ADF4A83D}" dt="2022-05-07T20:15:47.085" v="69" actId="22"/>
          <ac:picMkLst>
            <pc:docMk/>
            <pc:sldMk cId="1756361436" sldId="412"/>
            <ac:picMk id="16" creationId="{A76772D1-3F8C-D02C-D4EF-9084858772B0}"/>
          </ac:picMkLst>
        </pc:picChg>
      </pc:sldChg>
      <pc:sldChg chg="addSp delSp modSp add mod modAnim">
        <pc:chgData name="tran ngan" userId="53bcb93868f6791d" providerId="LiveId" clId="{2542D27C-4DE9-48D3-A0E2-B135ADF4A83D}" dt="2022-05-07T19:32:55.643" v="55"/>
        <pc:sldMkLst>
          <pc:docMk/>
          <pc:sldMk cId="436718908" sldId="413"/>
        </pc:sldMkLst>
        <pc:spChg chg="del">
          <ac:chgData name="tran ngan" userId="53bcb93868f6791d" providerId="LiveId" clId="{2542D27C-4DE9-48D3-A0E2-B135ADF4A83D}" dt="2022-05-07T19:30:17.385" v="31"/>
          <ac:spMkLst>
            <pc:docMk/>
            <pc:sldMk cId="436718908" sldId="413"/>
            <ac:spMk id="3" creationId="{BE0A0FC9-8F25-0283-32BD-335A569AB932}"/>
          </ac:spMkLst>
        </pc:spChg>
        <pc:spChg chg="add mod">
          <ac:chgData name="tran ngan" userId="53bcb93868f6791d" providerId="LiveId" clId="{2542D27C-4DE9-48D3-A0E2-B135ADF4A83D}" dt="2022-05-07T19:32:55.643" v="55"/>
          <ac:spMkLst>
            <pc:docMk/>
            <pc:sldMk cId="436718908" sldId="413"/>
            <ac:spMk id="6" creationId="{4101014C-FC71-8CB3-D938-929801D049BA}"/>
          </ac:spMkLst>
        </pc:spChg>
        <pc:spChg chg="add mod">
          <ac:chgData name="tran ngan" userId="53bcb93868f6791d" providerId="LiveId" clId="{2542D27C-4DE9-48D3-A0E2-B135ADF4A83D}" dt="2022-05-07T19:32:55.643" v="55"/>
          <ac:spMkLst>
            <pc:docMk/>
            <pc:sldMk cId="436718908" sldId="413"/>
            <ac:spMk id="7" creationId="{D15F2570-9DD6-84FF-36A0-9982C6E9A81F}"/>
          </ac:spMkLst>
        </pc:spChg>
        <pc:spChg chg="add mod">
          <ac:chgData name="tran ngan" userId="53bcb93868f6791d" providerId="LiveId" clId="{2542D27C-4DE9-48D3-A0E2-B135ADF4A83D}" dt="2022-05-07T19:32:55.643" v="55"/>
          <ac:spMkLst>
            <pc:docMk/>
            <pc:sldMk cId="436718908" sldId="413"/>
            <ac:spMk id="8" creationId="{31B613E6-A1F1-DDD8-6272-C628EB4CCC91}"/>
          </ac:spMkLst>
        </pc:spChg>
        <pc:spChg chg="add mod">
          <ac:chgData name="tran ngan" userId="53bcb93868f6791d" providerId="LiveId" clId="{2542D27C-4DE9-48D3-A0E2-B135ADF4A83D}" dt="2022-05-07T19:32:55.643" v="55"/>
          <ac:spMkLst>
            <pc:docMk/>
            <pc:sldMk cId="436718908" sldId="413"/>
            <ac:spMk id="9" creationId="{8F133896-72AD-A15E-D8FA-2D07EBB158FC}"/>
          </ac:spMkLst>
        </pc:spChg>
        <pc:spChg chg="add mod">
          <ac:chgData name="tran ngan" userId="53bcb93868f6791d" providerId="LiveId" clId="{2542D27C-4DE9-48D3-A0E2-B135ADF4A83D}" dt="2022-05-07T19:32:55.643" v="55"/>
          <ac:spMkLst>
            <pc:docMk/>
            <pc:sldMk cId="436718908" sldId="413"/>
            <ac:spMk id="10" creationId="{AE181778-9192-2588-EF0E-60374EEE29D1}"/>
          </ac:spMkLst>
        </pc:spChg>
        <pc:spChg chg="add mod">
          <ac:chgData name="tran ngan" userId="53bcb93868f6791d" providerId="LiveId" clId="{2542D27C-4DE9-48D3-A0E2-B135ADF4A83D}" dt="2022-05-07T19:32:55.643" v="55"/>
          <ac:spMkLst>
            <pc:docMk/>
            <pc:sldMk cId="436718908" sldId="413"/>
            <ac:spMk id="11" creationId="{9BDCEF57-D11D-AD6A-D57B-3DD6462ACE16}"/>
          </ac:spMkLst>
        </pc:spChg>
        <pc:spChg chg="add mod">
          <ac:chgData name="tran ngan" userId="53bcb93868f6791d" providerId="LiveId" clId="{2542D27C-4DE9-48D3-A0E2-B135ADF4A83D}" dt="2022-05-07T19:32:55.643" v="55"/>
          <ac:spMkLst>
            <pc:docMk/>
            <pc:sldMk cId="436718908" sldId="413"/>
            <ac:spMk id="12" creationId="{FDEEB3D8-C67D-8088-2B2E-19D6FA4BA9D4}"/>
          </ac:spMkLst>
        </pc:spChg>
        <pc:spChg chg="add mod">
          <ac:chgData name="tran ngan" userId="53bcb93868f6791d" providerId="LiveId" clId="{2542D27C-4DE9-48D3-A0E2-B135ADF4A83D}" dt="2022-05-07T19:32:55.643" v="55"/>
          <ac:spMkLst>
            <pc:docMk/>
            <pc:sldMk cId="436718908" sldId="413"/>
            <ac:spMk id="13" creationId="{071E9AB8-8392-D535-53ED-5D74F72F7F3B}"/>
          </ac:spMkLst>
        </pc:spChg>
        <pc:spChg chg="add mod">
          <ac:chgData name="tran ngan" userId="53bcb93868f6791d" providerId="LiveId" clId="{2542D27C-4DE9-48D3-A0E2-B135ADF4A83D}" dt="2022-05-07T19:32:55.643" v="55"/>
          <ac:spMkLst>
            <pc:docMk/>
            <pc:sldMk cId="436718908" sldId="413"/>
            <ac:spMk id="14" creationId="{8D9FBF6A-F455-83AD-9D00-5C62B60CC681}"/>
          </ac:spMkLst>
        </pc:spChg>
        <pc:picChg chg="add mod">
          <ac:chgData name="tran ngan" userId="53bcb93868f6791d" providerId="LiveId" clId="{2542D27C-4DE9-48D3-A0E2-B135ADF4A83D}" dt="2022-05-07T19:31:25.160" v="37" actId="1076"/>
          <ac:picMkLst>
            <pc:docMk/>
            <pc:sldMk cId="436718908" sldId="413"/>
            <ac:picMk id="5" creationId="{EC6B0C2E-1964-37C8-72BA-7C7FE60E4276}"/>
          </ac:picMkLst>
        </pc:picChg>
      </pc:sldChg>
      <pc:sldChg chg="addSp delSp modSp add mod modAnim">
        <pc:chgData name="tran ngan" userId="53bcb93868f6791d" providerId="LiveId" clId="{2542D27C-4DE9-48D3-A0E2-B135ADF4A83D}" dt="2022-05-07T19:33:01.954" v="56"/>
        <pc:sldMkLst>
          <pc:docMk/>
          <pc:sldMk cId="1693010973" sldId="414"/>
        </pc:sldMkLst>
        <pc:spChg chg="del">
          <ac:chgData name="tran ngan" userId="53bcb93868f6791d" providerId="LiveId" clId="{2542D27C-4DE9-48D3-A0E2-B135ADF4A83D}" dt="2022-05-07T19:31:46.137" v="38"/>
          <ac:spMkLst>
            <pc:docMk/>
            <pc:sldMk cId="1693010973" sldId="414"/>
            <ac:spMk id="3" creationId="{BE0A0FC9-8F25-0283-32BD-335A569AB932}"/>
          </ac:spMkLst>
        </pc:spChg>
        <pc:spChg chg="add mod">
          <ac:chgData name="tran ngan" userId="53bcb93868f6791d" providerId="LiveId" clId="{2542D27C-4DE9-48D3-A0E2-B135ADF4A83D}" dt="2022-05-07T19:33:01.954" v="56"/>
          <ac:spMkLst>
            <pc:docMk/>
            <pc:sldMk cId="1693010973" sldId="414"/>
            <ac:spMk id="8" creationId="{B9D95F62-1B45-9841-0D4E-3056B5E88904}"/>
          </ac:spMkLst>
        </pc:spChg>
        <pc:spChg chg="add mod">
          <ac:chgData name="tran ngan" userId="53bcb93868f6791d" providerId="LiveId" clId="{2542D27C-4DE9-48D3-A0E2-B135ADF4A83D}" dt="2022-05-07T19:33:01.954" v="56"/>
          <ac:spMkLst>
            <pc:docMk/>
            <pc:sldMk cId="1693010973" sldId="414"/>
            <ac:spMk id="9" creationId="{6C497156-C579-CF79-0D45-5FD2EC73AE42}"/>
          </ac:spMkLst>
        </pc:spChg>
        <pc:spChg chg="add mod">
          <ac:chgData name="tran ngan" userId="53bcb93868f6791d" providerId="LiveId" clId="{2542D27C-4DE9-48D3-A0E2-B135ADF4A83D}" dt="2022-05-07T19:33:01.954" v="56"/>
          <ac:spMkLst>
            <pc:docMk/>
            <pc:sldMk cId="1693010973" sldId="414"/>
            <ac:spMk id="10" creationId="{0AB364E1-5C7F-4181-3D74-A59A41D9B8DE}"/>
          </ac:spMkLst>
        </pc:spChg>
        <pc:spChg chg="add mod">
          <ac:chgData name="tran ngan" userId="53bcb93868f6791d" providerId="LiveId" clId="{2542D27C-4DE9-48D3-A0E2-B135ADF4A83D}" dt="2022-05-07T19:33:01.954" v="56"/>
          <ac:spMkLst>
            <pc:docMk/>
            <pc:sldMk cId="1693010973" sldId="414"/>
            <ac:spMk id="11" creationId="{84FBC780-8863-6FCE-CB91-432653412C89}"/>
          </ac:spMkLst>
        </pc:spChg>
        <pc:spChg chg="add mod">
          <ac:chgData name="tran ngan" userId="53bcb93868f6791d" providerId="LiveId" clId="{2542D27C-4DE9-48D3-A0E2-B135ADF4A83D}" dt="2022-05-07T19:33:01.954" v="56"/>
          <ac:spMkLst>
            <pc:docMk/>
            <pc:sldMk cId="1693010973" sldId="414"/>
            <ac:spMk id="12" creationId="{7C034A03-4DA4-BE0F-6A72-FE1EF6CA444F}"/>
          </ac:spMkLst>
        </pc:spChg>
        <pc:spChg chg="add mod">
          <ac:chgData name="tran ngan" userId="53bcb93868f6791d" providerId="LiveId" clId="{2542D27C-4DE9-48D3-A0E2-B135ADF4A83D}" dt="2022-05-07T19:33:01.954" v="56"/>
          <ac:spMkLst>
            <pc:docMk/>
            <pc:sldMk cId="1693010973" sldId="414"/>
            <ac:spMk id="13" creationId="{F6B77E38-BB5B-5E10-F34A-35EFBBE5B241}"/>
          </ac:spMkLst>
        </pc:spChg>
        <pc:spChg chg="add mod">
          <ac:chgData name="tran ngan" userId="53bcb93868f6791d" providerId="LiveId" clId="{2542D27C-4DE9-48D3-A0E2-B135ADF4A83D}" dt="2022-05-07T19:33:01.954" v="56"/>
          <ac:spMkLst>
            <pc:docMk/>
            <pc:sldMk cId="1693010973" sldId="414"/>
            <ac:spMk id="14" creationId="{A572AB84-AA77-484A-822E-D27CFEC014F0}"/>
          </ac:spMkLst>
        </pc:spChg>
        <pc:spChg chg="add mod">
          <ac:chgData name="tran ngan" userId="53bcb93868f6791d" providerId="LiveId" clId="{2542D27C-4DE9-48D3-A0E2-B135ADF4A83D}" dt="2022-05-07T19:33:01.954" v="56"/>
          <ac:spMkLst>
            <pc:docMk/>
            <pc:sldMk cId="1693010973" sldId="414"/>
            <ac:spMk id="15" creationId="{3472A389-2242-D836-887E-13F9136B179A}"/>
          </ac:spMkLst>
        </pc:spChg>
        <pc:spChg chg="add mod">
          <ac:chgData name="tran ngan" userId="53bcb93868f6791d" providerId="LiveId" clId="{2542D27C-4DE9-48D3-A0E2-B135ADF4A83D}" dt="2022-05-07T19:33:01.954" v="56"/>
          <ac:spMkLst>
            <pc:docMk/>
            <pc:sldMk cId="1693010973" sldId="414"/>
            <ac:spMk id="16" creationId="{80F064E4-E9F1-869C-143D-F265F1CA85C1}"/>
          </ac:spMkLst>
        </pc:spChg>
        <pc:picChg chg="add mod">
          <ac:chgData name="tran ngan" userId="53bcb93868f6791d" providerId="LiveId" clId="{2542D27C-4DE9-48D3-A0E2-B135ADF4A83D}" dt="2022-05-07T19:31:54.916" v="43" actId="14100"/>
          <ac:picMkLst>
            <pc:docMk/>
            <pc:sldMk cId="1693010973" sldId="414"/>
            <ac:picMk id="5" creationId="{881776BD-6411-D23F-6ACA-F189292CE137}"/>
          </ac:picMkLst>
        </pc:picChg>
        <pc:picChg chg="add del mod">
          <ac:chgData name="tran ngan" userId="53bcb93868f6791d" providerId="LiveId" clId="{2542D27C-4DE9-48D3-A0E2-B135ADF4A83D}" dt="2022-05-07T19:32:27.925" v="47" actId="478"/>
          <ac:picMkLst>
            <pc:docMk/>
            <pc:sldMk cId="1693010973" sldId="414"/>
            <ac:picMk id="7" creationId="{2C6E82DB-3B25-5323-0AFD-781284D49B7C}"/>
          </ac:picMkLst>
        </pc:picChg>
      </pc:sldChg>
      <pc:sldChg chg="addSp delSp modSp add mod modAnim">
        <pc:chgData name="tran ngan" userId="53bcb93868f6791d" providerId="LiveId" clId="{2542D27C-4DE9-48D3-A0E2-B135ADF4A83D}" dt="2022-05-07T19:33:05.130" v="57"/>
        <pc:sldMkLst>
          <pc:docMk/>
          <pc:sldMk cId="3105076797" sldId="415"/>
        </pc:sldMkLst>
        <pc:spChg chg="del">
          <ac:chgData name="tran ngan" userId="53bcb93868f6791d" providerId="LiveId" clId="{2542D27C-4DE9-48D3-A0E2-B135ADF4A83D}" dt="2022-05-07T19:32:30.264" v="48"/>
          <ac:spMkLst>
            <pc:docMk/>
            <pc:sldMk cId="3105076797" sldId="415"/>
            <ac:spMk id="3" creationId="{BE0A0FC9-8F25-0283-32BD-335A569AB932}"/>
          </ac:spMkLst>
        </pc:spChg>
        <pc:spChg chg="add mod">
          <ac:chgData name="tran ngan" userId="53bcb93868f6791d" providerId="LiveId" clId="{2542D27C-4DE9-48D3-A0E2-B135ADF4A83D}" dt="2022-05-07T19:33:05.130" v="57"/>
          <ac:spMkLst>
            <pc:docMk/>
            <pc:sldMk cId="3105076797" sldId="415"/>
            <ac:spMk id="6" creationId="{CA6A4D43-2591-34BB-64C7-3AB80172DBF8}"/>
          </ac:spMkLst>
        </pc:spChg>
        <pc:spChg chg="add mod">
          <ac:chgData name="tran ngan" userId="53bcb93868f6791d" providerId="LiveId" clId="{2542D27C-4DE9-48D3-A0E2-B135ADF4A83D}" dt="2022-05-07T19:33:05.130" v="57"/>
          <ac:spMkLst>
            <pc:docMk/>
            <pc:sldMk cId="3105076797" sldId="415"/>
            <ac:spMk id="7" creationId="{C1537603-4C6F-1D5D-D045-262809EF555E}"/>
          </ac:spMkLst>
        </pc:spChg>
        <pc:spChg chg="add mod">
          <ac:chgData name="tran ngan" userId="53bcb93868f6791d" providerId="LiveId" clId="{2542D27C-4DE9-48D3-A0E2-B135ADF4A83D}" dt="2022-05-07T19:33:05.130" v="57"/>
          <ac:spMkLst>
            <pc:docMk/>
            <pc:sldMk cId="3105076797" sldId="415"/>
            <ac:spMk id="8" creationId="{54046ED9-CF4B-72EE-F010-E124F4B2AEA7}"/>
          </ac:spMkLst>
        </pc:spChg>
        <pc:spChg chg="add mod">
          <ac:chgData name="tran ngan" userId="53bcb93868f6791d" providerId="LiveId" clId="{2542D27C-4DE9-48D3-A0E2-B135ADF4A83D}" dt="2022-05-07T19:33:05.130" v="57"/>
          <ac:spMkLst>
            <pc:docMk/>
            <pc:sldMk cId="3105076797" sldId="415"/>
            <ac:spMk id="9" creationId="{FD581D82-E377-23D3-A9B4-B410383BFBA1}"/>
          </ac:spMkLst>
        </pc:spChg>
        <pc:spChg chg="add mod">
          <ac:chgData name="tran ngan" userId="53bcb93868f6791d" providerId="LiveId" clId="{2542D27C-4DE9-48D3-A0E2-B135ADF4A83D}" dt="2022-05-07T19:33:05.130" v="57"/>
          <ac:spMkLst>
            <pc:docMk/>
            <pc:sldMk cId="3105076797" sldId="415"/>
            <ac:spMk id="10" creationId="{F25E46A0-FC2B-E134-70A3-2DE2428D27F3}"/>
          </ac:spMkLst>
        </pc:spChg>
        <pc:spChg chg="add mod">
          <ac:chgData name="tran ngan" userId="53bcb93868f6791d" providerId="LiveId" clId="{2542D27C-4DE9-48D3-A0E2-B135ADF4A83D}" dt="2022-05-07T19:33:05.130" v="57"/>
          <ac:spMkLst>
            <pc:docMk/>
            <pc:sldMk cId="3105076797" sldId="415"/>
            <ac:spMk id="11" creationId="{BB5C19EC-8A58-26A5-C0DA-236AA3D3E432}"/>
          </ac:spMkLst>
        </pc:spChg>
        <pc:spChg chg="add mod">
          <ac:chgData name="tran ngan" userId="53bcb93868f6791d" providerId="LiveId" clId="{2542D27C-4DE9-48D3-A0E2-B135ADF4A83D}" dt="2022-05-07T19:33:05.130" v="57"/>
          <ac:spMkLst>
            <pc:docMk/>
            <pc:sldMk cId="3105076797" sldId="415"/>
            <ac:spMk id="12" creationId="{49D0E74E-18D2-6889-6EFE-AD241DD4344A}"/>
          </ac:spMkLst>
        </pc:spChg>
        <pc:spChg chg="add mod">
          <ac:chgData name="tran ngan" userId="53bcb93868f6791d" providerId="LiveId" clId="{2542D27C-4DE9-48D3-A0E2-B135ADF4A83D}" dt="2022-05-07T19:33:05.130" v="57"/>
          <ac:spMkLst>
            <pc:docMk/>
            <pc:sldMk cId="3105076797" sldId="415"/>
            <ac:spMk id="13" creationId="{46A34C52-2D42-345F-AE15-CBBF018E6304}"/>
          </ac:spMkLst>
        </pc:spChg>
        <pc:spChg chg="add mod">
          <ac:chgData name="tran ngan" userId="53bcb93868f6791d" providerId="LiveId" clId="{2542D27C-4DE9-48D3-A0E2-B135ADF4A83D}" dt="2022-05-07T19:33:05.130" v="57"/>
          <ac:spMkLst>
            <pc:docMk/>
            <pc:sldMk cId="3105076797" sldId="415"/>
            <ac:spMk id="14" creationId="{B54E07FA-222F-A5E9-0961-40D49A4F2E95}"/>
          </ac:spMkLst>
        </pc:spChg>
        <pc:picChg chg="add mod">
          <ac:chgData name="tran ngan" userId="53bcb93868f6791d" providerId="LiveId" clId="{2542D27C-4DE9-48D3-A0E2-B135ADF4A83D}" dt="2022-05-07T19:32:40.190" v="53" actId="14100"/>
          <ac:picMkLst>
            <pc:docMk/>
            <pc:sldMk cId="3105076797" sldId="415"/>
            <ac:picMk id="5" creationId="{3C3C4570-BD9F-DAA0-327A-BFA830DC5ECC}"/>
          </ac:picMkLst>
        </pc:picChg>
      </pc:sldChg>
      <pc:sldChg chg="addSp delSp modSp new mod modNotesTx">
        <pc:chgData name="tran ngan" userId="53bcb93868f6791d" providerId="LiveId" clId="{2542D27C-4DE9-48D3-A0E2-B135ADF4A83D}" dt="2022-05-07T20:19:06.818" v="273" actId="20577"/>
        <pc:sldMkLst>
          <pc:docMk/>
          <pc:sldMk cId="1599929967" sldId="416"/>
        </pc:sldMkLst>
        <pc:spChg chg="del mod">
          <ac:chgData name="tran ngan" userId="53bcb93868f6791d" providerId="LiveId" clId="{2542D27C-4DE9-48D3-A0E2-B135ADF4A83D}" dt="2022-05-07T20:07:02.536" v="62" actId="478"/>
          <ac:spMkLst>
            <pc:docMk/>
            <pc:sldMk cId="1599929967" sldId="416"/>
            <ac:spMk id="2" creationId="{69C7D55B-79FD-547F-45B9-01D99CB1ED1F}"/>
          </ac:spMkLst>
        </pc:spChg>
        <pc:spChg chg="del">
          <ac:chgData name="tran ngan" userId="53bcb93868f6791d" providerId="LiveId" clId="{2542D27C-4DE9-48D3-A0E2-B135ADF4A83D}" dt="2022-05-07T20:07:02.536" v="62" actId="478"/>
          <ac:spMkLst>
            <pc:docMk/>
            <pc:sldMk cId="1599929967" sldId="416"/>
            <ac:spMk id="3" creationId="{CE018309-BACD-F050-D4DA-E998C5BD863C}"/>
          </ac:spMkLst>
        </pc:spChg>
        <pc:picChg chg="add">
          <ac:chgData name="tran ngan" userId="53bcb93868f6791d" providerId="LiveId" clId="{2542D27C-4DE9-48D3-A0E2-B135ADF4A83D}" dt="2022-05-07T20:15:48.941" v="70" actId="22"/>
          <ac:picMkLst>
            <pc:docMk/>
            <pc:sldMk cId="1599929967" sldId="416"/>
            <ac:picMk id="5" creationId="{DF4EF0E0-2CF1-6F93-58D6-0FB365594B01}"/>
          </ac:picMkLst>
        </pc:picChg>
        <pc:picChg chg="add del mod">
          <ac:chgData name="tran ngan" userId="53bcb93868f6791d" providerId="LiveId" clId="{2542D27C-4DE9-48D3-A0E2-B135ADF4A83D}" dt="2022-05-07T20:12:23.888" v="67" actId="478"/>
          <ac:picMkLst>
            <pc:docMk/>
            <pc:sldMk cId="1599929967" sldId="416"/>
            <ac:picMk id="1026" creationId="{D5105F1E-DDC1-D1C8-C847-70AF41538776}"/>
          </ac:picMkLst>
        </pc:picChg>
      </pc:sldChg>
      <pc:sldChg chg="addSp delSp modSp new del mod">
        <pc:chgData name="tran ngan" userId="53bcb93868f6791d" providerId="LiveId" clId="{2542D27C-4DE9-48D3-A0E2-B135ADF4A83D}" dt="2022-05-07T20:22:15.570" v="282" actId="47"/>
        <pc:sldMkLst>
          <pc:docMk/>
          <pc:sldMk cId="2020972187" sldId="417"/>
        </pc:sldMkLst>
        <pc:spChg chg="del">
          <ac:chgData name="tran ngan" userId="53bcb93868f6791d" providerId="LiveId" clId="{2542D27C-4DE9-48D3-A0E2-B135ADF4A83D}" dt="2022-05-07T20:21:22.457" v="277" actId="478"/>
          <ac:spMkLst>
            <pc:docMk/>
            <pc:sldMk cId="2020972187" sldId="417"/>
            <ac:spMk id="2" creationId="{3A8EBE81-2C26-1DD3-2DF8-AFDF83D1CA7C}"/>
          </ac:spMkLst>
        </pc:spChg>
        <pc:spChg chg="del">
          <ac:chgData name="tran ngan" userId="53bcb93868f6791d" providerId="LiveId" clId="{2542D27C-4DE9-48D3-A0E2-B135ADF4A83D}" dt="2022-05-07T20:21:22.457" v="277" actId="478"/>
          <ac:spMkLst>
            <pc:docMk/>
            <pc:sldMk cId="2020972187" sldId="417"/>
            <ac:spMk id="3" creationId="{CD7E03E9-F8FA-24A6-9558-C84945192280}"/>
          </ac:spMkLst>
        </pc:spChg>
        <pc:picChg chg="add del mod">
          <ac:chgData name="tran ngan" userId="53bcb93868f6791d" providerId="LiveId" clId="{2542D27C-4DE9-48D3-A0E2-B135ADF4A83D}" dt="2022-05-07T20:22:13.474" v="281" actId="478"/>
          <ac:picMkLst>
            <pc:docMk/>
            <pc:sldMk cId="2020972187" sldId="417"/>
            <ac:picMk id="5" creationId="{A872BC8F-C523-9371-3444-D79EBEDBF6C3}"/>
          </ac:picMkLst>
        </pc:picChg>
      </pc:sldChg>
      <pc:sldChg chg="addSp delSp add mod delAnim modNotesTx">
        <pc:chgData name="tran ngan" userId="53bcb93868f6791d" providerId="LiveId" clId="{2542D27C-4DE9-48D3-A0E2-B135ADF4A83D}" dt="2022-05-08T12:13:26.660" v="1040" actId="2711"/>
        <pc:sldMkLst>
          <pc:docMk/>
          <pc:sldMk cId="3495519136" sldId="417"/>
        </pc:sldMkLst>
        <pc:picChg chg="del">
          <ac:chgData name="tran ngan" userId="53bcb93868f6791d" providerId="LiveId" clId="{2542D27C-4DE9-48D3-A0E2-B135ADF4A83D}" dt="2022-05-07T20:22:44.926" v="287" actId="478"/>
          <ac:picMkLst>
            <pc:docMk/>
            <pc:sldMk cId="3495519136" sldId="417"/>
            <ac:picMk id="2" creationId="{87EC73D8-53FB-45BC-9DC5-1E4EC24B5680}"/>
          </ac:picMkLst>
        </pc:picChg>
        <pc:picChg chg="add">
          <ac:chgData name="tran ngan" userId="53bcb93868f6791d" providerId="LiveId" clId="{2542D27C-4DE9-48D3-A0E2-B135ADF4A83D}" dt="2022-05-07T20:32:47.507" v="508" actId="22"/>
          <ac:picMkLst>
            <pc:docMk/>
            <pc:sldMk cId="3495519136" sldId="417"/>
            <ac:picMk id="4" creationId="{DCDFC1AC-B15D-1177-D94E-08623E249F68}"/>
          </ac:picMkLst>
        </pc:picChg>
        <pc:picChg chg="del">
          <ac:chgData name="tran ngan" userId="53bcb93868f6791d" providerId="LiveId" clId="{2542D27C-4DE9-48D3-A0E2-B135ADF4A83D}" dt="2022-05-07T20:22:44.926" v="287" actId="478"/>
          <ac:picMkLst>
            <pc:docMk/>
            <pc:sldMk cId="3495519136" sldId="417"/>
            <ac:picMk id="5" creationId="{C34B2446-127A-4AC3-A3A0-DC14CA79C3CF}"/>
          </ac:picMkLst>
        </pc:picChg>
      </pc:sldChg>
      <pc:sldChg chg="addSp delSp modSp add mod delAnim modAnim modNotesTx">
        <pc:chgData name="tran ngan" userId="53bcb93868f6791d" providerId="LiveId" clId="{2542D27C-4DE9-48D3-A0E2-B135ADF4A83D}" dt="2022-05-08T12:12:31.535" v="1034" actId="255"/>
        <pc:sldMkLst>
          <pc:docMk/>
          <pc:sldMk cId="3341288717" sldId="418"/>
        </pc:sldMkLst>
        <pc:spChg chg="add mod">
          <ac:chgData name="tran ngan" userId="53bcb93868f6791d" providerId="LiveId" clId="{2542D27C-4DE9-48D3-A0E2-B135ADF4A83D}" dt="2022-05-07T20:26:44.996" v="305" actId="1076"/>
          <ac:spMkLst>
            <pc:docMk/>
            <pc:sldMk cId="3341288717" sldId="418"/>
            <ac:spMk id="5" creationId="{FDEAC121-3649-93BF-5456-10EAC2DBF1CF}"/>
          </ac:spMkLst>
        </pc:spChg>
        <pc:spChg chg="add mod">
          <ac:chgData name="tran ngan" userId="53bcb93868f6791d" providerId="LiveId" clId="{2542D27C-4DE9-48D3-A0E2-B135ADF4A83D}" dt="2022-05-07T20:26:57.582" v="307" actId="1076"/>
          <ac:spMkLst>
            <pc:docMk/>
            <pc:sldMk cId="3341288717" sldId="418"/>
            <ac:spMk id="7" creationId="{39184397-528E-D27D-A877-4EC6A1AA233E}"/>
          </ac:spMkLst>
        </pc:spChg>
        <pc:picChg chg="del">
          <ac:chgData name="tran ngan" userId="53bcb93868f6791d" providerId="LiveId" clId="{2542D27C-4DE9-48D3-A0E2-B135ADF4A83D}" dt="2022-05-07T20:24:49.508" v="294" actId="478"/>
          <ac:picMkLst>
            <pc:docMk/>
            <pc:sldMk cId="3341288717" sldId="418"/>
            <ac:picMk id="6" creationId="{AD293BDE-9528-0C19-3B80-0A368ED44F07}"/>
          </ac:picMkLst>
        </pc:picChg>
      </pc:sldChg>
      <pc:sldChg chg="addSp delSp modSp add mod delAnim modAnim modNotesTx">
        <pc:chgData name="tran ngan" userId="53bcb93868f6791d" providerId="LiveId" clId="{2542D27C-4DE9-48D3-A0E2-B135ADF4A83D}" dt="2022-05-07T20:31:26.284" v="480" actId="403"/>
        <pc:sldMkLst>
          <pc:docMk/>
          <pc:sldMk cId="1701457879" sldId="419"/>
        </pc:sldMkLst>
        <pc:spChg chg="del">
          <ac:chgData name="tran ngan" userId="53bcb93868f6791d" providerId="LiveId" clId="{2542D27C-4DE9-48D3-A0E2-B135ADF4A83D}" dt="2022-05-07T20:28:43.437" v="328" actId="478"/>
          <ac:spMkLst>
            <pc:docMk/>
            <pc:sldMk cId="1701457879" sldId="419"/>
            <ac:spMk id="5" creationId="{FDEAC121-3649-93BF-5456-10EAC2DBF1CF}"/>
          </ac:spMkLst>
        </pc:spChg>
        <pc:spChg chg="add mod">
          <ac:chgData name="tran ngan" userId="53bcb93868f6791d" providerId="LiveId" clId="{2542D27C-4DE9-48D3-A0E2-B135ADF4A83D}" dt="2022-05-07T20:28:27.439" v="327" actId="20577"/>
          <ac:spMkLst>
            <pc:docMk/>
            <pc:sldMk cId="1701457879" sldId="419"/>
            <ac:spMk id="6" creationId="{781780A9-D61F-2171-CE6B-ED1C33328D1E}"/>
          </ac:spMkLst>
        </pc:spChg>
        <pc:spChg chg="del">
          <ac:chgData name="tran ngan" userId="53bcb93868f6791d" providerId="LiveId" clId="{2542D27C-4DE9-48D3-A0E2-B135ADF4A83D}" dt="2022-05-07T20:28:46.793" v="329" actId="478"/>
          <ac:spMkLst>
            <pc:docMk/>
            <pc:sldMk cId="1701457879" sldId="419"/>
            <ac:spMk id="7" creationId="{39184397-528E-D27D-A877-4EC6A1AA233E}"/>
          </ac:spMkLst>
        </pc:spChg>
        <pc:spChg chg="add mod">
          <ac:chgData name="tran ngan" userId="53bcb93868f6791d" providerId="LiveId" clId="{2542D27C-4DE9-48D3-A0E2-B135ADF4A83D}" dt="2022-05-07T20:31:00.552" v="476" actId="20577"/>
          <ac:spMkLst>
            <pc:docMk/>
            <pc:sldMk cId="1701457879" sldId="419"/>
            <ac:spMk id="12" creationId="{740ADE6C-5B1D-CC51-B7E2-3F33205D241A}"/>
          </ac:spMkLst>
        </pc:spChg>
        <pc:picChg chg="add mod">
          <ac:chgData name="tran ngan" userId="53bcb93868f6791d" providerId="LiveId" clId="{2542D27C-4DE9-48D3-A0E2-B135ADF4A83D}" dt="2022-05-07T20:30:25.003" v="462"/>
          <ac:picMkLst>
            <pc:docMk/>
            <pc:sldMk cId="1701457879" sldId="419"/>
            <ac:picMk id="8" creationId="{7C4F8DDE-78DF-FC67-B41D-732FC630B004}"/>
          </ac:picMkLst>
        </pc:picChg>
        <pc:picChg chg="add mod">
          <ac:chgData name="tran ngan" userId="53bcb93868f6791d" providerId="LiveId" clId="{2542D27C-4DE9-48D3-A0E2-B135ADF4A83D}" dt="2022-05-07T20:30:25.003" v="462"/>
          <ac:picMkLst>
            <pc:docMk/>
            <pc:sldMk cId="1701457879" sldId="419"/>
            <ac:picMk id="9" creationId="{A9BDA548-9034-879A-A23F-5281932DF703}"/>
          </ac:picMkLst>
        </pc:picChg>
        <pc:picChg chg="add mod">
          <ac:chgData name="tran ngan" userId="53bcb93868f6791d" providerId="LiveId" clId="{2542D27C-4DE9-48D3-A0E2-B135ADF4A83D}" dt="2022-05-07T20:30:25.003" v="462"/>
          <ac:picMkLst>
            <pc:docMk/>
            <pc:sldMk cId="1701457879" sldId="419"/>
            <ac:picMk id="10" creationId="{0163DB25-E17F-8E0A-DDB1-6772942C66A6}"/>
          </ac:picMkLst>
        </pc:picChg>
        <pc:picChg chg="add mod">
          <ac:chgData name="tran ngan" userId="53bcb93868f6791d" providerId="LiveId" clId="{2542D27C-4DE9-48D3-A0E2-B135ADF4A83D}" dt="2022-05-07T20:30:25.003" v="462"/>
          <ac:picMkLst>
            <pc:docMk/>
            <pc:sldMk cId="1701457879" sldId="419"/>
            <ac:picMk id="11" creationId="{6860BDA0-4A12-CC73-241E-1412F33A7D34}"/>
          </ac:picMkLst>
        </pc:picChg>
      </pc:sldChg>
      <pc:sldChg chg="modSp add mod ord">
        <pc:chgData name="tran ngan" userId="53bcb93868f6791d" providerId="LiveId" clId="{2542D27C-4DE9-48D3-A0E2-B135ADF4A83D}" dt="2022-05-07T20:32:03.310" v="507" actId="1076"/>
        <pc:sldMkLst>
          <pc:docMk/>
          <pc:sldMk cId="3876255601" sldId="420"/>
        </pc:sldMkLst>
        <pc:spChg chg="mod">
          <ac:chgData name="tran ngan" userId="53bcb93868f6791d" providerId="LiveId" clId="{2542D27C-4DE9-48D3-A0E2-B135ADF4A83D}" dt="2022-05-07T20:32:03.310" v="507" actId="1076"/>
          <ac:spMkLst>
            <pc:docMk/>
            <pc:sldMk cId="3876255601" sldId="420"/>
            <ac:spMk id="1134" creationId="{00000000-0000-0000-0000-000000000000}"/>
          </ac:spMkLst>
        </pc:spChg>
      </pc:sldChg>
      <pc:sldChg chg="addSp modSp add mod modAnim modNotesTx">
        <pc:chgData name="tran ngan" userId="53bcb93868f6791d" providerId="LiveId" clId="{2542D27C-4DE9-48D3-A0E2-B135ADF4A83D}" dt="2022-05-08T12:17:36.158" v="1042" actId="255"/>
        <pc:sldMkLst>
          <pc:docMk/>
          <pc:sldMk cId="1489343163" sldId="421"/>
        </pc:sldMkLst>
        <pc:spChg chg="add mod">
          <ac:chgData name="tran ngan" userId="53bcb93868f6791d" providerId="LiveId" clId="{2542D27C-4DE9-48D3-A0E2-B135ADF4A83D}" dt="2022-05-07T20:35:24.028" v="538" actId="1076"/>
          <ac:spMkLst>
            <pc:docMk/>
            <pc:sldMk cId="1489343163" sldId="421"/>
            <ac:spMk id="3" creationId="{A46CD4BC-4C78-D0BE-026E-B1F83C68FDD0}"/>
          </ac:spMkLst>
        </pc:spChg>
        <pc:spChg chg="add mod">
          <ac:chgData name="tran ngan" userId="53bcb93868f6791d" providerId="LiveId" clId="{2542D27C-4DE9-48D3-A0E2-B135ADF4A83D}" dt="2022-05-07T20:35:02.786" v="533" actId="404"/>
          <ac:spMkLst>
            <pc:docMk/>
            <pc:sldMk cId="1489343163" sldId="421"/>
            <ac:spMk id="5" creationId="{2B67369B-40F5-E201-01FA-6A54CBF3E24C}"/>
          </ac:spMkLst>
        </pc:spChg>
        <pc:spChg chg="add mod">
          <ac:chgData name="tran ngan" userId="53bcb93868f6791d" providerId="LiveId" clId="{2542D27C-4DE9-48D3-A0E2-B135ADF4A83D}" dt="2022-05-07T20:35:41.577" v="549" actId="1076"/>
          <ac:spMkLst>
            <pc:docMk/>
            <pc:sldMk cId="1489343163" sldId="421"/>
            <ac:spMk id="6" creationId="{5905C3C3-23B4-8D3C-D489-9ABBBBE852D7}"/>
          </ac:spMkLst>
        </pc:spChg>
        <pc:spChg chg="add mod">
          <ac:chgData name="tran ngan" userId="53bcb93868f6791d" providerId="LiveId" clId="{2542D27C-4DE9-48D3-A0E2-B135ADF4A83D}" dt="2022-05-07T20:36:00.431" v="560" actId="1076"/>
          <ac:spMkLst>
            <pc:docMk/>
            <pc:sldMk cId="1489343163" sldId="421"/>
            <ac:spMk id="7" creationId="{D72CCD0C-6A68-F2DA-2A15-DF525C51CD04}"/>
          </ac:spMkLst>
        </pc:spChg>
        <pc:picChg chg="mod">
          <ac:chgData name="tran ngan" userId="53bcb93868f6791d" providerId="LiveId" clId="{2542D27C-4DE9-48D3-A0E2-B135ADF4A83D}" dt="2022-05-07T20:35:17.196" v="537" actId="1076"/>
          <ac:picMkLst>
            <pc:docMk/>
            <pc:sldMk cId="1489343163" sldId="421"/>
            <ac:picMk id="4" creationId="{DCDFC1AC-B15D-1177-D94E-08623E249F68}"/>
          </ac:picMkLst>
        </pc:picChg>
      </pc:sldChg>
      <pc:sldChg chg="delSp new del mod">
        <pc:chgData name="tran ngan" userId="53bcb93868f6791d" providerId="LiveId" clId="{2542D27C-4DE9-48D3-A0E2-B135ADF4A83D}" dt="2022-05-07T20:53:37.532" v="717" actId="47"/>
        <pc:sldMkLst>
          <pc:docMk/>
          <pc:sldMk cId="489428162" sldId="422"/>
        </pc:sldMkLst>
        <pc:spChg chg="del">
          <ac:chgData name="tran ngan" userId="53bcb93868f6791d" providerId="LiveId" clId="{2542D27C-4DE9-48D3-A0E2-B135ADF4A83D}" dt="2022-05-07T20:51:37.673" v="715" actId="478"/>
          <ac:spMkLst>
            <pc:docMk/>
            <pc:sldMk cId="489428162" sldId="422"/>
            <ac:spMk id="2" creationId="{E8EE35B7-E0A4-FD05-35E3-92CDF32E5556}"/>
          </ac:spMkLst>
        </pc:spChg>
        <pc:spChg chg="del">
          <ac:chgData name="tran ngan" userId="53bcb93868f6791d" providerId="LiveId" clId="{2542D27C-4DE9-48D3-A0E2-B135ADF4A83D}" dt="2022-05-07T20:51:37.673" v="715" actId="478"/>
          <ac:spMkLst>
            <pc:docMk/>
            <pc:sldMk cId="489428162" sldId="422"/>
            <ac:spMk id="3" creationId="{AEBEE27A-E221-3304-217D-A24A1BCC8486}"/>
          </ac:spMkLst>
        </pc:spChg>
      </pc:sldChg>
      <pc:sldChg chg="add del">
        <pc:chgData name="tran ngan" userId="53bcb93868f6791d" providerId="LiveId" clId="{2542D27C-4DE9-48D3-A0E2-B135ADF4A83D}" dt="2022-05-07T20:40:05.420" v="618" actId="47"/>
        <pc:sldMkLst>
          <pc:docMk/>
          <pc:sldMk cId="3509764045" sldId="422"/>
        </pc:sldMkLst>
      </pc:sldChg>
      <pc:sldChg chg="addSp delSp modSp add mod modAnim modNotesTx">
        <pc:chgData name="tran ngan" userId="53bcb93868f6791d" providerId="LiveId" clId="{2542D27C-4DE9-48D3-A0E2-B135ADF4A83D}" dt="2022-05-07T20:59:55.636" v="1023" actId="2711"/>
        <pc:sldMkLst>
          <pc:docMk/>
          <pc:sldMk cId="1755255585" sldId="423"/>
        </pc:sldMkLst>
        <pc:spChg chg="add mod">
          <ac:chgData name="tran ngan" userId="53bcb93868f6791d" providerId="LiveId" clId="{2542D27C-4DE9-48D3-A0E2-B135ADF4A83D}" dt="2022-05-07T20:54:57.446" v="745" actId="20577"/>
          <ac:spMkLst>
            <pc:docMk/>
            <pc:sldMk cId="1755255585" sldId="423"/>
            <ac:spMk id="2" creationId="{A20DC6B1-CFBF-5B77-3981-FEFE94BB5278}"/>
          </ac:spMkLst>
        </pc:spChg>
        <pc:picChg chg="mod">
          <ac:chgData name="tran ngan" userId="53bcb93868f6791d" providerId="LiveId" clId="{2542D27C-4DE9-48D3-A0E2-B135ADF4A83D}" dt="2022-05-07T20:54:30.288" v="723" actId="1076"/>
          <ac:picMkLst>
            <pc:docMk/>
            <pc:sldMk cId="1755255585" sldId="423"/>
            <ac:picMk id="3" creationId="{285FE6EE-D713-4E30-8AAD-DD9DF02E8DF9}"/>
          </ac:picMkLst>
        </pc:picChg>
        <pc:picChg chg="del">
          <ac:chgData name="tran ngan" userId="53bcb93868f6791d" providerId="LiveId" clId="{2542D27C-4DE9-48D3-A0E2-B135ADF4A83D}" dt="2022-05-07T20:53:44.327" v="718" actId="478"/>
          <ac:picMkLst>
            <pc:docMk/>
            <pc:sldMk cId="1755255585" sldId="423"/>
            <ac:picMk id="1026" creationId="{F4273172-18E0-4C16-BA54-41987BDC66E1}"/>
          </ac:picMkLst>
        </pc:picChg>
        <pc:picChg chg="add mod">
          <ac:chgData name="tran ngan" userId="53bcb93868f6791d" providerId="LiveId" clId="{2542D27C-4DE9-48D3-A0E2-B135ADF4A83D}" dt="2022-05-07T20:54:19.868" v="720" actId="1076"/>
          <ac:picMkLst>
            <pc:docMk/>
            <pc:sldMk cId="1755255585" sldId="423"/>
            <ac:picMk id="2050" creationId="{1B316598-D6CC-FF81-2BD3-04D175DCFE68}"/>
          </ac:picMkLst>
        </pc:picChg>
      </pc:sldChg>
      <pc:sldMasterChg chg="del delSldLayout">
        <pc:chgData name="tran ngan" userId="53bcb93868f6791d" providerId="LiveId" clId="{2542D27C-4DE9-48D3-A0E2-B135ADF4A83D}" dt="2022-05-07T19:33:08.735" v="58" actId="47"/>
        <pc:sldMasterMkLst>
          <pc:docMk/>
          <pc:sldMasterMk cId="488178188" sldId="2147483692"/>
        </pc:sldMasterMkLst>
        <pc:sldLayoutChg chg="del">
          <pc:chgData name="tran ngan" userId="53bcb93868f6791d" providerId="LiveId" clId="{2542D27C-4DE9-48D3-A0E2-B135ADF4A83D}" dt="2022-05-07T19:33:08.735" v="58" actId="47"/>
          <pc:sldLayoutMkLst>
            <pc:docMk/>
            <pc:sldMasterMk cId="488178188" sldId="2147483692"/>
            <pc:sldLayoutMk cId="3942790488" sldId="2147483693"/>
          </pc:sldLayoutMkLst>
        </pc:sldLayoutChg>
        <pc:sldLayoutChg chg="del">
          <pc:chgData name="tran ngan" userId="53bcb93868f6791d" providerId="LiveId" clId="{2542D27C-4DE9-48D3-A0E2-B135ADF4A83D}" dt="2022-05-07T19:33:08.735" v="58" actId="47"/>
          <pc:sldLayoutMkLst>
            <pc:docMk/>
            <pc:sldMasterMk cId="488178188" sldId="2147483692"/>
            <pc:sldLayoutMk cId="896395970" sldId="2147483694"/>
          </pc:sldLayoutMkLst>
        </pc:sldLayoutChg>
        <pc:sldLayoutChg chg="del">
          <pc:chgData name="tran ngan" userId="53bcb93868f6791d" providerId="LiveId" clId="{2542D27C-4DE9-48D3-A0E2-B135ADF4A83D}" dt="2022-05-07T19:33:08.735" v="58" actId="47"/>
          <pc:sldLayoutMkLst>
            <pc:docMk/>
            <pc:sldMasterMk cId="488178188" sldId="2147483692"/>
            <pc:sldLayoutMk cId="1627616143" sldId="2147483695"/>
          </pc:sldLayoutMkLst>
        </pc:sldLayoutChg>
        <pc:sldLayoutChg chg="del">
          <pc:chgData name="tran ngan" userId="53bcb93868f6791d" providerId="LiveId" clId="{2542D27C-4DE9-48D3-A0E2-B135ADF4A83D}" dt="2022-05-07T19:33:08.735" v="58" actId="47"/>
          <pc:sldLayoutMkLst>
            <pc:docMk/>
            <pc:sldMasterMk cId="488178188" sldId="2147483692"/>
            <pc:sldLayoutMk cId="3738707658" sldId="2147483696"/>
          </pc:sldLayoutMkLst>
        </pc:sldLayoutChg>
        <pc:sldLayoutChg chg="del">
          <pc:chgData name="tran ngan" userId="53bcb93868f6791d" providerId="LiveId" clId="{2542D27C-4DE9-48D3-A0E2-B135ADF4A83D}" dt="2022-05-07T19:33:08.735" v="58" actId="47"/>
          <pc:sldLayoutMkLst>
            <pc:docMk/>
            <pc:sldMasterMk cId="488178188" sldId="2147483692"/>
            <pc:sldLayoutMk cId="3096214923" sldId="2147483697"/>
          </pc:sldLayoutMkLst>
        </pc:sldLayoutChg>
        <pc:sldLayoutChg chg="del">
          <pc:chgData name="tran ngan" userId="53bcb93868f6791d" providerId="LiveId" clId="{2542D27C-4DE9-48D3-A0E2-B135ADF4A83D}" dt="2022-05-07T19:33:08.735" v="58" actId="47"/>
          <pc:sldLayoutMkLst>
            <pc:docMk/>
            <pc:sldMasterMk cId="488178188" sldId="2147483692"/>
            <pc:sldLayoutMk cId="2826205424" sldId="2147483698"/>
          </pc:sldLayoutMkLst>
        </pc:sldLayoutChg>
        <pc:sldLayoutChg chg="del">
          <pc:chgData name="tran ngan" userId="53bcb93868f6791d" providerId="LiveId" clId="{2542D27C-4DE9-48D3-A0E2-B135ADF4A83D}" dt="2022-05-07T19:33:08.735" v="58" actId="47"/>
          <pc:sldLayoutMkLst>
            <pc:docMk/>
            <pc:sldMasterMk cId="488178188" sldId="2147483692"/>
            <pc:sldLayoutMk cId="3134496090" sldId="2147483699"/>
          </pc:sldLayoutMkLst>
        </pc:sldLayoutChg>
        <pc:sldLayoutChg chg="del">
          <pc:chgData name="tran ngan" userId="53bcb93868f6791d" providerId="LiveId" clId="{2542D27C-4DE9-48D3-A0E2-B135ADF4A83D}" dt="2022-05-07T19:33:08.735" v="58" actId="47"/>
          <pc:sldLayoutMkLst>
            <pc:docMk/>
            <pc:sldMasterMk cId="488178188" sldId="2147483692"/>
            <pc:sldLayoutMk cId="1026524861" sldId="2147483700"/>
          </pc:sldLayoutMkLst>
        </pc:sldLayoutChg>
        <pc:sldLayoutChg chg="del">
          <pc:chgData name="tran ngan" userId="53bcb93868f6791d" providerId="LiveId" clId="{2542D27C-4DE9-48D3-A0E2-B135ADF4A83D}" dt="2022-05-07T19:33:08.735" v="58" actId="47"/>
          <pc:sldLayoutMkLst>
            <pc:docMk/>
            <pc:sldMasterMk cId="488178188" sldId="2147483692"/>
            <pc:sldLayoutMk cId="667613084" sldId="2147483701"/>
          </pc:sldLayoutMkLst>
        </pc:sldLayoutChg>
        <pc:sldLayoutChg chg="del">
          <pc:chgData name="tran ngan" userId="53bcb93868f6791d" providerId="LiveId" clId="{2542D27C-4DE9-48D3-A0E2-B135ADF4A83D}" dt="2022-05-07T19:33:08.735" v="58" actId="47"/>
          <pc:sldLayoutMkLst>
            <pc:docMk/>
            <pc:sldMasterMk cId="488178188" sldId="2147483692"/>
            <pc:sldLayoutMk cId="2020930790" sldId="2147483702"/>
          </pc:sldLayoutMkLst>
        </pc:sldLayoutChg>
        <pc:sldLayoutChg chg="del">
          <pc:chgData name="tran ngan" userId="53bcb93868f6791d" providerId="LiveId" clId="{2542D27C-4DE9-48D3-A0E2-B135ADF4A83D}" dt="2022-05-07T19:33:08.735" v="58" actId="47"/>
          <pc:sldLayoutMkLst>
            <pc:docMk/>
            <pc:sldMasterMk cId="488178188" sldId="2147483692"/>
            <pc:sldLayoutMk cId="1755277060" sldId="214748370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27902-C79A-49B4-AFC0-8A2B2FED982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5A457-5952-45DB-8F8D-C88E6DB38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1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e1771e2fe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e1771e2fe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264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Say the sentences 1 by 1 and follow the action when THE HAND pointed to each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758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Say the sentences 1 by 1 and follow the action when THE HAND pointed to each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366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Say the sentences 1 by 1 and follow the action when THE HAND pointed to each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768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046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9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31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12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e33de025d8_0_9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e33de025d8_0_9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0" hangingPunct="0">
              <a:spcBef>
                <a:spcPts val="300"/>
              </a:spcBef>
            </a:pPr>
            <a:r>
              <a:rPr lang="pt-BR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Game: </a:t>
            </a:r>
            <a:r>
              <a:rPr lang="en-US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Matching Pairs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two teams.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pupil from each team comes to the board, choose a card from the left, then choose one from the right.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they match, he/she gets points for the team.</a:t>
            </a:r>
            <a:endParaRPr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3112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509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377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e33de025d8_0_9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e33de025d8_0_9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sz="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733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e33de025d8_0_9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e33de025d8_0_9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6819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575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r>
              <a:rPr lang="pt-BR" sz="1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Game: </a:t>
            </a:r>
            <a:r>
              <a:rPr lang="en-US" sz="1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Tic Tac Toe</a:t>
            </a:r>
          </a:p>
          <a:p>
            <a:pPr marL="171450" indent="-171450" algn="just" eaLnBrk="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 divides class into 2 teams (BOYS and GIRLS).</a:t>
            </a:r>
          </a:p>
          <a:p>
            <a:pPr marL="171450" indent="-171450" algn="just" eaLnBrk="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 asks 2 members of each team to listen and write the words (activities) on the board.</a:t>
            </a:r>
          </a:p>
          <a:p>
            <a:pPr marL="171450" indent="-171450" algn="just" eaLnBrk="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first one will choose the number and the circle or cross.</a:t>
            </a:r>
          </a:p>
          <a:p>
            <a:pPr algn="just" eaLnBrk="0" hangingPunct="0">
              <a:spcBef>
                <a:spcPts val="300"/>
              </a:spcBef>
            </a:pPr>
            <a:endParaRPr lang="en-GB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659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Click</a:t>
            </a:r>
            <a:r>
              <a:rPr lang="en-GB" sz="1200" baseline="0" dirty="0">
                <a:latin typeface="+mn-lt"/>
              </a:rPr>
              <a:t> once to reveal a circle.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aseline="0" dirty="0">
                <a:latin typeface="+mn-lt"/>
              </a:rPr>
              <a:t>Click again to reveal a cross.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aseline="0" dirty="0">
                <a:latin typeface="+mn-lt"/>
              </a:rPr>
              <a:t>Click once more to show the pictures again.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aseline="0" dirty="0">
                <a:latin typeface="+mn-lt"/>
              </a:rPr>
              <a:t>Click play again to reset the board.</a:t>
            </a:r>
            <a:endParaRPr lang="en-GB" sz="1200" dirty="0">
              <a:latin typeface="+mn-l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71F05-0490-482D-B1B7-C662037F3B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85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828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GAME: Hidden Picture Guessing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asks pupils to choose the numbers to reveal and guess the pictures behind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(words of activities in lesson 1 - period 1)</a:t>
            </a: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5A457-5952-45DB-8F8D-C88E6DB385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64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5A457-5952-45DB-8F8D-C88E6DB385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86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059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9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431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692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Say the sentences 1 by 1 and follow the action when THE HAND pointed to each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78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437F-CB41-44C7-97D5-2DC7EE0A0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BA80C-1AA5-4291-B489-60E06B5A8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097BF-AF8F-4E71-A3DA-257C2D67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20D8-C8BA-42D3-A5B9-1E366E70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F31EB-2081-4961-9B93-D4790EBE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6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B6AC-5B65-469C-BD4F-0A560417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352FE-D3C5-45B0-9749-DC7FFF60B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7A332-D8C5-4CD1-92B9-AC2490DA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12E59-7E39-4887-BDAE-035B2C28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22D5C-0594-4A8D-9F32-B955DFB8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0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DBED43-7CC1-4145-98FA-7526B94EB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FF74D-CD79-4F41-A01B-B59BF3FE4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86C97-EB0B-4E2D-9A0C-06A4710B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81E91-01CB-4D7B-8A2F-1D3F99EA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F92C4-FE69-470D-A0B1-BF993127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88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1957484"/>
            <a:ext cx="1027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Barriecito"/>
              <a:buNone/>
              <a:defRPr sz="7333"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88133" y="4973717"/>
            <a:ext cx="68156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496C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" y="-397567"/>
            <a:ext cx="776100" cy="842467"/>
            <a:chOff x="1189975" y="353200"/>
            <a:chExt cx="582075" cy="631850"/>
          </a:xfrm>
        </p:grpSpPr>
        <p:sp>
          <p:nvSpPr>
            <p:cNvPr id="12" name="Google Shape;12;p2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60501" y="-126500"/>
            <a:ext cx="481233" cy="484367"/>
          </a:xfrm>
          <a:custGeom>
            <a:avLst/>
            <a:gdLst/>
            <a:ahLst/>
            <a:cxnLst/>
            <a:rect l="l" t="t" r="r" b="b"/>
            <a:pathLst>
              <a:path w="14437" h="14531" extrusionOk="0">
                <a:moveTo>
                  <a:pt x="7695" y="4724"/>
                </a:moveTo>
                <a:cubicBezTo>
                  <a:pt x="9174" y="4724"/>
                  <a:pt x="10001" y="5602"/>
                  <a:pt x="10753" y="6554"/>
                </a:cubicBezTo>
                <a:cubicBezTo>
                  <a:pt x="11028" y="6930"/>
                  <a:pt x="10953" y="7381"/>
                  <a:pt x="10652" y="7782"/>
                </a:cubicBezTo>
                <a:cubicBezTo>
                  <a:pt x="9951" y="8760"/>
                  <a:pt x="9023" y="9436"/>
                  <a:pt x="7820" y="9687"/>
                </a:cubicBezTo>
                <a:cubicBezTo>
                  <a:pt x="7722" y="9707"/>
                  <a:pt x="7615" y="9716"/>
                  <a:pt x="7502" y="9716"/>
                </a:cubicBezTo>
                <a:cubicBezTo>
                  <a:pt x="6484" y="9716"/>
                  <a:pt x="4938" y="8952"/>
                  <a:pt x="4487" y="8208"/>
                </a:cubicBezTo>
                <a:cubicBezTo>
                  <a:pt x="4362" y="7958"/>
                  <a:pt x="4311" y="7707"/>
                  <a:pt x="4336" y="7431"/>
                </a:cubicBezTo>
                <a:cubicBezTo>
                  <a:pt x="4487" y="6003"/>
                  <a:pt x="5389" y="5025"/>
                  <a:pt x="6818" y="4825"/>
                </a:cubicBezTo>
                <a:cubicBezTo>
                  <a:pt x="7144" y="4775"/>
                  <a:pt x="7469" y="4749"/>
                  <a:pt x="7695" y="4724"/>
                </a:cubicBezTo>
                <a:close/>
                <a:moveTo>
                  <a:pt x="7923" y="1"/>
                </a:moveTo>
                <a:cubicBezTo>
                  <a:pt x="7695" y="1"/>
                  <a:pt x="7460" y="21"/>
                  <a:pt x="7219" y="63"/>
                </a:cubicBezTo>
                <a:cubicBezTo>
                  <a:pt x="7152" y="71"/>
                  <a:pt x="7085" y="74"/>
                  <a:pt x="7018" y="74"/>
                </a:cubicBezTo>
                <a:cubicBezTo>
                  <a:pt x="6885" y="74"/>
                  <a:pt x="6751" y="63"/>
                  <a:pt x="6617" y="63"/>
                </a:cubicBezTo>
                <a:cubicBezTo>
                  <a:pt x="6469" y="47"/>
                  <a:pt x="6322" y="39"/>
                  <a:pt x="6176" y="39"/>
                </a:cubicBezTo>
                <a:cubicBezTo>
                  <a:pt x="4976" y="39"/>
                  <a:pt x="3900" y="570"/>
                  <a:pt x="2983" y="1241"/>
                </a:cubicBezTo>
                <a:cubicBezTo>
                  <a:pt x="1053" y="2694"/>
                  <a:pt x="51" y="4724"/>
                  <a:pt x="26" y="7181"/>
                </a:cubicBezTo>
                <a:cubicBezTo>
                  <a:pt x="1" y="9461"/>
                  <a:pt x="953" y="11341"/>
                  <a:pt x="2657" y="12845"/>
                </a:cubicBezTo>
                <a:cubicBezTo>
                  <a:pt x="2808" y="12845"/>
                  <a:pt x="2958" y="12920"/>
                  <a:pt x="3058" y="13045"/>
                </a:cubicBezTo>
                <a:cubicBezTo>
                  <a:pt x="3209" y="13120"/>
                  <a:pt x="3384" y="13171"/>
                  <a:pt x="3509" y="13271"/>
                </a:cubicBezTo>
                <a:cubicBezTo>
                  <a:pt x="4678" y="14132"/>
                  <a:pt x="5904" y="14531"/>
                  <a:pt x="7186" y="14531"/>
                </a:cubicBezTo>
                <a:cubicBezTo>
                  <a:pt x="7993" y="14531"/>
                  <a:pt x="8823" y="14373"/>
                  <a:pt x="9675" y="14073"/>
                </a:cubicBezTo>
                <a:cubicBezTo>
                  <a:pt x="10176" y="13597"/>
                  <a:pt x="10778" y="13196"/>
                  <a:pt x="11204" y="12644"/>
                </a:cubicBezTo>
                <a:cubicBezTo>
                  <a:pt x="11454" y="12293"/>
                  <a:pt x="11680" y="11917"/>
                  <a:pt x="11981" y="11592"/>
                </a:cubicBezTo>
                <a:cubicBezTo>
                  <a:pt x="12707" y="10765"/>
                  <a:pt x="13334" y="9862"/>
                  <a:pt x="13710" y="8810"/>
                </a:cubicBezTo>
                <a:cubicBezTo>
                  <a:pt x="14286" y="7130"/>
                  <a:pt x="14437" y="5476"/>
                  <a:pt x="13459" y="3822"/>
                </a:cubicBezTo>
                <a:cubicBezTo>
                  <a:pt x="12858" y="2845"/>
                  <a:pt x="12106" y="2093"/>
                  <a:pt x="11254" y="1416"/>
                </a:cubicBezTo>
                <a:cubicBezTo>
                  <a:pt x="10256" y="610"/>
                  <a:pt x="9187" y="1"/>
                  <a:pt x="79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240634" y="897377"/>
            <a:ext cx="134533" cy="104267"/>
          </a:xfrm>
          <a:custGeom>
            <a:avLst/>
            <a:gdLst/>
            <a:ahLst/>
            <a:cxnLst/>
            <a:rect l="l" t="t" r="r" b="b"/>
            <a:pathLst>
              <a:path w="4036" h="3128" extrusionOk="0">
                <a:moveTo>
                  <a:pt x="2242" y="1"/>
                </a:moveTo>
                <a:cubicBezTo>
                  <a:pt x="1456" y="1"/>
                  <a:pt x="470" y="623"/>
                  <a:pt x="301" y="1298"/>
                </a:cubicBezTo>
                <a:cubicBezTo>
                  <a:pt x="0" y="2401"/>
                  <a:pt x="552" y="3128"/>
                  <a:pt x="1604" y="3128"/>
                </a:cubicBezTo>
                <a:cubicBezTo>
                  <a:pt x="2231" y="3128"/>
                  <a:pt x="2782" y="2852"/>
                  <a:pt x="3208" y="2426"/>
                </a:cubicBezTo>
                <a:cubicBezTo>
                  <a:pt x="4035" y="1674"/>
                  <a:pt x="3735" y="446"/>
                  <a:pt x="2657" y="70"/>
                </a:cubicBezTo>
                <a:cubicBezTo>
                  <a:pt x="2530" y="22"/>
                  <a:pt x="2390" y="1"/>
                  <a:pt x="224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1551400" y="807344"/>
            <a:ext cx="109467" cy="93867"/>
          </a:xfrm>
          <a:custGeom>
            <a:avLst/>
            <a:gdLst/>
            <a:ahLst/>
            <a:cxnLst/>
            <a:rect l="l" t="t" r="r" b="b"/>
            <a:pathLst>
              <a:path w="3284" h="2816" extrusionOk="0">
                <a:moveTo>
                  <a:pt x="1821" y="0"/>
                </a:moveTo>
                <a:cubicBezTo>
                  <a:pt x="1214" y="0"/>
                  <a:pt x="453" y="415"/>
                  <a:pt x="226" y="891"/>
                </a:cubicBezTo>
                <a:cubicBezTo>
                  <a:pt x="1" y="1393"/>
                  <a:pt x="201" y="2195"/>
                  <a:pt x="627" y="2520"/>
                </a:cubicBezTo>
                <a:cubicBezTo>
                  <a:pt x="883" y="2715"/>
                  <a:pt x="1221" y="2815"/>
                  <a:pt x="1564" y="2815"/>
                </a:cubicBezTo>
                <a:cubicBezTo>
                  <a:pt x="1928" y="2815"/>
                  <a:pt x="2298" y="2702"/>
                  <a:pt x="2582" y="2470"/>
                </a:cubicBezTo>
                <a:cubicBezTo>
                  <a:pt x="2858" y="2270"/>
                  <a:pt x="3058" y="1994"/>
                  <a:pt x="3284" y="1768"/>
                </a:cubicBezTo>
                <a:cubicBezTo>
                  <a:pt x="3284" y="1267"/>
                  <a:pt x="3158" y="841"/>
                  <a:pt x="2958" y="390"/>
                </a:cubicBezTo>
                <a:cubicBezTo>
                  <a:pt x="2883" y="340"/>
                  <a:pt x="2833" y="265"/>
                  <a:pt x="2783" y="189"/>
                </a:cubicBezTo>
                <a:cubicBezTo>
                  <a:pt x="2507" y="189"/>
                  <a:pt x="2256" y="64"/>
                  <a:pt x="2006" y="14"/>
                </a:cubicBezTo>
                <a:cubicBezTo>
                  <a:pt x="1946" y="5"/>
                  <a:pt x="1884" y="0"/>
                  <a:pt x="1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455433" y="527611"/>
            <a:ext cx="86800" cy="83267"/>
          </a:xfrm>
          <a:custGeom>
            <a:avLst/>
            <a:gdLst/>
            <a:ahLst/>
            <a:cxnLst/>
            <a:rect l="l" t="t" r="r" b="b"/>
            <a:pathLst>
              <a:path w="2604" h="2498" extrusionOk="0">
                <a:moveTo>
                  <a:pt x="1398" y="0"/>
                </a:moveTo>
                <a:cubicBezTo>
                  <a:pt x="1128" y="0"/>
                  <a:pt x="838" y="119"/>
                  <a:pt x="549" y="361"/>
                </a:cubicBezTo>
                <a:cubicBezTo>
                  <a:pt x="423" y="486"/>
                  <a:pt x="323" y="612"/>
                  <a:pt x="223" y="762"/>
                </a:cubicBezTo>
                <a:cubicBezTo>
                  <a:pt x="148" y="962"/>
                  <a:pt x="47" y="1188"/>
                  <a:pt x="22" y="1414"/>
                </a:cubicBezTo>
                <a:cubicBezTo>
                  <a:pt x="1" y="2104"/>
                  <a:pt x="351" y="2497"/>
                  <a:pt x="960" y="2497"/>
                </a:cubicBezTo>
                <a:cubicBezTo>
                  <a:pt x="1059" y="2497"/>
                  <a:pt x="1164" y="2487"/>
                  <a:pt x="1276" y="2466"/>
                </a:cubicBezTo>
                <a:cubicBezTo>
                  <a:pt x="1401" y="2441"/>
                  <a:pt x="1551" y="2416"/>
                  <a:pt x="1677" y="2391"/>
                </a:cubicBezTo>
                <a:cubicBezTo>
                  <a:pt x="1727" y="2241"/>
                  <a:pt x="1877" y="2241"/>
                  <a:pt x="1977" y="2165"/>
                </a:cubicBezTo>
                <a:cubicBezTo>
                  <a:pt x="2529" y="1739"/>
                  <a:pt x="2604" y="987"/>
                  <a:pt x="2178" y="411"/>
                </a:cubicBezTo>
                <a:cubicBezTo>
                  <a:pt x="1957" y="138"/>
                  <a:pt x="1689" y="0"/>
                  <a:pt x="13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568933" y="618145"/>
            <a:ext cx="86867" cy="77767"/>
          </a:xfrm>
          <a:custGeom>
            <a:avLst/>
            <a:gdLst/>
            <a:ahLst/>
            <a:cxnLst/>
            <a:rect l="l" t="t" r="r" b="b"/>
            <a:pathLst>
              <a:path w="2606" h="2333" extrusionOk="0">
                <a:moveTo>
                  <a:pt x="1580" y="1"/>
                </a:moveTo>
                <a:cubicBezTo>
                  <a:pt x="552" y="1"/>
                  <a:pt x="1" y="703"/>
                  <a:pt x="101" y="1855"/>
                </a:cubicBezTo>
                <a:cubicBezTo>
                  <a:pt x="251" y="1931"/>
                  <a:pt x="352" y="2031"/>
                  <a:pt x="427" y="2181"/>
                </a:cubicBezTo>
                <a:cubicBezTo>
                  <a:pt x="652" y="2231"/>
                  <a:pt x="878" y="2307"/>
                  <a:pt x="1104" y="2332"/>
                </a:cubicBezTo>
                <a:cubicBezTo>
                  <a:pt x="1122" y="2332"/>
                  <a:pt x="1139" y="2332"/>
                  <a:pt x="1157" y="2332"/>
                </a:cubicBezTo>
                <a:cubicBezTo>
                  <a:pt x="2053" y="2332"/>
                  <a:pt x="2605" y="1712"/>
                  <a:pt x="2507" y="803"/>
                </a:cubicBezTo>
                <a:cubicBezTo>
                  <a:pt x="2432" y="226"/>
                  <a:pt x="2156" y="1"/>
                  <a:pt x="158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0" y="291511"/>
            <a:ext cx="1857200" cy="1951200"/>
            <a:chOff x="0" y="218633"/>
            <a:chExt cx="1392900" cy="1463400"/>
          </a:xfrm>
        </p:grpSpPr>
        <p:sp>
          <p:nvSpPr>
            <p:cNvPr id="20" name="Google Shape;20;p2"/>
            <p:cNvSpPr/>
            <p:nvPr/>
          </p:nvSpPr>
          <p:spPr>
            <a:xfrm>
              <a:off x="0" y="218633"/>
              <a:ext cx="1392900" cy="1463400"/>
            </a:xfrm>
            <a:custGeom>
              <a:avLst/>
              <a:gdLst/>
              <a:ahLst/>
              <a:cxnLst/>
              <a:rect l="l" t="t" r="r" b="b"/>
              <a:pathLst>
                <a:path w="55716" h="58536" extrusionOk="0">
                  <a:moveTo>
                    <a:pt x="35060" y="7878"/>
                  </a:moveTo>
                  <a:cubicBezTo>
                    <a:pt x="35605" y="7878"/>
                    <a:pt x="36118" y="8017"/>
                    <a:pt x="36643" y="8296"/>
                  </a:cubicBezTo>
                  <a:cubicBezTo>
                    <a:pt x="37545" y="8772"/>
                    <a:pt x="38197" y="9449"/>
                    <a:pt x="38598" y="10326"/>
                  </a:cubicBezTo>
                  <a:cubicBezTo>
                    <a:pt x="38923" y="11028"/>
                    <a:pt x="38698" y="12181"/>
                    <a:pt x="38121" y="12732"/>
                  </a:cubicBezTo>
                  <a:cubicBezTo>
                    <a:pt x="37507" y="13329"/>
                    <a:pt x="36800" y="13648"/>
                    <a:pt x="36039" y="13648"/>
                  </a:cubicBezTo>
                  <a:cubicBezTo>
                    <a:pt x="35683" y="13648"/>
                    <a:pt x="35314" y="13578"/>
                    <a:pt x="34938" y="13434"/>
                  </a:cubicBezTo>
                  <a:cubicBezTo>
                    <a:pt x="33535" y="12908"/>
                    <a:pt x="32307" y="11805"/>
                    <a:pt x="32457" y="10101"/>
                  </a:cubicBezTo>
                  <a:cubicBezTo>
                    <a:pt x="32457" y="8697"/>
                    <a:pt x="32808" y="8346"/>
                    <a:pt x="34162" y="7995"/>
                  </a:cubicBezTo>
                  <a:cubicBezTo>
                    <a:pt x="34474" y="7917"/>
                    <a:pt x="34771" y="7878"/>
                    <a:pt x="35060" y="7878"/>
                  </a:cubicBezTo>
                  <a:close/>
                  <a:moveTo>
                    <a:pt x="43199" y="12656"/>
                  </a:moveTo>
                  <a:cubicBezTo>
                    <a:pt x="43738" y="12656"/>
                    <a:pt x="44287" y="13145"/>
                    <a:pt x="44312" y="13634"/>
                  </a:cubicBezTo>
                  <a:cubicBezTo>
                    <a:pt x="44337" y="14311"/>
                    <a:pt x="43710" y="14888"/>
                    <a:pt x="42934" y="14888"/>
                  </a:cubicBezTo>
                  <a:cubicBezTo>
                    <a:pt x="42910" y="14888"/>
                    <a:pt x="42887" y="14889"/>
                    <a:pt x="42864" y="14889"/>
                  </a:cubicBezTo>
                  <a:cubicBezTo>
                    <a:pt x="42207" y="14889"/>
                    <a:pt x="41856" y="14539"/>
                    <a:pt x="41856" y="13885"/>
                  </a:cubicBezTo>
                  <a:cubicBezTo>
                    <a:pt x="41881" y="13183"/>
                    <a:pt x="42407" y="12657"/>
                    <a:pt x="43159" y="12657"/>
                  </a:cubicBezTo>
                  <a:cubicBezTo>
                    <a:pt x="43172" y="12656"/>
                    <a:pt x="43186" y="12656"/>
                    <a:pt x="43199" y="12656"/>
                  </a:cubicBezTo>
                  <a:close/>
                  <a:moveTo>
                    <a:pt x="44110" y="17067"/>
                  </a:moveTo>
                  <a:cubicBezTo>
                    <a:pt x="44119" y="17067"/>
                    <a:pt x="44128" y="17068"/>
                    <a:pt x="44137" y="17068"/>
                  </a:cubicBezTo>
                  <a:cubicBezTo>
                    <a:pt x="44688" y="17093"/>
                    <a:pt x="45139" y="17720"/>
                    <a:pt x="45139" y="18446"/>
                  </a:cubicBezTo>
                  <a:cubicBezTo>
                    <a:pt x="45139" y="19274"/>
                    <a:pt x="44788" y="19649"/>
                    <a:pt x="44036" y="19675"/>
                  </a:cubicBezTo>
                  <a:cubicBezTo>
                    <a:pt x="44019" y="19675"/>
                    <a:pt x="44002" y="19675"/>
                    <a:pt x="43984" y="19675"/>
                  </a:cubicBezTo>
                  <a:cubicBezTo>
                    <a:pt x="43179" y="19675"/>
                    <a:pt x="42483" y="19109"/>
                    <a:pt x="42507" y="18472"/>
                  </a:cubicBezTo>
                  <a:cubicBezTo>
                    <a:pt x="42507" y="17903"/>
                    <a:pt x="43506" y="17067"/>
                    <a:pt x="44110" y="17067"/>
                  </a:cubicBezTo>
                  <a:close/>
                  <a:moveTo>
                    <a:pt x="26149" y="15310"/>
                  </a:moveTo>
                  <a:cubicBezTo>
                    <a:pt x="26632" y="15310"/>
                    <a:pt x="27134" y="15493"/>
                    <a:pt x="27520" y="15940"/>
                  </a:cubicBezTo>
                  <a:cubicBezTo>
                    <a:pt x="28497" y="17143"/>
                    <a:pt x="28222" y="18822"/>
                    <a:pt x="26868" y="19675"/>
                  </a:cubicBezTo>
                  <a:cubicBezTo>
                    <a:pt x="26618" y="19825"/>
                    <a:pt x="26342" y="19950"/>
                    <a:pt x="26066" y="20050"/>
                  </a:cubicBezTo>
                  <a:cubicBezTo>
                    <a:pt x="25859" y="20127"/>
                    <a:pt x="25647" y="20162"/>
                    <a:pt x="25438" y="20162"/>
                  </a:cubicBezTo>
                  <a:cubicBezTo>
                    <a:pt x="24411" y="20162"/>
                    <a:pt x="23455" y="19304"/>
                    <a:pt x="23435" y="18221"/>
                  </a:cubicBezTo>
                  <a:cubicBezTo>
                    <a:pt x="23410" y="17168"/>
                    <a:pt x="24512" y="15564"/>
                    <a:pt x="25816" y="15339"/>
                  </a:cubicBezTo>
                  <a:cubicBezTo>
                    <a:pt x="25925" y="15320"/>
                    <a:pt x="26036" y="15310"/>
                    <a:pt x="26149" y="15310"/>
                  </a:cubicBezTo>
                  <a:close/>
                  <a:moveTo>
                    <a:pt x="39461" y="18177"/>
                  </a:moveTo>
                  <a:cubicBezTo>
                    <a:pt x="39609" y="18177"/>
                    <a:pt x="39749" y="18198"/>
                    <a:pt x="39876" y="18246"/>
                  </a:cubicBezTo>
                  <a:cubicBezTo>
                    <a:pt x="40954" y="18622"/>
                    <a:pt x="41254" y="19850"/>
                    <a:pt x="40427" y="20602"/>
                  </a:cubicBezTo>
                  <a:cubicBezTo>
                    <a:pt x="40001" y="21028"/>
                    <a:pt x="39450" y="21304"/>
                    <a:pt x="38823" y="21304"/>
                  </a:cubicBezTo>
                  <a:cubicBezTo>
                    <a:pt x="37771" y="21304"/>
                    <a:pt x="37219" y="20577"/>
                    <a:pt x="37520" y="19474"/>
                  </a:cubicBezTo>
                  <a:cubicBezTo>
                    <a:pt x="37689" y="18799"/>
                    <a:pt x="38675" y="18177"/>
                    <a:pt x="39461" y="18177"/>
                  </a:cubicBezTo>
                  <a:close/>
                  <a:moveTo>
                    <a:pt x="9950" y="21477"/>
                  </a:moveTo>
                  <a:cubicBezTo>
                    <a:pt x="9975" y="21477"/>
                    <a:pt x="10001" y="21478"/>
                    <a:pt x="10026" y="21479"/>
                  </a:cubicBezTo>
                  <a:cubicBezTo>
                    <a:pt x="11179" y="21529"/>
                    <a:pt x="12257" y="22507"/>
                    <a:pt x="12207" y="23534"/>
                  </a:cubicBezTo>
                  <a:cubicBezTo>
                    <a:pt x="12182" y="24331"/>
                    <a:pt x="11018" y="25268"/>
                    <a:pt x="10059" y="25268"/>
                  </a:cubicBezTo>
                  <a:cubicBezTo>
                    <a:pt x="10023" y="25268"/>
                    <a:pt x="9987" y="25266"/>
                    <a:pt x="9951" y="25264"/>
                  </a:cubicBezTo>
                  <a:cubicBezTo>
                    <a:pt x="8798" y="25213"/>
                    <a:pt x="8272" y="24161"/>
                    <a:pt x="8222" y="23208"/>
                  </a:cubicBezTo>
                  <a:cubicBezTo>
                    <a:pt x="8173" y="22307"/>
                    <a:pt x="9071" y="21477"/>
                    <a:pt x="9950" y="21477"/>
                  </a:cubicBezTo>
                  <a:close/>
                  <a:moveTo>
                    <a:pt x="17827" y="25668"/>
                  </a:moveTo>
                  <a:cubicBezTo>
                    <a:pt x="18007" y="25668"/>
                    <a:pt x="18196" y="25706"/>
                    <a:pt x="18397" y="25790"/>
                  </a:cubicBezTo>
                  <a:cubicBezTo>
                    <a:pt x="19149" y="26091"/>
                    <a:pt x="19500" y="26767"/>
                    <a:pt x="19625" y="27494"/>
                  </a:cubicBezTo>
                  <a:cubicBezTo>
                    <a:pt x="19876" y="29098"/>
                    <a:pt x="18898" y="30527"/>
                    <a:pt x="17595" y="31178"/>
                  </a:cubicBezTo>
                  <a:cubicBezTo>
                    <a:pt x="17336" y="31314"/>
                    <a:pt x="17069" y="31377"/>
                    <a:pt x="16812" y="31377"/>
                  </a:cubicBezTo>
                  <a:cubicBezTo>
                    <a:pt x="16026" y="31377"/>
                    <a:pt x="15334" y="30788"/>
                    <a:pt x="15239" y="29900"/>
                  </a:cubicBezTo>
                  <a:cubicBezTo>
                    <a:pt x="15214" y="29675"/>
                    <a:pt x="15239" y="29424"/>
                    <a:pt x="15239" y="29173"/>
                  </a:cubicBezTo>
                  <a:cubicBezTo>
                    <a:pt x="15139" y="28046"/>
                    <a:pt x="15590" y="27143"/>
                    <a:pt x="16417" y="26366"/>
                  </a:cubicBezTo>
                  <a:cubicBezTo>
                    <a:pt x="16863" y="25976"/>
                    <a:pt x="17309" y="25668"/>
                    <a:pt x="17827" y="25668"/>
                  </a:cubicBezTo>
                  <a:close/>
                  <a:moveTo>
                    <a:pt x="33038" y="30891"/>
                  </a:moveTo>
                  <a:cubicBezTo>
                    <a:pt x="33133" y="30891"/>
                    <a:pt x="33232" y="30895"/>
                    <a:pt x="33334" y="30903"/>
                  </a:cubicBezTo>
                  <a:cubicBezTo>
                    <a:pt x="34638" y="30903"/>
                    <a:pt x="35490" y="31905"/>
                    <a:pt x="35490" y="33434"/>
                  </a:cubicBezTo>
                  <a:cubicBezTo>
                    <a:pt x="35490" y="34311"/>
                    <a:pt x="34437" y="35289"/>
                    <a:pt x="33510" y="35314"/>
                  </a:cubicBezTo>
                  <a:cubicBezTo>
                    <a:pt x="33497" y="35314"/>
                    <a:pt x="33484" y="35314"/>
                    <a:pt x="33471" y="35314"/>
                  </a:cubicBezTo>
                  <a:cubicBezTo>
                    <a:pt x="32233" y="35314"/>
                    <a:pt x="31103" y="34122"/>
                    <a:pt x="31054" y="32833"/>
                  </a:cubicBezTo>
                  <a:cubicBezTo>
                    <a:pt x="31007" y="31730"/>
                    <a:pt x="31641" y="30891"/>
                    <a:pt x="33038" y="30891"/>
                  </a:cubicBezTo>
                  <a:close/>
                  <a:moveTo>
                    <a:pt x="42534" y="36510"/>
                  </a:moveTo>
                  <a:cubicBezTo>
                    <a:pt x="43039" y="36510"/>
                    <a:pt x="43562" y="36659"/>
                    <a:pt x="44011" y="36993"/>
                  </a:cubicBezTo>
                  <a:cubicBezTo>
                    <a:pt x="44187" y="37118"/>
                    <a:pt x="44262" y="37294"/>
                    <a:pt x="44312" y="37494"/>
                  </a:cubicBezTo>
                  <a:cubicBezTo>
                    <a:pt x="44462" y="38046"/>
                    <a:pt x="44588" y="38597"/>
                    <a:pt x="44512" y="39123"/>
                  </a:cubicBezTo>
                  <a:cubicBezTo>
                    <a:pt x="44512" y="39700"/>
                    <a:pt x="44563" y="40201"/>
                    <a:pt x="44111" y="40652"/>
                  </a:cubicBezTo>
                  <a:cubicBezTo>
                    <a:pt x="43648" y="41116"/>
                    <a:pt x="43114" y="41367"/>
                    <a:pt x="42526" y="41367"/>
                  </a:cubicBezTo>
                  <a:cubicBezTo>
                    <a:pt x="42255" y="41367"/>
                    <a:pt x="41973" y="41314"/>
                    <a:pt x="41680" y="41203"/>
                  </a:cubicBezTo>
                  <a:cubicBezTo>
                    <a:pt x="40728" y="40878"/>
                    <a:pt x="40327" y="40176"/>
                    <a:pt x="40277" y="39249"/>
                  </a:cubicBezTo>
                  <a:cubicBezTo>
                    <a:pt x="40252" y="38422"/>
                    <a:pt x="40277" y="37720"/>
                    <a:pt x="40979" y="37068"/>
                  </a:cubicBezTo>
                  <a:cubicBezTo>
                    <a:pt x="41371" y="36716"/>
                    <a:pt x="41940" y="36510"/>
                    <a:pt x="42534" y="36510"/>
                  </a:cubicBezTo>
                  <a:close/>
                  <a:moveTo>
                    <a:pt x="21369" y="39949"/>
                  </a:moveTo>
                  <a:cubicBezTo>
                    <a:pt x="21741" y="39949"/>
                    <a:pt x="21888" y="40286"/>
                    <a:pt x="22081" y="40552"/>
                  </a:cubicBezTo>
                  <a:cubicBezTo>
                    <a:pt x="22482" y="41103"/>
                    <a:pt x="22933" y="41630"/>
                    <a:pt x="23385" y="42156"/>
                  </a:cubicBezTo>
                  <a:cubicBezTo>
                    <a:pt x="24036" y="42908"/>
                    <a:pt x="23986" y="43760"/>
                    <a:pt x="23710" y="44612"/>
                  </a:cubicBezTo>
                  <a:cubicBezTo>
                    <a:pt x="23410" y="45489"/>
                    <a:pt x="22557" y="45514"/>
                    <a:pt x="21831" y="45690"/>
                  </a:cubicBezTo>
                  <a:cubicBezTo>
                    <a:pt x="21783" y="45705"/>
                    <a:pt x="21739" y="45713"/>
                    <a:pt x="21696" y="45713"/>
                  </a:cubicBezTo>
                  <a:cubicBezTo>
                    <a:pt x="21468" y="45713"/>
                    <a:pt x="21306" y="45508"/>
                    <a:pt x="21179" y="45339"/>
                  </a:cubicBezTo>
                  <a:cubicBezTo>
                    <a:pt x="20552" y="44562"/>
                    <a:pt x="20051" y="43760"/>
                    <a:pt x="20252" y="42782"/>
                  </a:cubicBezTo>
                  <a:cubicBezTo>
                    <a:pt x="20151" y="42031"/>
                    <a:pt x="20352" y="41379"/>
                    <a:pt x="20552" y="40752"/>
                  </a:cubicBezTo>
                  <a:cubicBezTo>
                    <a:pt x="20678" y="40376"/>
                    <a:pt x="20878" y="39975"/>
                    <a:pt x="21329" y="39950"/>
                  </a:cubicBezTo>
                  <a:cubicBezTo>
                    <a:pt x="21343" y="39949"/>
                    <a:pt x="21356" y="39949"/>
                    <a:pt x="21369" y="39949"/>
                  </a:cubicBezTo>
                  <a:close/>
                  <a:moveTo>
                    <a:pt x="12763" y="43738"/>
                  </a:moveTo>
                  <a:cubicBezTo>
                    <a:pt x="12840" y="43738"/>
                    <a:pt x="12914" y="43745"/>
                    <a:pt x="12983" y="43760"/>
                  </a:cubicBezTo>
                  <a:cubicBezTo>
                    <a:pt x="13535" y="43885"/>
                    <a:pt x="14086" y="44086"/>
                    <a:pt x="14587" y="44336"/>
                  </a:cubicBezTo>
                  <a:cubicBezTo>
                    <a:pt x="15640" y="44863"/>
                    <a:pt x="16116" y="46041"/>
                    <a:pt x="15816" y="47319"/>
                  </a:cubicBezTo>
                  <a:cubicBezTo>
                    <a:pt x="15615" y="48196"/>
                    <a:pt x="14663" y="48898"/>
                    <a:pt x="13560" y="48948"/>
                  </a:cubicBezTo>
                  <a:lnTo>
                    <a:pt x="13059" y="48948"/>
                  </a:lnTo>
                  <a:cubicBezTo>
                    <a:pt x="12966" y="48955"/>
                    <a:pt x="12875" y="48959"/>
                    <a:pt x="12786" y="48959"/>
                  </a:cubicBezTo>
                  <a:cubicBezTo>
                    <a:pt x="11055" y="48959"/>
                    <a:pt x="9892" y="47600"/>
                    <a:pt x="10201" y="45765"/>
                  </a:cubicBezTo>
                  <a:cubicBezTo>
                    <a:pt x="10364" y="44859"/>
                    <a:pt x="11796" y="43738"/>
                    <a:pt x="12763" y="43738"/>
                  </a:cubicBezTo>
                  <a:close/>
                  <a:moveTo>
                    <a:pt x="37019" y="0"/>
                  </a:moveTo>
                  <a:cubicBezTo>
                    <a:pt x="36593" y="552"/>
                    <a:pt x="35991" y="953"/>
                    <a:pt x="35490" y="1429"/>
                  </a:cubicBezTo>
                  <a:cubicBezTo>
                    <a:pt x="35415" y="2481"/>
                    <a:pt x="34938" y="3309"/>
                    <a:pt x="34011" y="3885"/>
                  </a:cubicBezTo>
                  <a:cubicBezTo>
                    <a:pt x="33485" y="4211"/>
                    <a:pt x="32959" y="4587"/>
                    <a:pt x="32457" y="4988"/>
                  </a:cubicBezTo>
                  <a:cubicBezTo>
                    <a:pt x="32001" y="5376"/>
                    <a:pt x="31456" y="5558"/>
                    <a:pt x="30912" y="5558"/>
                  </a:cubicBezTo>
                  <a:cubicBezTo>
                    <a:pt x="29630" y="5558"/>
                    <a:pt x="28352" y="4553"/>
                    <a:pt x="28247" y="2882"/>
                  </a:cubicBezTo>
                  <a:cubicBezTo>
                    <a:pt x="28197" y="1955"/>
                    <a:pt x="28522" y="1203"/>
                    <a:pt x="28873" y="401"/>
                  </a:cubicBezTo>
                  <a:cubicBezTo>
                    <a:pt x="28773" y="276"/>
                    <a:pt x="28623" y="201"/>
                    <a:pt x="28472" y="201"/>
                  </a:cubicBezTo>
                  <a:cubicBezTo>
                    <a:pt x="28121" y="326"/>
                    <a:pt x="27796" y="502"/>
                    <a:pt x="27445" y="577"/>
                  </a:cubicBezTo>
                  <a:cubicBezTo>
                    <a:pt x="27044" y="652"/>
                    <a:pt x="26643" y="677"/>
                    <a:pt x="26267" y="852"/>
                  </a:cubicBezTo>
                  <a:cubicBezTo>
                    <a:pt x="25740" y="1103"/>
                    <a:pt x="25239" y="1429"/>
                    <a:pt x="24688" y="1679"/>
                  </a:cubicBezTo>
                  <a:cubicBezTo>
                    <a:pt x="22933" y="2532"/>
                    <a:pt x="21029" y="3033"/>
                    <a:pt x="19425" y="4211"/>
                  </a:cubicBezTo>
                  <a:cubicBezTo>
                    <a:pt x="20302" y="4812"/>
                    <a:pt x="20227" y="5840"/>
                    <a:pt x="20427" y="6717"/>
                  </a:cubicBezTo>
                  <a:cubicBezTo>
                    <a:pt x="20527" y="7294"/>
                    <a:pt x="20527" y="7895"/>
                    <a:pt x="20352" y="8497"/>
                  </a:cubicBezTo>
                  <a:cubicBezTo>
                    <a:pt x="20277" y="8747"/>
                    <a:pt x="20252" y="9023"/>
                    <a:pt x="20252" y="9299"/>
                  </a:cubicBezTo>
                  <a:cubicBezTo>
                    <a:pt x="20327" y="10276"/>
                    <a:pt x="19851" y="11003"/>
                    <a:pt x="19174" y="11654"/>
                  </a:cubicBezTo>
                  <a:cubicBezTo>
                    <a:pt x="18873" y="11930"/>
                    <a:pt x="18572" y="12030"/>
                    <a:pt x="18197" y="12081"/>
                  </a:cubicBezTo>
                  <a:cubicBezTo>
                    <a:pt x="18038" y="12098"/>
                    <a:pt x="17885" y="12108"/>
                    <a:pt x="17736" y="12108"/>
                  </a:cubicBezTo>
                  <a:cubicBezTo>
                    <a:pt x="16845" y="12108"/>
                    <a:pt x="16109" y="11779"/>
                    <a:pt x="15465" y="11028"/>
                  </a:cubicBezTo>
                  <a:cubicBezTo>
                    <a:pt x="14663" y="10151"/>
                    <a:pt x="14061" y="9173"/>
                    <a:pt x="13410" y="8196"/>
                  </a:cubicBezTo>
                  <a:cubicBezTo>
                    <a:pt x="13234" y="7970"/>
                    <a:pt x="13209" y="7720"/>
                    <a:pt x="13209" y="7444"/>
                  </a:cubicBezTo>
                  <a:cubicBezTo>
                    <a:pt x="13084" y="7469"/>
                    <a:pt x="12958" y="7494"/>
                    <a:pt x="12833" y="7544"/>
                  </a:cubicBezTo>
                  <a:cubicBezTo>
                    <a:pt x="11079" y="8446"/>
                    <a:pt x="9450" y="9574"/>
                    <a:pt x="7770" y="10627"/>
                  </a:cubicBezTo>
                  <a:cubicBezTo>
                    <a:pt x="6166" y="11629"/>
                    <a:pt x="4562" y="12582"/>
                    <a:pt x="2983" y="13609"/>
                  </a:cubicBezTo>
                  <a:cubicBezTo>
                    <a:pt x="2582" y="13860"/>
                    <a:pt x="2081" y="14060"/>
                    <a:pt x="1956" y="14637"/>
                  </a:cubicBezTo>
                  <a:cubicBezTo>
                    <a:pt x="2432" y="14712"/>
                    <a:pt x="2758" y="15013"/>
                    <a:pt x="2958" y="15389"/>
                  </a:cubicBezTo>
                  <a:cubicBezTo>
                    <a:pt x="3359" y="16191"/>
                    <a:pt x="3886" y="16918"/>
                    <a:pt x="4011" y="17845"/>
                  </a:cubicBezTo>
                  <a:cubicBezTo>
                    <a:pt x="4036" y="18045"/>
                    <a:pt x="4111" y="18221"/>
                    <a:pt x="4186" y="18421"/>
                  </a:cubicBezTo>
                  <a:cubicBezTo>
                    <a:pt x="4512" y="19299"/>
                    <a:pt x="4262" y="20201"/>
                    <a:pt x="3485" y="20752"/>
                  </a:cubicBezTo>
                  <a:cubicBezTo>
                    <a:pt x="2824" y="21222"/>
                    <a:pt x="2140" y="21498"/>
                    <a:pt x="1398" y="21498"/>
                  </a:cubicBezTo>
                  <a:cubicBezTo>
                    <a:pt x="1070" y="21498"/>
                    <a:pt x="730" y="21444"/>
                    <a:pt x="377" y="21329"/>
                  </a:cubicBezTo>
                  <a:cubicBezTo>
                    <a:pt x="277" y="21279"/>
                    <a:pt x="126" y="21279"/>
                    <a:pt x="1" y="21279"/>
                  </a:cubicBezTo>
                  <a:lnTo>
                    <a:pt x="1" y="36116"/>
                  </a:lnTo>
                  <a:cubicBezTo>
                    <a:pt x="176" y="36116"/>
                    <a:pt x="277" y="35990"/>
                    <a:pt x="427" y="35890"/>
                  </a:cubicBezTo>
                  <a:cubicBezTo>
                    <a:pt x="1178" y="35350"/>
                    <a:pt x="2037" y="35057"/>
                    <a:pt x="2879" y="35057"/>
                  </a:cubicBezTo>
                  <a:cubicBezTo>
                    <a:pt x="4145" y="35057"/>
                    <a:pt x="5374" y="35718"/>
                    <a:pt x="6141" y="37193"/>
                  </a:cubicBezTo>
                  <a:cubicBezTo>
                    <a:pt x="6567" y="37995"/>
                    <a:pt x="6718" y="38873"/>
                    <a:pt x="6868" y="39775"/>
                  </a:cubicBezTo>
                  <a:cubicBezTo>
                    <a:pt x="7044" y="40627"/>
                    <a:pt x="6743" y="41229"/>
                    <a:pt x="6317" y="41880"/>
                  </a:cubicBezTo>
                  <a:cubicBezTo>
                    <a:pt x="6019" y="42365"/>
                    <a:pt x="5388" y="42627"/>
                    <a:pt x="4796" y="42627"/>
                  </a:cubicBezTo>
                  <a:cubicBezTo>
                    <a:pt x="4591" y="42627"/>
                    <a:pt x="4392" y="42596"/>
                    <a:pt x="4211" y="42532"/>
                  </a:cubicBezTo>
                  <a:cubicBezTo>
                    <a:pt x="2733" y="41955"/>
                    <a:pt x="1329" y="41329"/>
                    <a:pt x="402" y="39975"/>
                  </a:cubicBezTo>
                  <a:cubicBezTo>
                    <a:pt x="302" y="39800"/>
                    <a:pt x="176" y="39750"/>
                    <a:pt x="1" y="39725"/>
                  </a:cubicBezTo>
                  <a:lnTo>
                    <a:pt x="1" y="53760"/>
                  </a:lnTo>
                  <a:lnTo>
                    <a:pt x="1079" y="53760"/>
                  </a:lnTo>
                  <a:cubicBezTo>
                    <a:pt x="1805" y="53785"/>
                    <a:pt x="2106" y="53986"/>
                    <a:pt x="2156" y="54687"/>
                  </a:cubicBezTo>
                  <a:cubicBezTo>
                    <a:pt x="2181" y="55264"/>
                    <a:pt x="2432" y="55815"/>
                    <a:pt x="2407" y="56442"/>
                  </a:cubicBezTo>
                  <a:cubicBezTo>
                    <a:pt x="2387" y="56867"/>
                    <a:pt x="2595" y="57079"/>
                    <a:pt x="2967" y="57079"/>
                  </a:cubicBezTo>
                  <a:cubicBezTo>
                    <a:pt x="3055" y="57079"/>
                    <a:pt x="3153" y="57067"/>
                    <a:pt x="3259" y="57043"/>
                  </a:cubicBezTo>
                  <a:cubicBezTo>
                    <a:pt x="3836" y="56893"/>
                    <a:pt x="4412" y="56717"/>
                    <a:pt x="4663" y="56116"/>
                  </a:cubicBezTo>
                  <a:cubicBezTo>
                    <a:pt x="5039" y="56392"/>
                    <a:pt x="5465" y="56567"/>
                    <a:pt x="5765" y="56868"/>
                  </a:cubicBezTo>
                  <a:cubicBezTo>
                    <a:pt x="6242" y="57344"/>
                    <a:pt x="7269" y="57093"/>
                    <a:pt x="7394" y="58046"/>
                  </a:cubicBezTo>
                  <a:cubicBezTo>
                    <a:pt x="7950" y="58120"/>
                    <a:pt x="8464" y="58536"/>
                    <a:pt x="9029" y="58536"/>
                  </a:cubicBezTo>
                  <a:cubicBezTo>
                    <a:pt x="9228" y="58536"/>
                    <a:pt x="9434" y="58484"/>
                    <a:pt x="9650" y="58346"/>
                  </a:cubicBezTo>
                  <a:cubicBezTo>
                    <a:pt x="9845" y="58233"/>
                    <a:pt x="10060" y="58203"/>
                    <a:pt x="10276" y="58203"/>
                  </a:cubicBezTo>
                  <a:cubicBezTo>
                    <a:pt x="10394" y="58203"/>
                    <a:pt x="10512" y="58212"/>
                    <a:pt x="10628" y="58221"/>
                  </a:cubicBezTo>
                  <a:cubicBezTo>
                    <a:pt x="10826" y="58244"/>
                    <a:pt x="11021" y="58257"/>
                    <a:pt x="11212" y="58257"/>
                  </a:cubicBezTo>
                  <a:cubicBezTo>
                    <a:pt x="11840" y="58257"/>
                    <a:pt x="12432" y="58122"/>
                    <a:pt x="13009" y="57795"/>
                  </a:cubicBezTo>
                  <a:cubicBezTo>
                    <a:pt x="13284" y="57620"/>
                    <a:pt x="13535" y="57369"/>
                    <a:pt x="13861" y="57294"/>
                  </a:cubicBezTo>
                  <a:cubicBezTo>
                    <a:pt x="14011" y="56141"/>
                    <a:pt x="13811" y="54913"/>
                    <a:pt x="14638" y="53910"/>
                  </a:cubicBezTo>
                  <a:cubicBezTo>
                    <a:pt x="15064" y="53391"/>
                    <a:pt x="15848" y="53050"/>
                    <a:pt x="16571" y="53050"/>
                  </a:cubicBezTo>
                  <a:cubicBezTo>
                    <a:pt x="16826" y="53050"/>
                    <a:pt x="17073" y="53092"/>
                    <a:pt x="17294" y="53183"/>
                  </a:cubicBezTo>
                  <a:cubicBezTo>
                    <a:pt x="18197" y="53534"/>
                    <a:pt x="18848" y="54186"/>
                    <a:pt x="19425" y="54913"/>
                  </a:cubicBezTo>
                  <a:cubicBezTo>
                    <a:pt x="19500" y="55013"/>
                    <a:pt x="19625" y="55088"/>
                    <a:pt x="19700" y="55189"/>
                  </a:cubicBezTo>
                  <a:cubicBezTo>
                    <a:pt x="20277" y="55063"/>
                    <a:pt x="20628" y="54687"/>
                    <a:pt x="21029" y="54311"/>
                  </a:cubicBezTo>
                  <a:cubicBezTo>
                    <a:pt x="21981" y="53359"/>
                    <a:pt x="23084" y="52532"/>
                    <a:pt x="24437" y="52407"/>
                  </a:cubicBezTo>
                  <a:cubicBezTo>
                    <a:pt x="25740" y="52306"/>
                    <a:pt x="26994" y="51905"/>
                    <a:pt x="28297" y="51880"/>
                  </a:cubicBezTo>
                  <a:cubicBezTo>
                    <a:pt x="28146" y="51229"/>
                    <a:pt x="28372" y="50702"/>
                    <a:pt x="28848" y="50276"/>
                  </a:cubicBezTo>
                  <a:cubicBezTo>
                    <a:pt x="29349" y="49800"/>
                    <a:pt x="29826" y="49299"/>
                    <a:pt x="30377" y="48848"/>
                  </a:cubicBezTo>
                  <a:cubicBezTo>
                    <a:pt x="31107" y="48271"/>
                    <a:pt x="31896" y="48107"/>
                    <a:pt x="32721" y="48107"/>
                  </a:cubicBezTo>
                  <a:cubicBezTo>
                    <a:pt x="32973" y="48107"/>
                    <a:pt x="33227" y="48122"/>
                    <a:pt x="33485" y="48146"/>
                  </a:cubicBezTo>
                  <a:cubicBezTo>
                    <a:pt x="34437" y="48246"/>
                    <a:pt x="35289" y="49299"/>
                    <a:pt x="35239" y="50251"/>
                  </a:cubicBezTo>
                  <a:cubicBezTo>
                    <a:pt x="35239" y="50552"/>
                    <a:pt x="35114" y="50853"/>
                    <a:pt x="34788" y="50928"/>
                  </a:cubicBezTo>
                  <a:cubicBezTo>
                    <a:pt x="34537" y="51003"/>
                    <a:pt x="34312" y="51028"/>
                    <a:pt x="34262" y="51304"/>
                  </a:cubicBezTo>
                  <a:cubicBezTo>
                    <a:pt x="34495" y="51381"/>
                    <a:pt x="34728" y="51519"/>
                    <a:pt x="34984" y="51519"/>
                  </a:cubicBezTo>
                  <a:cubicBezTo>
                    <a:pt x="35058" y="51519"/>
                    <a:pt x="35135" y="51507"/>
                    <a:pt x="35214" y="51479"/>
                  </a:cubicBezTo>
                  <a:cubicBezTo>
                    <a:pt x="35535" y="51386"/>
                    <a:pt x="35848" y="51345"/>
                    <a:pt x="36155" y="51345"/>
                  </a:cubicBezTo>
                  <a:cubicBezTo>
                    <a:pt x="36758" y="51345"/>
                    <a:pt x="37339" y="51506"/>
                    <a:pt x="37921" y="51755"/>
                  </a:cubicBezTo>
                  <a:cubicBezTo>
                    <a:pt x="38776" y="52152"/>
                    <a:pt x="39649" y="52381"/>
                    <a:pt x="40535" y="52381"/>
                  </a:cubicBezTo>
                  <a:cubicBezTo>
                    <a:pt x="41104" y="52381"/>
                    <a:pt x="41679" y="52287"/>
                    <a:pt x="42257" y="52081"/>
                  </a:cubicBezTo>
                  <a:cubicBezTo>
                    <a:pt x="42533" y="51973"/>
                    <a:pt x="42820" y="51960"/>
                    <a:pt x="43104" y="51960"/>
                  </a:cubicBezTo>
                  <a:cubicBezTo>
                    <a:pt x="43197" y="51960"/>
                    <a:pt x="43290" y="51961"/>
                    <a:pt x="43383" y="51961"/>
                  </a:cubicBezTo>
                  <a:cubicBezTo>
                    <a:pt x="43468" y="51961"/>
                    <a:pt x="43552" y="51960"/>
                    <a:pt x="43635" y="51955"/>
                  </a:cubicBezTo>
                  <a:cubicBezTo>
                    <a:pt x="43680" y="51950"/>
                    <a:pt x="43728" y="51949"/>
                    <a:pt x="43778" y="51949"/>
                  </a:cubicBezTo>
                  <a:cubicBezTo>
                    <a:pt x="43810" y="51949"/>
                    <a:pt x="43844" y="51950"/>
                    <a:pt x="43877" y="51950"/>
                  </a:cubicBezTo>
                  <a:cubicBezTo>
                    <a:pt x="44042" y="51950"/>
                    <a:pt x="44203" y="51939"/>
                    <a:pt x="44287" y="51805"/>
                  </a:cubicBezTo>
                  <a:cubicBezTo>
                    <a:pt x="44688" y="51178"/>
                    <a:pt x="45365" y="51103"/>
                    <a:pt x="45941" y="51003"/>
                  </a:cubicBezTo>
                  <a:cubicBezTo>
                    <a:pt x="46768" y="50903"/>
                    <a:pt x="46818" y="49975"/>
                    <a:pt x="47470" y="49725"/>
                  </a:cubicBezTo>
                  <a:cubicBezTo>
                    <a:pt x="47495" y="49725"/>
                    <a:pt x="47470" y="49474"/>
                    <a:pt x="47420" y="49374"/>
                  </a:cubicBezTo>
                  <a:cubicBezTo>
                    <a:pt x="47370" y="49173"/>
                    <a:pt x="47269" y="48998"/>
                    <a:pt x="47169" y="48848"/>
                  </a:cubicBezTo>
                  <a:cubicBezTo>
                    <a:pt x="46843" y="48396"/>
                    <a:pt x="47044" y="48021"/>
                    <a:pt x="47219" y="47620"/>
                  </a:cubicBezTo>
                  <a:cubicBezTo>
                    <a:pt x="47290" y="47431"/>
                    <a:pt x="48243" y="47089"/>
                    <a:pt x="48526" y="47089"/>
                  </a:cubicBezTo>
                  <a:cubicBezTo>
                    <a:pt x="48545" y="47089"/>
                    <a:pt x="48560" y="47090"/>
                    <a:pt x="48573" y="47093"/>
                  </a:cubicBezTo>
                  <a:cubicBezTo>
                    <a:pt x="48798" y="47150"/>
                    <a:pt x="48959" y="47185"/>
                    <a:pt x="49077" y="47185"/>
                  </a:cubicBezTo>
                  <a:cubicBezTo>
                    <a:pt x="49328" y="47185"/>
                    <a:pt x="49390" y="47026"/>
                    <a:pt x="49475" y="46567"/>
                  </a:cubicBezTo>
                  <a:cubicBezTo>
                    <a:pt x="49525" y="46241"/>
                    <a:pt x="49525" y="45915"/>
                    <a:pt x="49550" y="45589"/>
                  </a:cubicBezTo>
                  <a:lnTo>
                    <a:pt x="49550" y="45589"/>
                  </a:lnTo>
                  <a:cubicBezTo>
                    <a:pt x="49228" y="45679"/>
                    <a:pt x="48976" y="45729"/>
                    <a:pt x="48765" y="45729"/>
                  </a:cubicBezTo>
                  <a:cubicBezTo>
                    <a:pt x="48270" y="45729"/>
                    <a:pt x="48007" y="45455"/>
                    <a:pt x="47620" y="44787"/>
                  </a:cubicBezTo>
                  <a:cubicBezTo>
                    <a:pt x="47420" y="44412"/>
                    <a:pt x="47194" y="44036"/>
                    <a:pt x="46969" y="43660"/>
                  </a:cubicBezTo>
                  <a:cubicBezTo>
                    <a:pt x="46442" y="42782"/>
                    <a:pt x="46342" y="41805"/>
                    <a:pt x="46568" y="40878"/>
                  </a:cubicBezTo>
                  <a:cubicBezTo>
                    <a:pt x="46718" y="40151"/>
                    <a:pt x="47219" y="39499"/>
                    <a:pt x="47996" y="39198"/>
                  </a:cubicBezTo>
                  <a:cubicBezTo>
                    <a:pt x="48573" y="38973"/>
                    <a:pt x="49174" y="38797"/>
                    <a:pt x="49776" y="38597"/>
                  </a:cubicBezTo>
                  <a:cubicBezTo>
                    <a:pt x="49916" y="38554"/>
                    <a:pt x="50056" y="38529"/>
                    <a:pt x="50194" y="38529"/>
                  </a:cubicBezTo>
                  <a:cubicBezTo>
                    <a:pt x="50377" y="38529"/>
                    <a:pt x="50557" y="38572"/>
                    <a:pt x="50728" y="38672"/>
                  </a:cubicBezTo>
                  <a:cubicBezTo>
                    <a:pt x="51204" y="38898"/>
                    <a:pt x="51705" y="39123"/>
                    <a:pt x="52182" y="39324"/>
                  </a:cubicBezTo>
                  <a:cubicBezTo>
                    <a:pt x="52658" y="39224"/>
                    <a:pt x="52658" y="38747"/>
                    <a:pt x="52858" y="38422"/>
                  </a:cubicBezTo>
                  <a:cubicBezTo>
                    <a:pt x="52984" y="38221"/>
                    <a:pt x="52984" y="37970"/>
                    <a:pt x="53184" y="37820"/>
                  </a:cubicBezTo>
                  <a:cubicBezTo>
                    <a:pt x="53736" y="37394"/>
                    <a:pt x="53936" y="36817"/>
                    <a:pt x="53961" y="36141"/>
                  </a:cubicBezTo>
                  <a:cubicBezTo>
                    <a:pt x="53961" y="35965"/>
                    <a:pt x="54011" y="35715"/>
                    <a:pt x="54112" y="35589"/>
                  </a:cubicBezTo>
                  <a:cubicBezTo>
                    <a:pt x="54462" y="35138"/>
                    <a:pt x="54538" y="34612"/>
                    <a:pt x="54638" y="34111"/>
                  </a:cubicBezTo>
                  <a:cubicBezTo>
                    <a:pt x="54763" y="33559"/>
                    <a:pt x="54939" y="33008"/>
                    <a:pt x="55089" y="32482"/>
                  </a:cubicBezTo>
                  <a:cubicBezTo>
                    <a:pt x="55365" y="31454"/>
                    <a:pt x="55716" y="30401"/>
                    <a:pt x="54863" y="29449"/>
                  </a:cubicBezTo>
                  <a:cubicBezTo>
                    <a:pt x="54763" y="29374"/>
                    <a:pt x="54738" y="29198"/>
                    <a:pt x="54738" y="29073"/>
                  </a:cubicBezTo>
                  <a:cubicBezTo>
                    <a:pt x="54738" y="28647"/>
                    <a:pt x="54563" y="28396"/>
                    <a:pt x="54187" y="28221"/>
                  </a:cubicBezTo>
                  <a:cubicBezTo>
                    <a:pt x="53911" y="28071"/>
                    <a:pt x="53761" y="27795"/>
                    <a:pt x="53635" y="27519"/>
                  </a:cubicBezTo>
                  <a:cubicBezTo>
                    <a:pt x="53510" y="27218"/>
                    <a:pt x="53435" y="26868"/>
                    <a:pt x="53109" y="26692"/>
                  </a:cubicBezTo>
                  <a:cubicBezTo>
                    <a:pt x="52883" y="26717"/>
                    <a:pt x="52708" y="26817"/>
                    <a:pt x="52833" y="27068"/>
                  </a:cubicBezTo>
                  <a:cubicBezTo>
                    <a:pt x="53059" y="27569"/>
                    <a:pt x="52758" y="27845"/>
                    <a:pt x="52407" y="28046"/>
                  </a:cubicBezTo>
                  <a:cubicBezTo>
                    <a:pt x="52081" y="28221"/>
                    <a:pt x="51731" y="28396"/>
                    <a:pt x="51380" y="28421"/>
                  </a:cubicBezTo>
                  <a:cubicBezTo>
                    <a:pt x="50518" y="28488"/>
                    <a:pt x="49656" y="28710"/>
                    <a:pt x="48776" y="28710"/>
                  </a:cubicBezTo>
                  <a:cubicBezTo>
                    <a:pt x="48659" y="28710"/>
                    <a:pt x="48541" y="28706"/>
                    <a:pt x="48422" y="28697"/>
                  </a:cubicBezTo>
                  <a:cubicBezTo>
                    <a:pt x="47670" y="28647"/>
                    <a:pt x="46467" y="27745"/>
                    <a:pt x="46317" y="26993"/>
                  </a:cubicBezTo>
                  <a:cubicBezTo>
                    <a:pt x="46016" y="25439"/>
                    <a:pt x="46091" y="23935"/>
                    <a:pt x="47119" y="22657"/>
                  </a:cubicBezTo>
                  <a:cubicBezTo>
                    <a:pt x="47921" y="21705"/>
                    <a:pt x="48949" y="20953"/>
                    <a:pt x="50202" y="20652"/>
                  </a:cubicBezTo>
                  <a:cubicBezTo>
                    <a:pt x="50352" y="20627"/>
                    <a:pt x="50452" y="20552"/>
                    <a:pt x="50528" y="20451"/>
                  </a:cubicBezTo>
                  <a:cubicBezTo>
                    <a:pt x="50528" y="19700"/>
                    <a:pt x="50377" y="18998"/>
                    <a:pt x="50152" y="18296"/>
                  </a:cubicBezTo>
                  <a:cubicBezTo>
                    <a:pt x="50051" y="17945"/>
                    <a:pt x="50302" y="17469"/>
                    <a:pt x="49826" y="17243"/>
                  </a:cubicBezTo>
                  <a:cubicBezTo>
                    <a:pt x="49600" y="17469"/>
                    <a:pt x="49400" y="17745"/>
                    <a:pt x="49124" y="17945"/>
                  </a:cubicBezTo>
                  <a:cubicBezTo>
                    <a:pt x="48840" y="18177"/>
                    <a:pt x="48470" y="18290"/>
                    <a:pt x="48106" y="18290"/>
                  </a:cubicBezTo>
                  <a:cubicBezTo>
                    <a:pt x="47763" y="18290"/>
                    <a:pt x="47425" y="18190"/>
                    <a:pt x="47169" y="17995"/>
                  </a:cubicBezTo>
                  <a:cubicBezTo>
                    <a:pt x="46743" y="17670"/>
                    <a:pt x="46543" y="16868"/>
                    <a:pt x="46768" y="16366"/>
                  </a:cubicBezTo>
                  <a:cubicBezTo>
                    <a:pt x="46995" y="15890"/>
                    <a:pt x="47756" y="15475"/>
                    <a:pt x="48363" y="15475"/>
                  </a:cubicBezTo>
                  <a:cubicBezTo>
                    <a:pt x="48426" y="15475"/>
                    <a:pt x="48488" y="15480"/>
                    <a:pt x="48548" y="15489"/>
                  </a:cubicBezTo>
                  <a:cubicBezTo>
                    <a:pt x="48798" y="15539"/>
                    <a:pt x="49049" y="15664"/>
                    <a:pt x="49325" y="15664"/>
                  </a:cubicBezTo>
                  <a:cubicBezTo>
                    <a:pt x="49099" y="14562"/>
                    <a:pt x="48573" y="13609"/>
                    <a:pt x="47921" y="12732"/>
                  </a:cubicBezTo>
                  <a:cubicBezTo>
                    <a:pt x="47746" y="12507"/>
                    <a:pt x="47495" y="12306"/>
                    <a:pt x="47495" y="11980"/>
                  </a:cubicBezTo>
                  <a:cubicBezTo>
                    <a:pt x="47420" y="11830"/>
                    <a:pt x="47319" y="11730"/>
                    <a:pt x="47169" y="11654"/>
                  </a:cubicBezTo>
                  <a:cubicBezTo>
                    <a:pt x="46517" y="10953"/>
                    <a:pt x="46066" y="10101"/>
                    <a:pt x="45340" y="9474"/>
                  </a:cubicBezTo>
                  <a:cubicBezTo>
                    <a:pt x="45214" y="9499"/>
                    <a:pt x="45064" y="9524"/>
                    <a:pt x="44939" y="9549"/>
                  </a:cubicBezTo>
                  <a:cubicBezTo>
                    <a:pt x="44827" y="9570"/>
                    <a:pt x="44722" y="9580"/>
                    <a:pt x="44623" y="9580"/>
                  </a:cubicBezTo>
                  <a:cubicBezTo>
                    <a:pt x="44014" y="9580"/>
                    <a:pt x="43664" y="9187"/>
                    <a:pt x="43685" y="8497"/>
                  </a:cubicBezTo>
                  <a:cubicBezTo>
                    <a:pt x="43710" y="8271"/>
                    <a:pt x="43811" y="8045"/>
                    <a:pt x="43886" y="7845"/>
                  </a:cubicBezTo>
                  <a:cubicBezTo>
                    <a:pt x="43109" y="7644"/>
                    <a:pt x="43009" y="6893"/>
                    <a:pt x="42733" y="6316"/>
                  </a:cubicBezTo>
                  <a:cubicBezTo>
                    <a:pt x="42182" y="5188"/>
                    <a:pt x="41906" y="3935"/>
                    <a:pt x="41004" y="2933"/>
                  </a:cubicBezTo>
                  <a:cubicBezTo>
                    <a:pt x="40227" y="2055"/>
                    <a:pt x="39450" y="1304"/>
                    <a:pt x="38397" y="777"/>
                  </a:cubicBezTo>
                  <a:cubicBezTo>
                    <a:pt x="37921" y="552"/>
                    <a:pt x="37395" y="401"/>
                    <a:pt x="37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0" y="1095033"/>
              <a:ext cx="176100" cy="189300"/>
            </a:xfrm>
            <a:custGeom>
              <a:avLst/>
              <a:gdLst/>
              <a:ahLst/>
              <a:cxnLst/>
              <a:rect l="l" t="t" r="r" b="b"/>
              <a:pathLst>
                <a:path w="7044" h="7572" extrusionOk="0">
                  <a:moveTo>
                    <a:pt x="2879" y="1"/>
                  </a:moveTo>
                  <a:cubicBezTo>
                    <a:pt x="2037" y="1"/>
                    <a:pt x="1178" y="294"/>
                    <a:pt x="427" y="834"/>
                  </a:cubicBezTo>
                  <a:cubicBezTo>
                    <a:pt x="277" y="934"/>
                    <a:pt x="176" y="1060"/>
                    <a:pt x="1" y="1060"/>
                  </a:cubicBezTo>
                  <a:lnTo>
                    <a:pt x="1" y="4669"/>
                  </a:lnTo>
                  <a:cubicBezTo>
                    <a:pt x="176" y="4694"/>
                    <a:pt x="302" y="4744"/>
                    <a:pt x="402" y="4919"/>
                  </a:cubicBezTo>
                  <a:cubicBezTo>
                    <a:pt x="1329" y="6273"/>
                    <a:pt x="2733" y="6899"/>
                    <a:pt x="4211" y="7476"/>
                  </a:cubicBezTo>
                  <a:cubicBezTo>
                    <a:pt x="4392" y="7540"/>
                    <a:pt x="4591" y="7571"/>
                    <a:pt x="4796" y="7571"/>
                  </a:cubicBezTo>
                  <a:cubicBezTo>
                    <a:pt x="5388" y="7571"/>
                    <a:pt x="6019" y="7309"/>
                    <a:pt x="6317" y="6824"/>
                  </a:cubicBezTo>
                  <a:cubicBezTo>
                    <a:pt x="6743" y="6173"/>
                    <a:pt x="7044" y="5571"/>
                    <a:pt x="6868" y="4719"/>
                  </a:cubicBezTo>
                  <a:cubicBezTo>
                    <a:pt x="6718" y="3817"/>
                    <a:pt x="6567" y="2939"/>
                    <a:pt x="6141" y="2137"/>
                  </a:cubicBezTo>
                  <a:cubicBezTo>
                    <a:pt x="5374" y="662"/>
                    <a:pt x="4145" y="1"/>
                    <a:pt x="2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584533"/>
              <a:ext cx="112825" cy="171350"/>
            </a:xfrm>
            <a:custGeom>
              <a:avLst/>
              <a:gdLst/>
              <a:ahLst/>
              <a:cxnLst/>
              <a:rect l="l" t="t" r="r" b="b"/>
              <a:pathLst>
                <a:path w="4513" h="6854" extrusionOk="0">
                  <a:moveTo>
                    <a:pt x="1956" y="1"/>
                  </a:moveTo>
                  <a:cubicBezTo>
                    <a:pt x="1279" y="452"/>
                    <a:pt x="778" y="1129"/>
                    <a:pt x="1" y="1429"/>
                  </a:cubicBezTo>
                  <a:lnTo>
                    <a:pt x="1" y="6643"/>
                  </a:lnTo>
                  <a:cubicBezTo>
                    <a:pt x="126" y="6643"/>
                    <a:pt x="277" y="6643"/>
                    <a:pt x="377" y="6668"/>
                  </a:cubicBezTo>
                  <a:cubicBezTo>
                    <a:pt x="742" y="6795"/>
                    <a:pt x="1092" y="6854"/>
                    <a:pt x="1430" y="6854"/>
                  </a:cubicBezTo>
                  <a:cubicBezTo>
                    <a:pt x="2160" y="6854"/>
                    <a:pt x="2834" y="6579"/>
                    <a:pt x="3485" y="6116"/>
                  </a:cubicBezTo>
                  <a:cubicBezTo>
                    <a:pt x="4262" y="5565"/>
                    <a:pt x="4512" y="4663"/>
                    <a:pt x="4186" y="3785"/>
                  </a:cubicBezTo>
                  <a:cubicBezTo>
                    <a:pt x="4111" y="3585"/>
                    <a:pt x="4036" y="3409"/>
                    <a:pt x="4011" y="3209"/>
                  </a:cubicBezTo>
                  <a:cubicBezTo>
                    <a:pt x="3886" y="2282"/>
                    <a:pt x="3359" y="1555"/>
                    <a:pt x="2958" y="753"/>
                  </a:cubicBezTo>
                  <a:cubicBezTo>
                    <a:pt x="2758" y="377"/>
                    <a:pt x="2432" y="76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50400" y="719858"/>
              <a:ext cx="177325" cy="216550"/>
            </a:xfrm>
            <a:custGeom>
              <a:avLst/>
              <a:gdLst/>
              <a:ahLst/>
              <a:cxnLst/>
              <a:rect l="l" t="t" r="r" b="b"/>
              <a:pathLst>
                <a:path w="7093" h="8662" extrusionOk="0">
                  <a:moveTo>
                    <a:pt x="5484" y="1"/>
                  </a:moveTo>
                  <a:cubicBezTo>
                    <a:pt x="5282" y="1"/>
                    <a:pt x="5074" y="61"/>
                    <a:pt x="4862" y="202"/>
                  </a:cubicBezTo>
                  <a:cubicBezTo>
                    <a:pt x="4737" y="252"/>
                    <a:pt x="4637" y="327"/>
                    <a:pt x="4512" y="402"/>
                  </a:cubicBezTo>
                  <a:cubicBezTo>
                    <a:pt x="4436" y="503"/>
                    <a:pt x="4336" y="578"/>
                    <a:pt x="4211" y="603"/>
                  </a:cubicBezTo>
                  <a:cubicBezTo>
                    <a:pt x="2933" y="904"/>
                    <a:pt x="1905" y="1656"/>
                    <a:pt x="1103" y="2608"/>
                  </a:cubicBezTo>
                  <a:cubicBezTo>
                    <a:pt x="75" y="3886"/>
                    <a:pt x="0" y="5390"/>
                    <a:pt x="301" y="6944"/>
                  </a:cubicBezTo>
                  <a:cubicBezTo>
                    <a:pt x="451" y="7696"/>
                    <a:pt x="1654" y="8598"/>
                    <a:pt x="2406" y="8648"/>
                  </a:cubicBezTo>
                  <a:cubicBezTo>
                    <a:pt x="2525" y="8657"/>
                    <a:pt x="2643" y="8661"/>
                    <a:pt x="2760" y="8661"/>
                  </a:cubicBezTo>
                  <a:cubicBezTo>
                    <a:pt x="3640" y="8661"/>
                    <a:pt x="4502" y="8439"/>
                    <a:pt x="5364" y="8372"/>
                  </a:cubicBezTo>
                  <a:cubicBezTo>
                    <a:pt x="5715" y="8347"/>
                    <a:pt x="6065" y="8172"/>
                    <a:pt x="6391" y="7997"/>
                  </a:cubicBezTo>
                  <a:cubicBezTo>
                    <a:pt x="6742" y="7796"/>
                    <a:pt x="7043" y="7520"/>
                    <a:pt x="6817" y="7019"/>
                  </a:cubicBezTo>
                  <a:cubicBezTo>
                    <a:pt x="6692" y="6768"/>
                    <a:pt x="6867" y="6668"/>
                    <a:pt x="7093" y="6643"/>
                  </a:cubicBezTo>
                  <a:cubicBezTo>
                    <a:pt x="7068" y="6267"/>
                    <a:pt x="6792" y="6067"/>
                    <a:pt x="6592" y="5791"/>
                  </a:cubicBezTo>
                  <a:cubicBezTo>
                    <a:pt x="6065" y="5114"/>
                    <a:pt x="5464" y="4488"/>
                    <a:pt x="5063" y="3711"/>
                  </a:cubicBezTo>
                  <a:cubicBezTo>
                    <a:pt x="4913" y="3410"/>
                    <a:pt x="4612" y="3109"/>
                    <a:pt x="4762" y="2783"/>
                  </a:cubicBezTo>
                  <a:cubicBezTo>
                    <a:pt x="4834" y="2640"/>
                    <a:pt x="4963" y="2605"/>
                    <a:pt x="5109" y="2605"/>
                  </a:cubicBezTo>
                  <a:cubicBezTo>
                    <a:pt x="5246" y="2605"/>
                    <a:pt x="5397" y="2636"/>
                    <a:pt x="5529" y="2636"/>
                  </a:cubicBezTo>
                  <a:cubicBezTo>
                    <a:pt x="5549" y="2636"/>
                    <a:pt x="5570" y="2635"/>
                    <a:pt x="5589" y="2633"/>
                  </a:cubicBezTo>
                  <a:cubicBezTo>
                    <a:pt x="6216" y="2533"/>
                    <a:pt x="6542" y="2132"/>
                    <a:pt x="6692" y="1580"/>
                  </a:cubicBezTo>
                  <a:cubicBezTo>
                    <a:pt x="6842" y="1104"/>
                    <a:pt x="6792" y="628"/>
                    <a:pt x="6341" y="327"/>
                  </a:cubicBezTo>
                  <a:cubicBezTo>
                    <a:pt x="6072" y="133"/>
                    <a:pt x="5784" y="1"/>
                    <a:pt x="5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0225" y="323883"/>
              <a:ext cx="182975" cy="197275"/>
            </a:xfrm>
            <a:custGeom>
              <a:avLst/>
              <a:gdLst/>
              <a:ahLst/>
              <a:cxnLst/>
              <a:rect l="l" t="t" r="r" b="b"/>
              <a:pathLst>
                <a:path w="7319" h="7891" extrusionOk="0">
                  <a:moveTo>
                    <a:pt x="6216" y="1"/>
                  </a:moveTo>
                  <a:cubicBezTo>
                    <a:pt x="6040" y="26"/>
                    <a:pt x="5840" y="76"/>
                    <a:pt x="5664" y="176"/>
                  </a:cubicBezTo>
                  <a:cubicBezTo>
                    <a:pt x="4887" y="602"/>
                    <a:pt x="4060" y="953"/>
                    <a:pt x="3283" y="1354"/>
                  </a:cubicBezTo>
                  <a:cubicBezTo>
                    <a:pt x="2155" y="1931"/>
                    <a:pt x="1078" y="2582"/>
                    <a:pt x="0" y="3234"/>
                  </a:cubicBezTo>
                  <a:cubicBezTo>
                    <a:pt x="0" y="3510"/>
                    <a:pt x="25" y="3760"/>
                    <a:pt x="201" y="3986"/>
                  </a:cubicBezTo>
                  <a:cubicBezTo>
                    <a:pt x="852" y="4963"/>
                    <a:pt x="1454" y="5941"/>
                    <a:pt x="2256" y="6818"/>
                  </a:cubicBezTo>
                  <a:cubicBezTo>
                    <a:pt x="2911" y="7582"/>
                    <a:pt x="3662" y="7890"/>
                    <a:pt x="4574" y="7890"/>
                  </a:cubicBezTo>
                  <a:cubicBezTo>
                    <a:pt x="4708" y="7890"/>
                    <a:pt x="4846" y="7883"/>
                    <a:pt x="4988" y="7871"/>
                  </a:cubicBezTo>
                  <a:cubicBezTo>
                    <a:pt x="5363" y="7820"/>
                    <a:pt x="5664" y="7720"/>
                    <a:pt x="5965" y="7444"/>
                  </a:cubicBezTo>
                  <a:cubicBezTo>
                    <a:pt x="6642" y="6793"/>
                    <a:pt x="7118" y="6066"/>
                    <a:pt x="7043" y="5089"/>
                  </a:cubicBezTo>
                  <a:cubicBezTo>
                    <a:pt x="7043" y="4813"/>
                    <a:pt x="7068" y="4537"/>
                    <a:pt x="7143" y="4287"/>
                  </a:cubicBezTo>
                  <a:cubicBezTo>
                    <a:pt x="7318" y="3685"/>
                    <a:pt x="7318" y="3084"/>
                    <a:pt x="7218" y="2507"/>
                  </a:cubicBezTo>
                  <a:cubicBezTo>
                    <a:pt x="7018" y="1630"/>
                    <a:pt x="7093" y="602"/>
                    <a:pt x="6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158550" y="1181858"/>
              <a:ext cx="146000" cy="179725"/>
            </a:xfrm>
            <a:custGeom>
              <a:avLst/>
              <a:gdLst/>
              <a:ahLst/>
              <a:cxnLst/>
              <a:rect l="l" t="t" r="r" b="b"/>
              <a:pathLst>
                <a:path w="5840" h="7189" extrusionOk="0">
                  <a:moveTo>
                    <a:pt x="3852" y="0"/>
                  </a:moveTo>
                  <a:cubicBezTo>
                    <a:pt x="3714" y="0"/>
                    <a:pt x="3574" y="25"/>
                    <a:pt x="3434" y="68"/>
                  </a:cubicBezTo>
                  <a:cubicBezTo>
                    <a:pt x="2832" y="268"/>
                    <a:pt x="2231" y="444"/>
                    <a:pt x="1654" y="669"/>
                  </a:cubicBezTo>
                  <a:cubicBezTo>
                    <a:pt x="877" y="970"/>
                    <a:pt x="376" y="1622"/>
                    <a:pt x="226" y="2349"/>
                  </a:cubicBezTo>
                  <a:cubicBezTo>
                    <a:pt x="0" y="3276"/>
                    <a:pt x="100" y="4253"/>
                    <a:pt x="627" y="5131"/>
                  </a:cubicBezTo>
                  <a:cubicBezTo>
                    <a:pt x="852" y="5507"/>
                    <a:pt x="1078" y="5883"/>
                    <a:pt x="1278" y="6258"/>
                  </a:cubicBezTo>
                  <a:cubicBezTo>
                    <a:pt x="1666" y="6928"/>
                    <a:pt x="1930" y="7189"/>
                    <a:pt x="2427" y="7189"/>
                  </a:cubicBezTo>
                  <a:cubicBezTo>
                    <a:pt x="2637" y="7189"/>
                    <a:pt x="2888" y="7142"/>
                    <a:pt x="3208" y="7060"/>
                  </a:cubicBezTo>
                  <a:cubicBezTo>
                    <a:pt x="3684" y="7035"/>
                    <a:pt x="3860" y="6785"/>
                    <a:pt x="3759" y="6334"/>
                  </a:cubicBezTo>
                  <a:cubicBezTo>
                    <a:pt x="3409" y="4930"/>
                    <a:pt x="4110" y="3777"/>
                    <a:pt x="4912" y="2800"/>
                  </a:cubicBezTo>
                  <a:cubicBezTo>
                    <a:pt x="5414" y="2173"/>
                    <a:pt x="5815" y="1597"/>
                    <a:pt x="5840" y="795"/>
                  </a:cubicBezTo>
                  <a:cubicBezTo>
                    <a:pt x="5363" y="594"/>
                    <a:pt x="4862" y="369"/>
                    <a:pt x="4386" y="143"/>
                  </a:cubicBezTo>
                  <a:cubicBezTo>
                    <a:pt x="4215" y="43"/>
                    <a:pt x="4035" y="0"/>
                    <a:pt x="3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3650" y="1421308"/>
              <a:ext cx="178600" cy="94625"/>
            </a:xfrm>
            <a:custGeom>
              <a:avLst/>
              <a:gdLst/>
              <a:ahLst/>
              <a:cxnLst/>
              <a:rect l="l" t="t" r="r" b="b"/>
              <a:pathLst>
                <a:path w="7144" h="3785" extrusionOk="0">
                  <a:moveTo>
                    <a:pt x="4575" y="0"/>
                  </a:moveTo>
                  <a:cubicBezTo>
                    <a:pt x="3750" y="0"/>
                    <a:pt x="2961" y="164"/>
                    <a:pt x="2231" y="741"/>
                  </a:cubicBezTo>
                  <a:cubicBezTo>
                    <a:pt x="1680" y="1192"/>
                    <a:pt x="1203" y="1693"/>
                    <a:pt x="702" y="2169"/>
                  </a:cubicBezTo>
                  <a:cubicBezTo>
                    <a:pt x="226" y="2595"/>
                    <a:pt x="0" y="3122"/>
                    <a:pt x="151" y="3773"/>
                  </a:cubicBezTo>
                  <a:cubicBezTo>
                    <a:pt x="335" y="3773"/>
                    <a:pt x="507" y="3784"/>
                    <a:pt x="684" y="3784"/>
                  </a:cubicBezTo>
                  <a:cubicBezTo>
                    <a:pt x="772" y="3784"/>
                    <a:pt x="861" y="3782"/>
                    <a:pt x="953" y="3773"/>
                  </a:cubicBezTo>
                  <a:cubicBezTo>
                    <a:pt x="2682" y="3598"/>
                    <a:pt x="4386" y="3397"/>
                    <a:pt x="6116" y="3197"/>
                  </a:cubicBezTo>
                  <a:cubicBezTo>
                    <a:pt x="6166" y="2921"/>
                    <a:pt x="6391" y="2896"/>
                    <a:pt x="6642" y="2821"/>
                  </a:cubicBezTo>
                  <a:cubicBezTo>
                    <a:pt x="6968" y="2746"/>
                    <a:pt x="7093" y="2445"/>
                    <a:pt x="7093" y="2144"/>
                  </a:cubicBezTo>
                  <a:cubicBezTo>
                    <a:pt x="7143" y="1192"/>
                    <a:pt x="6291" y="139"/>
                    <a:pt x="5339" y="39"/>
                  </a:cubicBezTo>
                  <a:cubicBezTo>
                    <a:pt x="5081" y="15"/>
                    <a:pt x="4827" y="0"/>
                    <a:pt x="4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50" y="1544883"/>
              <a:ext cx="147275" cy="107775"/>
            </a:xfrm>
            <a:custGeom>
              <a:avLst/>
              <a:gdLst/>
              <a:ahLst/>
              <a:cxnLst/>
              <a:rect l="l" t="t" r="r" b="b"/>
              <a:pathLst>
                <a:path w="5891" h="4311" extrusionOk="0">
                  <a:moveTo>
                    <a:pt x="2761" y="0"/>
                  </a:moveTo>
                  <a:cubicBezTo>
                    <a:pt x="2038" y="0"/>
                    <a:pt x="1254" y="341"/>
                    <a:pt x="828" y="860"/>
                  </a:cubicBezTo>
                  <a:cubicBezTo>
                    <a:pt x="1" y="1863"/>
                    <a:pt x="201" y="3091"/>
                    <a:pt x="51" y="4244"/>
                  </a:cubicBezTo>
                  <a:cubicBezTo>
                    <a:pt x="194" y="4289"/>
                    <a:pt x="334" y="4311"/>
                    <a:pt x="472" y="4311"/>
                  </a:cubicBezTo>
                  <a:cubicBezTo>
                    <a:pt x="720" y="4311"/>
                    <a:pt x="962" y="4238"/>
                    <a:pt x="1204" y="4093"/>
                  </a:cubicBezTo>
                  <a:cubicBezTo>
                    <a:pt x="1705" y="3818"/>
                    <a:pt x="2231" y="3717"/>
                    <a:pt x="2833" y="3667"/>
                  </a:cubicBezTo>
                  <a:cubicBezTo>
                    <a:pt x="4036" y="3567"/>
                    <a:pt x="5214" y="3316"/>
                    <a:pt x="5890" y="2139"/>
                  </a:cubicBezTo>
                  <a:cubicBezTo>
                    <a:pt x="5815" y="2038"/>
                    <a:pt x="5690" y="1963"/>
                    <a:pt x="5615" y="1863"/>
                  </a:cubicBezTo>
                  <a:cubicBezTo>
                    <a:pt x="5038" y="1136"/>
                    <a:pt x="4387" y="484"/>
                    <a:pt x="3484" y="133"/>
                  </a:cubicBezTo>
                  <a:cubicBezTo>
                    <a:pt x="3263" y="42"/>
                    <a:pt x="3016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7650" y="415583"/>
              <a:ext cx="165450" cy="144250"/>
            </a:xfrm>
            <a:custGeom>
              <a:avLst/>
              <a:gdLst/>
              <a:ahLst/>
              <a:cxnLst/>
              <a:rect l="l" t="t" r="r" b="b"/>
              <a:pathLst>
                <a:path w="6618" h="5770" extrusionOk="0">
                  <a:moveTo>
                    <a:pt x="2754" y="0"/>
                  </a:moveTo>
                  <a:cubicBezTo>
                    <a:pt x="2465" y="0"/>
                    <a:pt x="2168" y="39"/>
                    <a:pt x="1856" y="117"/>
                  </a:cubicBezTo>
                  <a:cubicBezTo>
                    <a:pt x="502" y="468"/>
                    <a:pt x="151" y="819"/>
                    <a:pt x="151" y="2223"/>
                  </a:cubicBezTo>
                  <a:cubicBezTo>
                    <a:pt x="1" y="3927"/>
                    <a:pt x="1229" y="5030"/>
                    <a:pt x="2632" y="5556"/>
                  </a:cubicBezTo>
                  <a:cubicBezTo>
                    <a:pt x="3008" y="5700"/>
                    <a:pt x="3377" y="5770"/>
                    <a:pt x="3734" y="5770"/>
                  </a:cubicBezTo>
                  <a:cubicBezTo>
                    <a:pt x="4496" y="5770"/>
                    <a:pt x="5209" y="5451"/>
                    <a:pt x="5841" y="4854"/>
                  </a:cubicBezTo>
                  <a:cubicBezTo>
                    <a:pt x="6392" y="4303"/>
                    <a:pt x="6617" y="3150"/>
                    <a:pt x="6292" y="2448"/>
                  </a:cubicBezTo>
                  <a:cubicBezTo>
                    <a:pt x="5891" y="1571"/>
                    <a:pt x="5239" y="894"/>
                    <a:pt x="4337" y="418"/>
                  </a:cubicBezTo>
                  <a:cubicBezTo>
                    <a:pt x="3812" y="139"/>
                    <a:pt x="3299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7275" y="1312083"/>
              <a:ext cx="155650" cy="130525"/>
            </a:xfrm>
            <a:custGeom>
              <a:avLst/>
              <a:gdLst/>
              <a:ahLst/>
              <a:cxnLst/>
              <a:rect l="l" t="t" r="r" b="b"/>
              <a:pathLst>
                <a:path w="6226" h="5221" extrusionOk="0">
                  <a:moveTo>
                    <a:pt x="2872" y="0"/>
                  </a:moveTo>
                  <a:cubicBezTo>
                    <a:pt x="1905" y="0"/>
                    <a:pt x="473" y="1121"/>
                    <a:pt x="310" y="2027"/>
                  </a:cubicBezTo>
                  <a:cubicBezTo>
                    <a:pt x="1" y="3862"/>
                    <a:pt x="1164" y="5221"/>
                    <a:pt x="2895" y="5221"/>
                  </a:cubicBezTo>
                  <a:cubicBezTo>
                    <a:pt x="2984" y="5221"/>
                    <a:pt x="3075" y="5217"/>
                    <a:pt x="3168" y="5210"/>
                  </a:cubicBezTo>
                  <a:lnTo>
                    <a:pt x="3669" y="5210"/>
                  </a:lnTo>
                  <a:cubicBezTo>
                    <a:pt x="4772" y="5160"/>
                    <a:pt x="5724" y="4458"/>
                    <a:pt x="5925" y="3581"/>
                  </a:cubicBezTo>
                  <a:cubicBezTo>
                    <a:pt x="6225" y="2303"/>
                    <a:pt x="5749" y="1125"/>
                    <a:pt x="4696" y="598"/>
                  </a:cubicBezTo>
                  <a:cubicBezTo>
                    <a:pt x="4195" y="348"/>
                    <a:pt x="3644" y="147"/>
                    <a:pt x="3092" y="22"/>
                  </a:cubicBezTo>
                  <a:cubicBezTo>
                    <a:pt x="3023" y="7"/>
                    <a:pt x="2949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04900" y="228658"/>
              <a:ext cx="182350" cy="128925"/>
            </a:xfrm>
            <a:custGeom>
              <a:avLst/>
              <a:gdLst/>
              <a:ahLst/>
              <a:cxnLst/>
              <a:rect l="l" t="t" r="r" b="b"/>
              <a:pathLst>
                <a:path w="7294" h="5157" extrusionOk="0">
                  <a:moveTo>
                    <a:pt x="677" y="0"/>
                  </a:moveTo>
                  <a:cubicBezTo>
                    <a:pt x="326" y="802"/>
                    <a:pt x="1" y="1554"/>
                    <a:pt x="51" y="2481"/>
                  </a:cubicBezTo>
                  <a:cubicBezTo>
                    <a:pt x="156" y="4152"/>
                    <a:pt x="1434" y="5157"/>
                    <a:pt x="2716" y="5157"/>
                  </a:cubicBezTo>
                  <a:cubicBezTo>
                    <a:pt x="3260" y="5157"/>
                    <a:pt x="3805" y="4975"/>
                    <a:pt x="4261" y="4587"/>
                  </a:cubicBezTo>
                  <a:cubicBezTo>
                    <a:pt x="4763" y="4186"/>
                    <a:pt x="5289" y="3810"/>
                    <a:pt x="5815" y="3484"/>
                  </a:cubicBezTo>
                  <a:cubicBezTo>
                    <a:pt x="6742" y="2908"/>
                    <a:pt x="7219" y="2080"/>
                    <a:pt x="7294" y="1028"/>
                  </a:cubicBezTo>
                  <a:lnTo>
                    <a:pt x="7294" y="1028"/>
                  </a:lnTo>
                  <a:cubicBezTo>
                    <a:pt x="6442" y="1328"/>
                    <a:pt x="5612" y="1486"/>
                    <a:pt x="4805" y="1486"/>
                  </a:cubicBezTo>
                  <a:cubicBezTo>
                    <a:pt x="3523" y="1486"/>
                    <a:pt x="2297" y="1087"/>
                    <a:pt x="1128" y="226"/>
                  </a:cubicBezTo>
                  <a:cubicBezTo>
                    <a:pt x="1003" y="126"/>
                    <a:pt x="828" y="75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78450" y="860333"/>
              <a:ext cx="118450" cy="142725"/>
            </a:xfrm>
            <a:custGeom>
              <a:avLst/>
              <a:gdLst/>
              <a:ahLst/>
              <a:cxnLst/>
              <a:rect l="l" t="t" r="r" b="b"/>
              <a:pathLst>
                <a:path w="4738" h="5709" extrusionOk="0">
                  <a:moveTo>
                    <a:pt x="2689" y="0"/>
                  </a:moveTo>
                  <a:cubicBezTo>
                    <a:pt x="2171" y="0"/>
                    <a:pt x="1725" y="308"/>
                    <a:pt x="1279" y="698"/>
                  </a:cubicBezTo>
                  <a:cubicBezTo>
                    <a:pt x="452" y="1475"/>
                    <a:pt x="1" y="2378"/>
                    <a:pt x="101" y="3505"/>
                  </a:cubicBezTo>
                  <a:cubicBezTo>
                    <a:pt x="101" y="3756"/>
                    <a:pt x="76" y="4007"/>
                    <a:pt x="101" y="4232"/>
                  </a:cubicBezTo>
                  <a:cubicBezTo>
                    <a:pt x="196" y="5120"/>
                    <a:pt x="888" y="5709"/>
                    <a:pt x="1674" y="5709"/>
                  </a:cubicBezTo>
                  <a:cubicBezTo>
                    <a:pt x="1931" y="5709"/>
                    <a:pt x="2198" y="5646"/>
                    <a:pt x="2457" y="5510"/>
                  </a:cubicBezTo>
                  <a:cubicBezTo>
                    <a:pt x="3760" y="4859"/>
                    <a:pt x="4738" y="3430"/>
                    <a:pt x="4487" y="1826"/>
                  </a:cubicBezTo>
                  <a:cubicBezTo>
                    <a:pt x="4362" y="1099"/>
                    <a:pt x="4011" y="423"/>
                    <a:pt x="3259" y="122"/>
                  </a:cubicBezTo>
                  <a:cubicBezTo>
                    <a:pt x="3058" y="38"/>
                    <a:pt x="2869" y="0"/>
                    <a:pt x="2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85225" y="601358"/>
              <a:ext cx="127225" cy="121350"/>
            </a:xfrm>
            <a:custGeom>
              <a:avLst/>
              <a:gdLst/>
              <a:ahLst/>
              <a:cxnLst/>
              <a:rect l="l" t="t" r="r" b="b"/>
              <a:pathLst>
                <a:path w="5089" h="4854" extrusionOk="0">
                  <a:moveTo>
                    <a:pt x="2740" y="1"/>
                  </a:moveTo>
                  <a:cubicBezTo>
                    <a:pt x="2627" y="1"/>
                    <a:pt x="2516" y="11"/>
                    <a:pt x="2407" y="30"/>
                  </a:cubicBezTo>
                  <a:cubicBezTo>
                    <a:pt x="1103" y="255"/>
                    <a:pt x="1" y="1859"/>
                    <a:pt x="26" y="2912"/>
                  </a:cubicBezTo>
                  <a:cubicBezTo>
                    <a:pt x="46" y="3995"/>
                    <a:pt x="1002" y="4853"/>
                    <a:pt x="2029" y="4853"/>
                  </a:cubicBezTo>
                  <a:cubicBezTo>
                    <a:pt x="2238" y="4853"/>
                    <a:pt x="2450" y="4818"/>
                    <a:pt x="2657" y="4741"/>
                  </a:cubicBezTo>
                  <a:cubicBezTo>
                    <a:pt x="2933" y="4641"/>
                    <a:pt x="3209" y="4516"/>
                    <a:pt x="3459" y="4366"/>
                  </a:cubicBezTo>
                  <a:cubicBezTo>
                    <a:pt x="4813" y="3513"/>
                    <a:pt x="5088" y="1834"/>
                    <a:pt x="4111" y="631"/>
                  </a:cubicBezTo>
                  <a:cubicBezTo>
                    <a:pt x="3725" y="184"/>
                    <a:pt x="3223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06275" y="1131383"/>
              <a:ext cx="108425" cy="121450"/>
            </a:xfrm>
            <a:custGeom>
              <a:avLst/>
              <a:gdLst/>
              <a:ahLst/>
              <a:cxnLst/>
              <a:rect l="l" t="t" r="r" b="b"/>
              <a:pathLst>
                <a:path w="4337" h="4858" extrusionOk="0">
                  <a:moveTo>
                    <a:pt x="2283" y="0"/>
                  </a:moveTo>
                  <a:cubicBezTo>
                    <a:pt x="1689" y="0"/>
                    <a:pt x="1120" y="206"/>
                    <a:pt x="728" y="558"/>
                  </a:cubicBezTo>
                  <a:cubicBezTo>
                    <a:pt x="26" y="1210"/>
                    <a:pt x="1" y="1912"/>
                    <a:pt x="26" y="2739"/>
                  </a:cubicBezTo>
                  <a:cubicBezTo>
                    <a:pt x="76" y="3666"/>
                    <a:pt x="477" y="4368"/>
                    <a:pt x="1429" y="4693"/>
                  </a:cubicBezTo>
                  <a:cubicBezTo>
                    <a:pt x="1722" y="4804"/>
                    <a:pt x="2004" y="4857"/>
                    <a:pt x="2275" y="4857"/>
                  </a:cubicBezTo>
                  <a:cubicBezTo>
                    <a:pt x="2863" y="4857"/>
                    <a:pt x="3397" y="4606"/>
                    <a:pt x="3860" y="4142"/>
                  </a:cubicBezTo>
                  <a:cubicBezTo>
                    <a:pt x="4312" y="3691"/>
                    <a:pt x="4261" y="3190"/>
                    <a:pt x="4261" y="2613"/>
                  </a:cubicBezTo>
                  <a:cubicBezTo>
                    <a:pt x="4337" y="2087"/>
                    <a:pt x="4211" y="1536"/>
                    <a:pt x="4061" y="984"/>
                  </a:cubicBezTo>
                  <a:cubicBezTo>
                    <a:pt x="4011" y="784"/>
                    <a:pt x="3936" y="608"/>
                    <a:pt x="3760" y="483"/>
                  </a:cubicBezTo>
                  <a:cubicBezTo>
                    <a:pt x="3311" y="149"/>
                    <a:pt x="2788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5150" y="990358"/>
              <a:ext cx="112100" cy="111150"/>
            </a:xfrm>
            <a:custGeom>
              <a:avLst/>
              <a:gdLst/>
              <a:ahLst/>
              <a:cxnLst/>
              <a:rect l="l" t="t" r="r" b="b"/>
              <a:pathLst>
                <a:path w="4484" h="4446" extrusionOk="0">
                  <a:moveTo>
                    <a:pt x="2084" y="1"/>
                  </a:moveTo>
                  <a:cubicBezTo>
                    <a:pt x="651" y="1"/>
                    <a:pt x="0" y="847"/>
                    <a:pt x="48" y="1964"/>
                  </a:cubicBezTo>
                  <a:cubicBezTo>
                    <a:pt x="97" y="3253"/>
                    <a:pt x="1227" y="4445"/>
                    <a:pt x="2465" y="4445"/>
                  </a:cubicBezTo>
                  <a:cubicBezTo>
                    <a:pt x="2478" y="4445"/>
                    <a:pt x="2491" y="4445"/>
                    <a:pt x="2504" y="4445"/>
                  </a:cubicBezTo>
                  <a:cubicBezTo>
                    <a:pt x="3431" y="4420"/>
                    <a:pt x="4484" y="3442"/>
                    <a:pt x="4484" y="2565"/>
                  </a:cubicBezTo>
                  <a:cubicBezTo>
                    <a:pt x="4484" y="1036"/>
                    <a:pt x="3632" y="34"/>
                    <a:pt x="2328" y="9"/>
                  </a:cubicBezTo>
                  <a:cubicBezTo>
                    <a:pt x="2245" y="3"/>
                    <a:pt x="2163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1275" y="1217358"/>
              <a:ext cx="99650" cy="144100"/>
            </a:xfrm>
            <a:custGeom>
              <a:avLst/>
              <a:gdLst/>
              <a:ahLst/>
              <a:cxnLst/>
              <a:rect l="l" t="t" r="r" b="b"/>
              <a:pathLst>
                <a:path w="3986" h="5764" extrusionOk="0">
                  <a:moveTo>
                    <a:pt x="1318" y="0"/>
                  </a:moveTo>
                  <a:cubicBezTo>
                    <a:pt x="1305" y="0"/>
                    <a:pt x="1292" y="0"/>
                    <a:pt x="1278" y="1"/>
                  </a:cubicBezTo>
                  <a:cubicBezTo>
                    <a:pt x="827" y="26"/>
                    <a:pt x="627" y="427"/>
                    <a:pt x="501" y="803"/>
                  </a:cubicBezTo>
                  <a:cubicBezTo>
                    <a:pt x="301" y="1430"/>
                    <a:pt x="100" y="2082"/>
                    <a:pt x="201" y="2808"/>
                  </a:cubicBezTo>
                  <a:cubicBezTo>
                    <a:pt x="0" y="3811"/>
                    <a:pt x="501" y="4613"/>
                    <a:pt x="1128" y="5390"/>
                  </a:cubicBezTo>
                  <a:cubicBezTo>
                    <a:pt x="1255" y="5559"/>
                    <a:pt x="1417" y="5764"/>
                    <a:pt x="1645" y="5764"/>
                  </a:cubicBezTo>
                  <a:cubicBezTo>
                    <a:pt x="1688" y="5764"/>
                    <a:pt x="1732" y="5756"/>
                    <a:pt x="1780" y="5741"/>
                  </a:cubicBezTo>
                  <a:cubicBezTo>
                    <a:pt x="2506" y="5565"/>
                    <a:pt x="3359" y="5540"/>
                    <a:pt x="3659" y="4663"/>
                  </a:cubicBezTo>
                  <a:cubicBezTo>
                    <a:pt x="3935" y="3811"/>
                    <a:pt x="3985" y="2959"/>
                    <a:pt x="3334" y="2207"/>
                  </a:cubicBezTo>
                  <a:cubicBezTo>
                    <a:pt x="2882" y="1681"/>
                    <a:pt x="2431" y="1154"/>
                    <a:pt x="2030" y="603"/>
                  </a:cubicBezTo>
                  <a:cubicBezTo>
                    <a:pt x="1837" y="337"/>
                    <a:pt x="1690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4300" y="755533"/>
              <a:ext cx="102125" cy="94800"/>
            </a:xfrm>
            <a:custGeom>
              <a:avLst/>
              <a:gdLst/>
              <a:ahLst/>
              <a:cxnLst/>
              <a:rect l="l" t="t" r="r" b="b"/>
              <a:pathLst>
                <a:path w="4085" h="3792" extrusionOk="0">
                  <a:moveTo>
                    <a:pt x="1778" y="1"/>
                  </a:moveTo>
                  <a:cubicBezTo>
                    <a:pt x="899" y="1"/>
                    <a:pt x="1" y="831"/>
                    <a:pt x="50" y="1732"/>
                  </a:cubicBezTo>
                  <a:cubicBezTo>
                    <a:pt x="100" y="2685"/>
                    <a:pt x="626" y="3737"/>
                    <a:pt x="1779" y="3788"/>
                  </a:cubicBezTo>
                  <a:cubicBezTo>
                    <a:pt x="1815" y="3790"/>
                    <a:pt x="1851" y="3792"/>
                    <a:pt x="1887" y="3792"/>
                  </a:cubicBezTo>
                  <a:cubicBezTo>
                    <a:pt x="2846" y="3792"/>
                    <a:pt x="4010" y="2855"/>
                    <a:pt x="4035" y="2058"/>
                  </a:cubicBezTo>
                  <a:cubicBezTo>
                    <a:pt x="4085" y="1031"/>
                    <a:pt x="3007" y="53"/>
                    <a:pt x="1854" y="3"/>
                  </a:cubicBezTo>
                  <a:cubicBezTo>
                    <a:pt x="1829" y="2"/>
                    <a:pt x="1803" y="1"/>
                    <a:pt x="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416067" y="860411"/>
            <a:ext cx="88600" cy="86967"/>
          </a:xfrm>
          <a:custGeom>
            <a:avLst/>
            <a:gdLst/>
            <a:ahLst/>
            <a:cxnLst/>
            <a:rect l="l" t="t" r="r" b="b"/>
            <a:pathLst>
              <a:path w="2658" h="2609" extrusionOk="0">
                <a:moveTo>
                  <a:pt x="1628" y="0"/>
                </a:moveTo>
                <a:cubicBezTo>
                  <a:pt x="1024" y="0"/>
                  <a:pt x="50" y="836"/>
                  <a:pt x="25" y="1379"/>
                </a:cubicBezTo>
                <a:cubicBezTo>
                  <a:pt x="1" y="2042"/>
                  <a:pt x="697" y="2608"/>
                  <a:pt x="1502" y="2608"/>
                </a:cubicBezTo>
                <a:cubicBezTo>
                  <a:pt x="1520" y="2608"/>
                  <a:pt x="1537" y="2608"/>
                  <a:pt x="1554" y="2608"/>
                </a:cubicBezTo>
                <a:cubicBezTo>
                  <a:pt x="2306" y="2582"/>
                  <a:pt x="2657" y="2207"/>
                  <a:pt x="2657" y="1379"/>
                </a:cubicBezTo>
                <a:cubicBezTo>
                  <a:pt x="2657" y="653"/>
                  <a:pt x="2206" y="26"/>
                  <a:pt x="1655" y="1"/>
                </a:cubicBezTo>
                <a:cubicBezTo>
                  <a:pt x="1646" y="1"/>
                  <a:pt x="1637" y="0"/>
                  <a:pt x="16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1395167" y="713378"/>
            <a:ext cx="82767" cy="74433"/>
          </a:xfrm>
          <a:custGeom>
            <a:avLst/>
            <a:gdLst/>
            <a:ahLst/>
            <a:cxnLst/>
            <a:rect l="l" t="t" r="r" b="b"/>
            <a:pathLst>
              <a:path w="2483" h="2233" extrusionOk="0">
                <a:moveTo>
                  <a:pt x="1344" y="0"/>
                </a:moveTo>
                <a:cubicBezTo>
                  <a:pt x="1331" y="0"/>
                  <a:pt x="1317" y="0"/>
                  <a:pt x="1304" y="1"/>
                </a:cubicBezTo>
                <a:cubicBezTo>
                  <a:pt x="552" y="1"/>
                  <a:pt x="26" y="527"/>
                  <a:pt x="1" y="1229"/>
                </a:cubicBezTo>
                <a:cubicBezTo>
                  <a:pt x="1" y="1883"/>
                  <a:pt x="352" y="2233"/>
                  <a:pt x="1009" y="2233"/>
                </a:cubicBezTo>
                <a:cubicBezTo>
                  <a:pt x="1032" y="2233"/>
                  <a:pt x="1055" y="2232"/>
                  <a:pt x="1079" y="2232"/>
                </a:cubicBezTo>
                <a:cubicBezTo>
                  <a:pt x="1855" y="2232"/>
                  <a:pt x="2482" y="1655"/>
                  <a:pt x="2457" y="978"/>
                </a:cubicBezTo>
                <a:cubicBezTo>
                  <a:pt x="2432" y="489"/>
                  <a:pt x="1883" y="0"/>
                  <a:pt x="13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1966904" y="-472795"/>
            <a:ext cx="1032969" cy="1813561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" name="Google Shape;40;p2"/>
          <p:cNvGrpSpPr/>
          <p:nvPr/>
        </p:nvGrpSpPr>
        <p:grpSpPr>
          <a:xfrm>
            <a:off x="11091317" y="2817351"/>
            <a:ext cx="1100683" cy="1607633"/>
            <a:chOff x="8318488" y="2113013"/>
            <a:chExt cx="825512" cy="1205725"/>
          </a:xfrm>
        </p:grpSpPr>
        <p:sp>
          <p:nvSpPr>
            <p:cNvPr id="41" name="Google Shape;41;p2"/>
            <p:cNvSpPr/>
            <p:nvPr/>
          </p:nvSpPr>
          <p:spPr>
            <a:xfrm>
              <a:off x="8439700" y="2369263"/>
              <a:ext cx="704300" cy="949475"/>
            </a:xfrm>
            <a:custGeom>
              <a:avLst/>
              <a:gdLst/>
              <a:ahLst/>
              <a:cxnLst/>
              <a:rect l="l" t="t" r="r" b="b"/>
              <a:pathLst>
                <a:path w="28172" h="37979" extrusionOk="0">
                  <a:moveTo>
                    <a:pt x="12257" y="36367"/>
                  </a:moveTo>
                  <a:cubicBezTo>
                    <a:pt x="12282" y="36367"/>
                    <a:pt x="12382" y="36417"/>
                    <a:pt x="12382" y="36442"/>
                  </a:cubicBezTo>
                  <a:cubicBezTo>
                    <a:pt x="12334" y="36561"/>
                    <a:pt x="12287" y="36658"/>
                    <a:pt x="12131" y="36688"/>
                  </a:cubicBezTo>
                  <a:lnTo>
                    <a:pt x="12131" y="36688"/>
                  </a:lnTo>
                  <a:cubicBezTo>
                    <a:pt x="12131" y="36565"/>
                    <a:pt x="12133" y="36441"/>
                    <a:pt x="12257" y="36367"/>
                  </a:cubicBezTo>
                  <a:close/>
                  <a:moveTo>
                    <a:pt x="28171" y="1"/>
                  </a:moveTo>
                  <a:cubicBezTo>
                    <a:pt x="27144" y="377"/>
                    <a:pt x="26066" y="427"/>
                    <a:pt x="25039" y="878"/>
                  </a:cubicBezTo>
                  <a:cubicBezTo>
                    <a:pt x="24287" y="1204"/>
                    <a:pt x="23560" y="1630"/>
                    <a:pt x="22758" y="1780"/>
                  </a:cubicBezTo>
                  <a:cubicBezTo>
                    <a:pt x="21805" y="1906"/>
                    <a:pt x="21104" y="2532"/>
                    <a:pt x="20377" y="2983"/>
                  </a:cubicBezTo>
                  <a:cubicBezTo>
                    <a:pt x="19049" y="3785"/>
                    <a:pt x="17720" y="4612"/>
                    <a:pt x="16442" y="5540"/>
                  </a:cubicBezTo>
                  <a:cubicBezTo>
                    <a:pt x="15289" y="6367"/>
                    <a:pt x="14186" y="7269"/>
                    <a:pt x="13134" y="8221"/>
                  </a:cubicBezTo>
                  <a:cubicBezTo>
                    <a:pt x="11680" y="9625"/>
                    <a:pt x="10201" y="11003"/>
                    <a:pt x="8823" y="12457"/>
                  </a:cubicBezTo>
                  <a:cubicBezTo>
                    <a:pt x="7369" y="14011"/>
                    <a:pt x="6066" y="15690"/>
                    <a:pt x="4813" y="17394"/>
                  </a:cubicBezTo>
                  <a:cubicBezTo>
                    <a:pt x="4136" y="18322"/>
                    <a:pt x="3334" y="19199"/>
                    <a:pt x="2808" y="20226"/>
                  </a:cubicBezTo>
                  <a:cubicBezTo>
                    <a:pt x="5590" y="20402"/>
                    <a:pt x="6492" y="22858"/>
                    <a:pt x="6216" y="25114"/>
                  </a:cubicBezTo>
                  <a:cubicBezTo>
                    <a:pt x="6191" y="25439"/>
                    <a:pt x="6141" y="25765"/>
                    <a:pt x="6041" y="26091"/>
                  </a:cubicBezTo>
                  <a:cubicBezTo>
                    <a:pt x="5891" y="26643"/>
                    <a:pt x="5540" y="27094"/>
                    <a:pt x="4963" y="27169"/>
                  </a:cubicBezTo>
                  <a:cubicBezTo>
                    <a:pt x="4926" y="27172"/>
                    <a:pt x="4889" y="27174"/>
                    <a:pt x="4853" y="27174"/>
                  </a:cubicBezTo>
                  <a:cubicBezTo>
                    <a:pt x="4355" y="27174"/>
                    <a:pt x="3971" y="26854"/>
                    <a:pt x="3760" y="26317"/>
                  </a:cubicBezTo>
                  <a:cubicBezTo>
                    <a:pt x="3459" y="25615"/>
                    <a:pt x="3109" y="24938"/>
                    <a:pt x="2808" y="24236"/>
                  </a:cubicBezTo>
                  <a:cubicBezTo>
                    <a:pt x="2697" y="23984"/>
                    <a:pt x="2547" y="23860"/>
                    <a:pt x="2363" y="23860"/>
                  </a:cubicBezTo>
                  <a:cubicBezTo>
                    <a:pt x="2255" y="23860"/>
                    <a:pt x="2135" y="23903"/>
                    <a:pt x="2006" y="23986"/>
                  </a:cubicBezTo>
                  <a:cubicBezTo>
                    <a:pt x="1329" y="24387"/>
                    <a:pt x="703" y="24788"/>
                    <a:pt x="251" y="25465"/>
                  </a:cubicBezTo>
                  <a:cubicBezTo>
                    <a:pt x="302" y="25991"/>
                    <a:pt x="1" y="26492"/>
                    <a:pt x="76" y="27018"/>
                  </a:cubicBezTo>
                  <a:cubicBezTo>
                    <a:pt x="176" y="27946"/>
                    <a:pt x="201" y="28898"/>
                    <a:pt x="352" y="29825"/>
                  </a:cubicBezTo>
                  <a:cubicBezTo>
                    <a:pt x="502" y="30803"/>
                    <a:pt x="803" y="31780"/>
                    <a:pt x="1505" y="32532"/>
                  </a:cubicBezTo>
                  <a:cubicBezTo>
                    <a:pt x="2131" y="33209"/>
                    <a:pt x="3008" y="33635"/>
                    <a:pt x="3434" y="34512"/>
                  </a:cubicBezTo>
                  <a:cubicBezTo>
                    <a:pt x="3510" y="34638"/>
                    <a:pt x="3710" y="34688"/>
                    <a:pt x="3860" y="34763"/>
                  </a:cubicBezTo>
                  <a:cubicBezTo>
                    <a:pt x="4512" y="35164"/>
                    <a:pt x="5214" y="35515"/>
                    <a:pt x="5815" y="35941"/>
                  </a:cubicBezTo>
                  <a:cubicBezTo>
                    <a:pt x="6592" y="36492"/>
                    <a:pt x="7269" y="37119"/>
                    <a:pt x="7996" y="37695"/>
                  </a:cubicBezTo>
                  <a:cubicBezTo>
                    <a:pt x="8240" y="37884"/>
                    <a:pt x="8508" y="37979"/>
                    <a:pt x="8764" y="37979"/>
                  </a:cubicBezTo>
                  <a:cubicBezTo>
                    <a:pt x="9087" y="37979"/>
                    <a:pt x="9390" y="37827"/>
                    <a:pt x="9600" y="37520"/>
                  </a:cubicBezTo>
                  <a:cubicBezTo>
                    <a:pt x="9825" y="37194"/>
                    <a:pt x="10076" y="36793"/>
                    <a:pt x="10377" y="36693"/>
                  </a:cubicBezTo>
                  <a:cubicBezTo>
                    <a:pt x="10703" y="36567"/>
                    <a:pt x="11053" y="36668"/>
                    <a:pt x="11179" y="36216"/>
                  </a:cubicBezTo>
                  <a:cubicBezTo>
                    <a:pt x="11192" y="36177"/>
                    <a:pt x="11205" y="36162"/>
                    <a:pt x="11218" y="36162"/>
                  </a:cubicBezTo>
                  <a:cubicBezTo>
                    <a:pt x="11252" y="36162"/>
                    <a:pt x="11279" y="36280"/>
                    <a:pt x="11279" y="36317"/>
                  </a:cubicBezTo>
                  <a:cubicBezTo>
                    <a:pt x="11305" y="36650"/>
                    <a:pt x="11448" y="36721"/>
                    <a:pt x="11623" y="36721"/>
                  </a:cubicBezTo>
                  <a:cubicBezTo>
                    <a:pt x="11753" y="36721"/>
                    <a:pt x="11900" y="36681"/>
                    <a:pt x="12028" y="36681"/>
                  </a:cubicBezTo>
                  <a:cubicBezTo>
                    <a:pt x="12060" y="36681"/>
                    <a:pt x="12092" y="36684"/>
                    <a:pt x="12121" y="36690"/>
                  </a:cubicBezTo>
                  <a:lnTo>
                    <a:pt x="12121" y="36690"/>
                  </a:lnTo>
                  <a:cubicBezTo>
                    <a:pt x="12116" y="36691"/>
                    <a:pt x="12111" y="36692"/>
                    <a:pt x="12106" y="36693"/>
                  </a:cubicBezTo>
                  <a:cubicBezTo>
                    <a:pt x="12156" y="36893"/>
                    <a:pt x="12131" y="37094"/>
                    <a:pt x="12056" y="37269"/>
                  </a:cubicBezTo>
                  <a:cubicBezTo>
                    <a:pt x="11892" y="37597"/>
                    <a:pt x="12064" y="37741"/>
                    <a:pt x="12269" y="37741"/>
                  </a:cubicBezTo>
                  <a:cubicBezTo>
                    <a:pt x="12314" y="37741"/>
                    <a:pt x="12361" y="37734"/>
                    <a:pt x="12407" y="37720"/>
                  </a:cubicBezTo>
                  <a:cubicBezTo>
                    <a:pt x="13184" y="37520"/>
                    <a:pt x="14136" y="37670"/>
                    <a:pt x="14612" y="36768"/>
                  </a:cubicBezTo>
                  <a:cubicBezTo>
                    <a:pt x="14663" y="36668"/>
                    <a:pt x="14838" y="36617"/>
                    <a:pt x="14938" y="36542"/>
                  </a:cubicBezTo>
                  <a:cubicBezTo>
                    <a:pt x="16292" y="35790"/>
                    <a:pt x="17419" y="34688"/>
                    <a:pt x="18873" y="34111"/>
                  </a:cubicBezTo>
                  <a:cubicBezTo>
                    <a:pt x="19023" y="34036"/>
                    <a:pt x="19149" y="33936"/>
                    <a:pt x="19274" y="33810"/>
                  </a:cubicBezTo>
                  <a:cubicBezTo>
                    <a:pt x="20978" y="32307"/>
                    <a:pt x="23008" y="31179"/>
                    <a:pt x="24738" y="29675"/>
                  </a:cubicBezTo>
                  <a:cubicBezTo>
                    <a:pt x="25765" y="28748"/>
                    <a:pt x="26943" y="27971"/>
                    <a:pt x="28171" y="27269"/>
                  </a:cubicBezTo>
                  <a:lnTo>
                    <a:pt x="281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546850" y="2113013"/>
              <a:ext cx="464325" cy="461800"/>
            </a:xfrm>
            <a:custGeom>
              <a:avLst/>
              <a:gdLst/>
              <a:ahLst/>
              <a:cxnLst/>
              <a:rect l="l" t="t" r="r" b="b"/>
              <a:pathLst>
                <a:path w="18573" h="18472" extrusionOk="0">
                  <a:moveTo>
                    <a:pt x="11409" y="5098"/>
                  </a:moveTo>
                  <a:cubicBezTo>
                    <a:pt x="11713" y="5098"/>
                    <a:pt x="11982" y="5126"/>
                    <a:pt x="12181" y="5188"/>
                  </a:cubicBezTo>
                  <a:cubicBezTo>
                    <a:pt x="12682" y="5338"/>
                    <a:pt x="12983" y="5614"/>
                    <a:pt x="13108" y="6115"/>
                  </a:cubicBezTo>
                  <a:cubicBezTo>
                    <a:pt x="13560" y="7694"/>
                    <a:pt x="13409" y="9198"/>
                    <a:pt x="12657" y="10627"/>
                  </a:cubicBezTo>
                  <a:cubicBezTo>
                    <a:pt x="12432" y="11053"/>
                    <a:pt x="12106" y="11404"/>
                    <a:pt x="11705" y="11679"/>
                  </a:cubicBezTo>
                  <a:cubicBezTo>
                    <a:pt x="10828" y="12281"/>
                    <a:pt x="9775" y="12506"/>
                    <a:pt x="8722" y="12682"/>
                  </a:cubicBezTo>
                  <a:cubicBezTo>
                    <a:pt x="8698" y="12683"/>
                    <a:pt x="8674" y="12683"/>
                    <a:pt x="8650" y="12683"/>
                  </a:cubicBezTo>
                  <a:cubicBezTo>
                    <a:pt x="7962" y="12683"/>
                    <a:pt x="7483" y="12338"/>
                    <a:pt x="7143" y="11805"/>
                  </a:cubicBezTo>
                  <a:cubicBezTo>
                    <a:pt x="6066" y="10025"/>
                    <a:pt x="5940" y="9073"/>
                    <a:pt x="7143" y="7293"/>
                  </a:cubicBezTo>
                  <a:cubicBezTo>
                    <a:pt x="7544" y="6692"/>
                    <a:pt x="7971" y="6090"/>
                    <a:pt x="8622" y="5714"/>
                  </a:cubicBezTo>
                  <a:cubicBezTo>
                    <a:pt x="9244" y="5356"/>
                    <a:pt x="10489" y="5098"/>
                    <a:pt x="11409" y="5098"/>
                  </a:cubicBezTo>
                  <a:close/>
                  <a:moveTo>
                    <a:pt x="10151" y="0"/>
                  </a:moveTo>
                  <a:cubicBezTo>
                    <a:pt x="8622" y="0"/>
                    <a:pt x="7118" y="301"/>
                    <a:pt x="5665" y="752"/>
                  </a:cubicBezTo>
                  <a:cubicBezTo>
                    <a:pt x="4963" y="952"/>
                    <a:pt x="4236" y="1228"/>
                    <a:pt x="3760" y="1805"/>
                  </a:cubicBezTo>
                  <a:cubicBezTo>
                    <a:pt x="2983" y="2807"/>
                    <a:pt x="2006" y="3634"/>
                    <a:pt x="1354" y="4737"/>
                  </a:cubicBezTo>
                  <a:cubicBezTo>
                    <a:pt x="1178" y="5013"/>
                    <a:pt x="1028" y="5313"/>
                    <a:pt x="928" y="5614"/>
                  </a:cubicBezTo>
                  <a:cubicBezTo>
                    <a:pt x="402" y="7143"/>
                    <a:pt x="1" y="8672"/>
                    <a:pt x="376" y="10301"/>
                  </a:cubicBezTo>
                  <a:cubicBezTo>
                    <a:pt x="702" y="11654"/>
                    <a:pt x="853" y="13058"/>
                    <a:pt x="1830" y="14161"/>
                  </a:cubicBezTo>
                  <a:cubicBezTo>
                    <a:pt x="2206" y="14562"/>
                    <a:pt x="2557" y="15013"/>
                    <a:pt x="2858" y="15489"/>
                  </a:cubicBezTo>
                  <a:cubicBezTo>
                    <a:pt x="3058" y="15815"/>
                    <a:pt x="3309" y="16065"/>
                    <a:pt x="3635" y="16266"/>
                  </a:cubicBezTo>
                  <a:cubicBezTo>
                    <a:pt x="4161" y="16617"/>
                    <a:pt x="4687" y="16943"/>
                    <a:pt x="5239" y="17268"/>
                  </a:cubicBezTo>
                  <a:cubicBezTo>
                    <a:pt x="6079" y="17791"/>
                    <a:pt x="6920" y="18313"/>
                    <a:pt x="7947" y="18313"/>
                  </a:cubicBezTo>
                  <a:cubicBezTo>
                    <a:pt x="8053" y="18313"/>
                    <a:pt x="8161" y="18308"/>
                    <a:pt x="8271" y="18296"/>
                  </a:cubicBezTo>
                  <a:cubicBezTo>
                    <a:pt x="8285" y="18294"/>
                    <a:pt x="8298" y="18293"/>
                    <a:pt x="8312" y="18293"/>
                  </a:cubicBezTo>
                  <a:cubicBezTo>
                    <a:pt x="8477" y="18293"/>
                    <a:pt x="8662" y="18425"/>
                    <a:pt x="8848" y="18471"/>
                  </a:cubicBezTo>
                  <a:cubicBezTo>
                    <a:pt x="9900" y="17519"/>
                    <a:pt x="11003" y="16617"/>
                    <a:pt x="12156" y="15790"/>
                  </a:cubicBezTo>
                  <a:cubicBezTo>
                    <a:pt x="13434" y="14862"/>
                    <a:pt x="14763" y="14035"/>
                    <a:pt x="16091" y="13233"/>
                  </a:cubicBezTo>
                  <a:cubicBezTo>
                    <a:pt x="16818" y="12782"/>
                    <a:pt x="17519" y="12156"/>
                    <a:pt x="18472" y="12030"/>
                  </a:cubicBezTo>
                  <a:cubicBezTo>
                    <a:pt x="18572" y="10526"/>
                    <a:pt x="18096" y="9098"/>
                    <a:pt x="17870" y="7619"/>
                  </a:cubicBezTo>
                  <a:cubicBezTo>
                    <a:pt x="17695" y="6191"/>
                    <a:pt x="17219" y="4862"/>
                    <a:pt x="16517" y="3684"/>
                  </a:cubicBezTo>
                  <a:cubicBezTo>
                    <a:pt x="15088" y="1328"/>
                    <a:pt x="12983" y="50"/>
                    <a:pt x="10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18488" y="2846512"/>
              <a:ext cx="322548" cy="243149"/>
            </a:xfrm>
            <a:custGeom>
              <a:avLst/>
              <a:gdLst/>
              <a:ahLst/>
              <a:cxnLst/>
              <a:rect l="l" t="t" r="r" b="b"/>
              <a:pathLst>
                <a:path w="9250" h="6973" extrusionOk="0">
                  <a:moveTo>
                    <a:pt x="5565" y="25"/>
                  </a:moveTo>
                  <a:cubicBezTo>
                    <a:pt x="5064" y="76"/>
                    <a:pt x="4562" y="0"/>
                    <a:pt x="4086" y="226"/>
                  </a:cubicBezTo>
                  <a:cubicBezTo>
                    <a:pt x="2658" y="903"/>
                    <a:pt x="1505" y="1855"/>
                    <a:pt x="627" y="3158"/>
                  </a:cubicBezTo>
                  <a:cubicBezTo>
                    <a:pt x="226" y="3760"/>
                    <a:pt x="1" y="4386"/>
                    <a:pt x="26" y="5138"/>
                  </a:cubicBezTo>
                  <a:cubicBezTo>
                    <a:pt x="51" y="5740"/>
                    <a:pt x="277" y="6166"/>
                    <a:pt x="803" y="6416"/>
                  </a:cubicBezTo>
                  <a:cubicBezTo>
                    <a:pt x="942" y="6479"/>
                    <a:pt x="1092" y="6509"/>
                    <a:pt x="1244" y="6509"/>
                  </a:cubicBezTo>
                  <a:cubicBezTo>
                    <a:pt x="1637" y="6509"/>
                    <a:pt x="2049" y="6309"/>
                    <a:pt x="2357" y="5965"/>
                  </a:cubicBezTo>
                  <a:cubicBezTo>
                    <a:pt x="2557" y="5715"/>
                    <a:pt x="2708" y="5414"/>
                    <a:pt x="3008" y="5264"/>
                  </a:cubicBezTo>
                  <a:cubicBezTo>
                    <a:pt x="3460" y="4587"/>
                    <a:pt x="4086" y="4186"/>
                    <a:pt x="4763" y="3785"/>
                  </a:cubicBezTo>
                  <a:cubicBezTo>
                    <a:pt x="4892" y="3702"/>
                    <a:pt x="5012" y="3659"/>
                    <a:pt x="5120" y="3659"/>
                  </a:cubicBezTo>
                  <a:cubicBezTo>
                    <a:pt x="5304" y="3659"/>
                    <a:pt x="5454" y="3783"/>
                    <a:pt x="5565" y="4035"/>
                  </a:cubicBezTo>
                  <a:cubicBezTo>
                    <a:pt x="5866" y="4737"/>
                    <a:pt x="6216" y="5414"/>
                    <a:pt x="6517" y="6116"/>
                  </a:cubicBezTo>
                  <a:cubicBezTo>
                    <a:pt x="6728" y="6653"/>
                    <a:pt x="7112" y="6973"/>
                    <a:pt x="7610" y="6973"/>
                  </a:cubicBezTo>
                  <a:cubicBezTo>
                    <a:pt x="7646" y="6973"/>
                    <a:pt x="7683" y="6971"/>
                    <a:pt x="7720" y="6968"/>
                  </a:cubicBezTo>
                  <a:cubicBezTo>
                    <a:pt x="8297" y="6893"/>
                    <a:pt x="8648" y="6442"/>
                    <a:pt x="8798" y="5890"/>
                  </a:cubicBezTo>
                  <a:cubicBezTo>
                    <a:pt x="8898" y="5564"/>
                    <a:pt x="8948" y="5238"/>
                    <a:pt x="8973" y="4913"/>
                  </a:cubicBezTo>
                  <a:cubicBezTo>
                    <a:pt x="9249" y="2657"/>
                    <a:pt x="8347" y="201"/>
                    <a:pt x="556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" name="Google Shape;44;p2"/>
          <p:cNvGrpSpPr/>
          <p:nvPr/>
        </p:nvGrpSpPr>
        <p:grpSpPr>
          <a:xfrm>
            <a:off x="3" y="4729760"/>
            <a:ext cx="1403268" cy="2092112"/>
            <a:chOff x="2" y="3547320"/>
            <a:chExt cx="1052451" cy="1569084"/>
          </a:xfrm>
        </p:grpSpPr>
        <p:sp>
          <p:nvSpPr>
            <p:cNvPr id="45" name="Google Shape;45;p2"/>
            <p:cNvSpPr/>
            <p:nvPr/>
          </p:nvSpPr>
          <p:spPr>
            <a:xfrm>
              <a:off x="2" y="3547320"/>
              <a:ext cx="1052451" cy="1569084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14465" y="3852914"/>
              <a:ext cx="313844" cy="249966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3636" y="3904180"/>
              <a:ext cx="199395" cy="183513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215427" y="5595991"/>
            <a:ext cx="904240" cy="787364"/>
            <a:chOff x="161570" y="4196993"/>
            <a:chExt cx="678180" cy="590523"/>
          </a:xfrm>
        </p:grpSpPr>
        <p:sp>
          <p:nvSpPr>
            <p:cNvPr id="49" name="Google Shape;49;p2"/>
            <p:cNvSpPr/>
            <p:nvPr/>
          </p:nvSpPr>
          <p:spPr>
            <a:xfrm>
              <a:off x="479446" y="4349506"/>
              <a:ext cx="167663" cy="125849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61570" y="4216475"/>
              <a:ext cx="114991" cy="91091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62844" y="4473619"/>
              <a:ext cx="112953" cy="93996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72634" y="4196993"/>
              <a:ext cx="114990" cy="108932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51243" y="4524783"/>
              <a:ext cx="99015" cy="955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15469" y="4366884"/>
              <a:ext cx="97741" cy="91983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28533" y="4591694"/>
              <a:ext cx="96060" cy="92136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02331" y="4683626"/>
              <a:ext cx="72822" cy="7218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60647" y="4289701"/>
              <a:ext cx="136697" cy="111021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55908" y="4671690"/>
              <a:ext cx="112950" cy="115826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03046" y="4454607"/>
              <a:ext cx="136705" cy="125858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2"/>
          <p:cNvSpPr/>
          <p:nvPr/>
        </p:nvSpPr>
        <p:spPr>
          <a:xfrm>
            <a:off x="3042567" y="6335529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517517" y="180900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70218" y="1088434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557617" y="1198634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75251" y="876767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210085" y="1258233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014585" y="1695233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959218" y="5920284"/>
            <a:ext cx="766967" cy="1341800"/>
          </a:xfrm>
          <a:custGeom>
            <a:avLst/>
            <a:gdLst/>
            <a:ahLst/>
            <a:cxnLst/>
            <a:rect l="l" t="t" r="r" b="b"/>
            <a:pathLst>
              <a:path w="23009" h="40254" extrusionOk="0">
                <a:moveTo>
                  <a:pt x="12534" y="15239"/>
                </a:moveTo>
                <a:cubicBezTo>
                  <a:pt x="12570" y="15239"/>
                  <a:pt x="12611" y="15247"/>
                  <a:pt x="12657" y="15265"/>
                </a:cubicBezTo>
                <a:cubicBezTo>
                  <a:pt x="12858" y="15316"/>
                  <a:pt x="12908" y="15516"/>
                  <a:pt x="12833" y="15666"/>
                </a:cubicBezTo>
                <a:cubicBezTo>
                  <a:pt x="12432" y="16569"/>
                  <a:pt x="12381" y="17621"/>
                  <a:pt x="11655" y="18373"/>
                </a:cubicBezTo>
                <a:cubicBezTo>
                  <a:pt x="11855" y="17446"/>
                  <a:pt x="12056" y="16519"/>
                  <a:pt x="12256" y="15566"/>
                </a:cubicBezTo>
                <a:cubicBezTo>
                  <a:pt x="12297" y="15403"/>
                  <a:pt x="12371" y="15239"/>
                  <a:pt x="12534" y="15239"/>
                </a:cubicBezTo>
                <a:close/>
                <a:moveTo>
                  <a:pt x="21003" y="21230"/>
                </a:moveTo>
                <a:cubicBezTo>
                  <a:pt x="20727" y="23336"/>
                  <a:pt x="20427" y="25416"/>
                  <a:pt x="19725" y="27421"/>
                </a:cubicBezTo>
                <a:cubicBezTo>
                  <a:pt x="20051" y="25341"/>
                  <a:pt x="20226" y="23235"/>
                  <a:pt x="21003" y="21230"/>
                </a:cubicBezTo>
                <a:close/>
                <a:moveTo>
                  <a:pt x="17068" y="26544"/>
                </a:moveTo>
                <a:lnTo>
                  <a:pt x="17068" y="26544"/>
                </a:lnTo>
                <a:cubicBezTo>
                  <a:pt x="17469" y="27070"/>
                  <a:pt x="17168" y="27521"/>
                  <a:pt x="16843" y="28173"/>
                </a:cubicBezTo>
                <a:cubicBezTo>
                  <a:pt x="16567" y="27396"/>
                  <a:pt x="16943" y="26995"/>
                  <a:pt x="17068" y="26544"/>
                </a:cubicBezTo>
                <a:close/>
                <a:moveTo>
                  <a:pt x="14737" y="27321"/>
                </a:moveTo>
                <a:cubicBezTo>
                  <a:pt x="14988" y="27747"/>
                  <a:pt x="14662" y="28022"/>
                  <a:pt x="14562" y="28423"/>
                </a:cubicBezTo>
                <a:cubicBezTo>
                  <a:pt x="14236" y="27847"/>
                  <a:pt x="14236" y="27847"/>
                  <a:pt x="14737" y="27321"/>
                </a:cubicBezTo>
                <a:close/>
                <a:moveTo>
                  <a:pt x="7544" y="27246"/>
                </a:moveTo>
                <a:cubicBezTo>
                  <a:pt x="7695" y="27847"/>
                  <a:pt x="7369" y="28323"/>
                  <a:pt x="7244" y="28875"/>
                </a:cubicBezTo>
                <a:cubicBezTo>
                  <a:pt x="7093" y="29601"/>
                  <a:pt x="6843" y="30328"/>
                  <a:pt x="6617" y="31055"/>
                </a:cubicBezTo>
                <a:cubicBezTo>
                  <a:pt x="6596" y="31181"/>
                  <a:pt x="6523" y="31324"/>
                  <a:pt x="6382" y="31324"/>
                </a:cubicBezTo>
                <a:cubicBezTo>
                  <a:pt x="6355" y="31324"/>
                  <a:pt x="6324" y="31318"/>
                  <a:pt x="6291" y="31306"/>
                </a:cubicBezTo>
                <a:cubicBezTo>
                  <a:pt x="6116" y="31256"/>
                  <a:pt x="6066" y="31080"/>
                  <a:pt x="6091" y="30905"/>
                </a:cubicBezTo>
                <a:cubicBezTo>
                  <a:pt x="6091" y="30804"/>
                  <a:pt x="6141" y="30729"/>
                  <a:pt x="6166" y="30629"/>
                </a:cubicBezTo>
                <a:cubicBezTo>
                  <a:pt x="6567" y="29476"/>
                  <a:pt x="6968" y="28323"/>
                  <a:pt x="7544" y="27246"/>
                </a:cubicBezTo>
                <a:close/>
                <a:moveTo>
                  <a:pt x="6066" y="31682"/>
                </a:moveTo>
                <a:cubicBezTo>
                  <a:pt x="6291" y="31682"/>
                  <a:pt x="6442" y="31782"/>
                  <a:pt x="6341" y="32032"/>
                </a:cubicBezTo>
                <a:cubicBezTo>
                  <a:pt x="6241" y="32283"/>
                  <a:pt x="6266" y="32634"/>
                  <a:pt x="5865" y="32659"/>
                </a:cubicBezTo>
                <a:cubicBezTo>
                  <a:pt x="5815" y="32433"/>
                  <a:pt x="5715" y="32233"/>
                  <a:pt x="5690" y="32007"/>
                </a:cubicBezTo>
                <a:cubicBezTo>
                  <a:pt x="5665" y="31757"/>
                  <a:pt x="5840" y="31682"/>
                  <a:pt x="6066" y="31682"/>
                </a:cubicBezTo>
                <a:close/>
                <a:moveTo>
                  <a:pt x="5865" y="32659"/>
                </a:moveTo>
                <a:lnTo>
                  <a:pt x="5865" y="32659"/>
                </a:lnTo>
                <a:cubicBezTo>
                  <a:pt x="5840" y="32684"/>
                  <a:pt x="5815" y="32734"/>
                  <a:pt x="5815" y="32734"/>
                </a:cubicBezTo>
                <a:cubicBezTo>
                  <a:pt x="5740" y="32734"/>
                  <a:pt x="5765" y="32684"/>
                  <a:pt x="5865" y="32659"/>
                </a:cubicBezTo>
                <a:close/>
                <a:moveTo>
                  <a:pt x="2431" y="34489"/>
                </a:moveTo>
                <a:lnTo>
                  <a:pt x="2431" y="34489"/>
                </a:lnTo>
                <a:cubicBezTo>
                  <a:pt x="2782" y="34940"/>
                  <a:pt x="2757" y="35291"/>
                  <a:pt x="2381" y="35591"/>
                </a:cubicBezTo>
                <a:cubicBezTo>
                  <a:pt x="2352" y="35611"/>
                  <a:pt x="2316" y="35623"/>
                  <a:pt x="2279" y="35623"/>
                </a:cubicBezTo>
                <a:cubicBezTo>
                  <a:pt x="2220" y="35623"/>
                  <a:pt x="2161" y="35593"/>
                  <a:pt x="2131" y="35516"/>
                </a:cubicBezTo>
                <a:cubicBezTo>
                  <a:pt x="1955" y="35115"/>
                  <a:pt x="2106" y="34814"/>
                  <a:pt x="2431" y="34489"/>
                </a:cubicBezTo>
                <a:close/>
                <a:moveTo>
                  <a:pt x="7917" y="1"/>
                </a:moveTo>
                <a:cubicBezTo>
                  <a:pt x="7902" y="1"/>
                  <a:pt x="7886" y="1"/>
                  <a:pt x="7870" y="2"/>
                </a:cubicBezTo>
                <a:cubicBezTo>
                  <a:pt x="7594" y="52"/>
                  <a:pt x="7469" y="253"/>
                  <a:pt x="7469" y="504"/>
                </a:cubicBezTo>
                <a:cubicBezTo>
                  <a:pt x="7494" y="1255"/>
                  <a:pt x="7294" y="1957"/>
                  <a:pt x="7269" y="2684"/>
                </a:cubicBezTo>
                <a:cubicBezTo>
                  <a:pt x="7244" y="3661"/>
                  <a:pt x="7043" y="4614"/>
                  <a:pt x="6943" y="5566"/>
                </a:cubicBezTo>
                <a:cubicBezTo>
                  <a:pt x="6767" y="6995"/>
                  <a:pt x="6467" y="8373"/>
                  <a:pt x="6216" y="9777"/>
                </a:cubicBezTo>
                <a:cubicBezTo>
                  <a:pt x="6091" y="10378"/>
                  <a:pt x="5965" y="10980"/>
                  <a:pt x="5840" y="11581"/>
                </a:cubicBezTo>
                <a:cubicBezTo>
                  <a:pt x="5464" y="13586"/>
                  <a:pt x="4938" y="15541"/>
                  <a:pt x="4512" y="17521"/>
                </a:cubicBezTo>
                <a:cubicBezTo>
                  <a:pt x="3835" y="20629"/>
                  <a:pt x="3033" y="23737"/>
                  <a:pt x="2331" y="26844"/>
                </a:cubicBezTo>
                <a:cubicBezTo>
                  <a:pt x="1730" y="29501"/>
                  <a:pt x="1053" y="32133"/>
                  <a:pt x="502" y="34814"/>
                </a:cubicBezTo>
                <a:cubicBezTo>
                  <a:pt x="226" y="36143"/>
                  <a:pt x="0" y="37496"/>
                  <a:pt x="25" y="38850"/>
                </a:cubicBezTo>
                <a:cubicBezTo>
                  <a:pt x="51" y="39351"/>
                  <a:pt x="176" y="39802"/>
                  <a:pt x="702" y="40002"/>
                </a:cubicBezTo>
                <a:cubicBezTo>
                  <a:pt x="880" y="40065"/>
                  <a:pt x="1051" y="40098"/>
                  <a:pt x="1217" y="40098"/>
                </a:cubicBezTo>
                <a:cubicBezTo>
                  <a:pt x="1520" y="40098"/>
                  <a:pt x="1805" y="39986"/>
                  <a:pt x="2081" y="39727"/>
                </a:cubicBezTo>
                <a:cubicBezTo>
                  <a:pt x="2457" y="39376"/>
                  <a:pt x="2707" y="39000"/>
                  <a:pt x="2933" y="38524"/>
                </a:cubicBezTo>
                <a:cubicBezTo>
                  <a:pt x="3434" y="37421"/>
                  <a:pt x="4086" y="36343"/>
                  <a:pt x="4662" y="35266"/>
                </a:cubicBezTo>
                <a:cubicBezTo>
                  <a:pt x="4913" y="34564"/>
                  <a:pt x="5163" y="33862"/>
                  <a:pt x="5464" y="33010"/>
                </a:cubicBezTo>
                <a:lnTo>
                  <a:pt x="5464" y="33010"/>
                </a:lnTo>
                <a:cubicBezTo>
                  <a:pt x="5564" y="33737"/>
                  <a:pt x="5414" y="34413"/>
                  <a:pt x="4988" y="35215"/>
                </a:cubicBezTo>
                <a:cubicBezTo>
                  <a:pt x="4637" y="36920"/>
                  <a:pt x="4311" y="38599"/>
                  <a:pt x="3810" y="40253"/>
                </a:cubicBezTo>
                <a:cubicBezTo>
                  <a:pt x="4537" y="39952"/>
                  <a:pt x="5339" y="39852"/>
                  <a:pt x="6066" y="39501"/>
                </a:cubicBezTo>
                <a:cubicBezTo>
                  <a:pt x="6239" y="39436"/>
                  <a:pt x="6450" y="39371"/>
                  <a:pt x="6650" y="39371"/>
                </a:cubicBezTo>
                <a:cubicBezTo>
                  <a:pt x="6681" y="39371"/>
                  <a:pt x="6712" y="39373"/>
                  <a:pt x="6742" y="39376"/>
                </a:cubicBezTo>
                <a:cubicBezTo>
                  <a:pt x="7066" y="39435"/>
                  <a:pt x="7388" y="39457"/>
                  <a:pt x="7708" y="39457"/>
                </a:cubicBezTo>
                <a:cubicBezTo>
                  <a:pt x="8478" y="39457"/>
                  <a:pt x="9239" y="39329"/>
                  <a:pt x="10000" y="39276"/>
                </a:cubicBezTo>
                <a:cubicBezTo>
                  <a:pt x="10702" y="37697"/>
                  <a:pt x="11404" y="36118"/>
                  <a:pt x="12056" y="34539"/>
                </a:cubicBezTo>
                <a:cubicBezTo>
                  <a:pt x="12607" y="33210"/>
                  <a:pt x="13058" y="31882"/>
                  <a:pt x="13885" y="30504"/>
                </a:cubicBezTo>
                <a:lnTo>
                  <a:pt x="13885" y="30504"/>
                </a:lnTo>
                <a:cubicBezTo>
                  <a:pt x="13885" y="31456"/>
                  <a:pt x="13860" y="32233"/>
                  <a:pt x="13885" y="33035"/>
                </a:cubicBezTo>
                <a:cubicBezTo>
                  <a:pt x="13910" y="33862"/>
                  <a:pt x="14136" y="34589"/>
                  <a:pt x="15063" y="34890"/>
                </a:cubicBezTo>
                <a:cubicBezTo>
                  <a:pt x="16291" y="34639"/>
                  <a:pt x="17394" y="33361"/>
                  <a:pt x="17444" y="32083"/>
                </a:cubicBezTo>
                <a:cubicBezTo>
                  <a:pt x="17469" y="31631"/>
                  <a:pt x="17444" y="31180"/>
                  <a:pt x="18121" y="30829"/>
                </a:cubicBezTo>
                <a:lnTo>
                  <a:pt x="18121" y="30829"/>
                </a:lnTo>
                <a:cubicBezTo>
                  <a:pt x="17770" y="31657"/>
                  <a:pt x="18071" y="32408"/>
                  <a:pt x="17569" y="33060"/>
                </a:cubicBezTo>
                <a:cubicBezTo>
                  <a:pt x="17219" y="33486"/>
                  <a:pt x="17569" y="34238"/>
                  <a:pt x="18021" y="34413"/>
                </a:cubicBezTo>
                <a:cubicBezTo>
                  <a:pt x="18113" y="34446"/>
                  <a:pt x="18196" y="34463"/>
                  <a:pt x="18272" y="34463"/>
                </a:cubicBezTo>
                <a:cubicBezTo>
                  <a:pt x="18548" y="34463"/>
                  <a:pt x="18737" y="34237"/>
                  <a:pt x="18973" y="33687"/>
                </a:cubicBezTo>
                <a:cubicBezTo>
                  <a:pt x="19474" y="32534"/>
                  <a:pt x="19599" y="31256"/>
                  <a:pt x="20026" y="30078"/>
                </a:cubicBezTo>
                <a:cubicBezTo>
                  <a:pt x="20602" y="27546"/>
                  <a:pt x="21204" y="25015"/>
                  <a:pt x="21579" y="22459"/>
                </a:cubicBezTo>
                <a:cubicBezTo>
                  <a:pt x="21855" y="20754"/>
                  <a:pt x="22306" y="19050"/>
                  <a:pt x="21930" y="17321"/>
                </a:cubicBezTo>
                <a:cubicBezTo>
                  <a:pt x="21905" y="17170"/>
                  <a:pt x="21955" y="16970"/>
                  <a:pt x="22006" y="16819"/>
                </a:cubicBezTo>
                <a:cubicBezTo>
                  <a:pt x="22407" y="15591"/>
                  <a:pt x="22432" y="14263"/>
                  <a:pt x="22833" y="13010"/>
                </a:cubicBezTo>
                <a:cubicBezTo>
                  <a:pt x="23008" y="12484"/>
                  <a:pt x="22883" y="11907"/>
                  <a:pt x="22707" y="11356"/>
                </a:cubicBezTo>
                <a:cubicBezTo>
                  <a:pt x="22657" y="11155"/>
                  <a:pt x="22582" y="10980"/>
                  <a:pt x="22381" y="10854"/>
                </a:cubicBezTo>
                <a:cubicBezTo>
                  <a:pt x="22217" y="10745"/>
                  <a:pt x="22045" y="10691"/>
                  <a:pt x="21882" y="10691"/>
                </a:cubicBezTo>
                <a:cubicBezTo>
                  <a:pt x="21525" y="10691"/>
                  <a:pt x="21214" y="10949"/>
                  <a:pt x="21128" y="11431"/>
                </a:cubicBezTo>
                <a:cubicBezTo>
                  <a:pt x="20878" y="12734"/>
                  <a:pt x="20402" y="13937"/>
                  <a:pt x="20126" y="15215"/>
                </a:cubicBezTo>
                <a:cubicBezTo>
                  <a:pt x="19725" y="16819"/>
                  <a:pt x="19424" y="18474"/>
                  <a:pt x="19023" y="20078"/>
                </a:cubicBezTo>
                <a:cubicBezTo>
                  <a:pt x="18823" y="20880"/>
                  <a:pt x="18772" y="21732"/>
                  <a:pt x="18296" y="22433"/>
                </a:cubicBezTo>
                <a:cubicBezTo>
                  <a:pt x="18296" y="22659"/>
                  <a:pt x="18346" y="22885"/>
                  <a:pt x="18196" y="23110"/>
                </a:cubicBezTo>
                <a:cubicBezTo>
                  <a:pt x="18046" y="22834"/>
                  <a:pt x="18046" y="22609"/>
                  <a:pt x="18271" y="22433"/>
                </a:cubicBezTo>
                <a:cubicBezTo>
                  <a:pt x="18296" y="20930"/>
                  <a:pt x="18722" y="19476"/>
                  <a:pt x="18998" y="18022"/>
                </a:cubicBezTo>
                <a:cubicBezTo>
                  <a:pt x="19374" y="15917"/>
                  <a:pt x="19875" y="13862"/>
                  <a:pt x="19900" y="11732"/>
                </a:cubicBezTo>
                <a:cubicBezTo>
                  <a:pt x="19925" y="10930"/>
                  <a:pt x="19700" y="10579"/>
                  <a:pt x="19023" y="10353"/>
                </a:cubicBezTo>
                <a:cubicBezTo>
                  <a:pt x="18846" y="10296"/>
                  <a:pt x="18694" y="10266"/>
                  <a:pt x="18558" y="10266"/>
                </a:cubicBezTo>
                <a:cubicBezTo>
                  <a:pt x="18212" y="10266"/>
                  <a:pt x="17961" y="10462"/>
                  <a:pt x="17620" y="10930"/>
                </a:cubicBezTo>
                <a:cubicBezTo>
                  <a:pt x="17344" y="11281"/>
                  <a:pt x="17193" y="11757"/>
                  <a:pt x="16818" y="12057"/>
                </a:cubicBezTo>
                <a:cubicBezTo>
                  <a:pt x="16364" y="11356"/>
                  <a:pt x="15842" y="10977"/>
                  <a:pt x="15266" y="10977"/>
                </a:cubicBezTo>
                <a:cubicBezTo>
                  <a:pt x="15142" y="10977"/>
                  <a:pt x="15016" y="10994"/>
                  <a:pt x="14888" y="11030"/>
                </a:cubicBezTo>
                <a:cubicBezTo>
                  <a:pt x="14361" y="11180"/>
                  <a:pt x="13960" y="11556"/>
                  <a:pt x="13685" y="12032"/>
                </a:cubicBezTo>
                <a:cubicBezTo>
                  <a:pt x="13635" y="12559"/>
                  <a:pt x="13484" y="13035"/>
                  <a:pt x="13133" y="13586"/>
                </a:cubicBezTo>
                <a:cubicBezTo>
                  <a:pt x="13058" y="12960"/>
                  <a:pt x="13259" y="12509"/>
                  <a:pt x="13359" y="12057"/>
                </a:cubicBezTo>
                <a:cubicBezTo>
                  <a:pt x="13484" y="11080"/>
                  <a:pt x="13559" y="10128"/>
                  <a:pt x="13710" y="9175"/>
                </a:cubicBezTo>
                <a:cubicBezTo>
                  <a:pt x="13810" y="8624"/>
                  <a:pt x="13885" y="8047"/>
                  <a:pt x="13860" y="7496"/>
                </a:cubicBezTo>
                <a:cubicBezTo>
                  <a:pt x="13835" y="6869"/>
                  <a:pt x="13660" y="6669"/>
                  <a:pt x="13083" y="6494"/>
                </a:cubicBezTo>
                <a:cubicBezTo>
                  <a:pt x="12979" y="6459"/>
                  <a:pt x="12883" y="6443"/>
                  <a:pt x="12795" y="6443"/>
                </a:cubicBezTo>
                <a:cubicBezTo>
                  <a:pt x="12441" y="6443"/>
                  <a:pt x="12216" y="6704"/>
                  <a:pt x="12056" y="7045"/>
                </a:cubicBezTo>
                <a:cubicBezTo>
                  <a:pt x="11880" y="7371"/>
                  <a:pt x="11755" y="7697"/>
                  <a:pt x="11630" y="8047"/>
                </a:cubicBezTo>
                <a:cubicBezTo>
                  <a:pt x="10878" y="10504"/>
                  <a:pt x="10151" y="12935"/>
                  <a:pt x="9374" y="15391"/>
                </a:cubicBezTo>
                <a:cubicBezTo>
                  <a:pt x="8447" y="18423"/>
                  <a:pt x="7494" y="21481"/>
                  <a:pt x="6517" y="24514"/>
                </a:cubicBezTo>
                <a:cubicBezTo>
                  <a:pt x="5815" y="26794"/>
                  <a:pt x="4963" y="29050"/>
                  <a:pt x="4111" y="31281"/>
                </a:cubicBezTo>
                <a:cubicBezTo>
                  <a:pt x="3860" y="31932"/>
                  <a:pt x="3559" y="32559"/>
                  <a:pt x="3058" y="33060"/>
                </a:cubicBezTo>
                <a:cubicBezTo>
                  <a:pt x="3058" y="33135"/>
                  <a:pt x="3058" y="33185"/>
                  <a:pt x="3058" y="33261"/>
                </a:cubicBezTo>
                <a:cubicBezTo>
                  <a:pt x="3033" y="33336"/>
                  <a:pt x="3008" y="33411"/>
                  <a:pt x="2958" y="33511"/>
                </a:cubicBezTo>
                <a:cubicBezTo>
                  <a:pt x="2832" y="33411"/>
                  <a:pt x="2883" y="33286"/>
                  <a:pt x="2908" y="33185"/>
                </a:cubicBezTo>
                <a:cubicBezTo>
                  <a:pt x="2933" y="33135"/>
                  <a:pt x="3008" y="33085"/>
                  <a:pt x="3033" y="33060"/>
                </a:cubicBezTo>
                <a:cubicBezTo>
                  <a:pt x="3008" y="32333"/>
                  <a:pt x="3058" y="31606"/>
                  <a:pt x="3158" y="30880"/>
                </a:cubicBezTo>
                <a:cubicBezTo>
                  <a:pt x="3309" y="29852"/>
                  <a:pt x="3634" y="28875"/>
                  <a:pt x="3835" y="27872"/>
                </a:cubicBezTo>
                <a:cubicBezTo>
                  <a:pt x="4386" y="25065"/>
                  <a:pt x="4988" y="22283"/>
                  <a:pt x="5539" y="19476"/>
                </a:cubicBezTo>
                <a:cubicBezTo>
                  <a:pt x="5940" y="17596"/>
                  <a:pt x="6366" y="15717"/>
                  <a:pt x="6692" y="13837"/>
                </a:cubicBezTo>
                <a:cubicBezTo>
                  <a:pt x="6918" y="12484"/>
                  <a:pt x="7143" y="11155"/>
                  <a:pt x="7544" y="9852"/>
                </a:cubicBezTo>
                <a:cubicBezTo>
                  <a:pt x="7444" y="9250"/>
                  <a:pt x="7670" y="8724"/>
                  <a:pt x="7845" y="8173"/>
                </a:cubicBezTo>
                <a:cubicBezTo>
                  <a:pt x="7795" y="6719"/>
                  <a:pt x="8196" y="5290"/>
                  <a:pt x="8221" y="3837"/>
                </a:cubicBezTo>
                <a:cubicBezTo>
                  <a:pt x="8221" y="2709"/>
                  <a:pt x="8572" y="1581"/>
                  <a:pt x="8271" y="453"/>
                </a:cubicBezTo>
                <a:cubicBezTo>
                  <a:pt x="8223" y="238"/>
                  <a:pt x="8221" y="1"/>
                  <a:pt x="79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" name="Google Shape;68;p2"/>
          <p:cNvGrpSpPr/>
          <p:nvPr/>
        </p:nvGrpSpPr>
        <p:grpSpPr>
          <a:xfrm>
            <a:off x="10164718" y="5217118"/>
            <a:ext cx="1378500" cy="1262733"/>
            <a:chOff x="7623538" y="3912838"/>
            <a:chExt cx="1033875" cy="947050"/>
          </a:xfrm>
        </p:grpSpPr>
        <p:sp>
          <p:nvSpPr>
            <p:cNvPr id="69" name="Google Shape;69;p2"/>
            <p:cNvSpPr/>
            <p:nvPr/>
          </p:nvSpPr>
          <p:spPr>
            <a:xfrm>
              <a:off x="8405513" y="4309138"/>
              <a:ext cx="251900" cy="377375"/>
            </a:xfrm>
            <a:custGeom>
              <a:avLst/>
              <a:gdLst/>
              <a:ahLst/>
              <a:cxnLst/>
              <a:rect l="l" t="t" r="r" b="b"/>
              <a:pathLst>
                <a:path w="10076" h="15095" extrusionOk="0">
                  <a:moveTo>
                    <a:pt x="7736" y="0"/>
                  </a:moveTo>
                  <a:cubicBezTo>
                    <a:pt x="7608" y="0"/>
                    <a:pt x="7476" y="11"/>
                    <a:pt x="7343" y="32"/>
                  </a:cubicBezTo>
                  <a:cubicBezTo>
                    <a:pt x="7043" y="82"/>
                    <a:pt x="6767" y="183"/>
                    <a:pt x="6466" y="208"/>
                  </a:cubicBezTo>
                  <a:cubicBezTo>
                    <a:pt x="5464" y="258"/>
                    <a:pt x="5113" y="559"/>
                    <a:pt x="4762" y="1561"/>
                  </a:cubicBezTo>
                  <a:cubicBezTo>
                    <a:pt x="5013" y="1586"/>
                    <a:pt x="5238" y="1561"/>
                    <a:pt x="5464" y="1636"/>
                  </a:cubicBezTo>
                  <a:cubicBezTo>
                    <a:pt x="6015" y="1762"/>
                    <a:pt x="6667" y="1912"/>
                    <a:pt x="6892" y="2438"/>
                  </a:cubicBezTo>
                  <a:cubicBezTo>
                    <a:pt x="7193" y="3115"/>
                    <a:pt x="7669" y="3691"/>
                    <a:pt x="7895" y="4393"/>
                  </a:cubicBezTo>
                  <a:cubicBezTo>
                    <a:pt x="8246" y="5371"/>
                    <a:pt x="8120" y="6223"/>
                    <a:pt x="7469" y="7150"/>
                  </a:cubicBezTo>
                  <a:cubicBezTo>
                    <a:pt x="6692" y="8228"/>
                    <a:pt x="5564" y="8854"/>
                    <a:pt x="4687" y="9782"/>
                  </a:cubicBezTo>
                  <a:cubicBezTo>
                    <a:pt x="3810" y="10684"/>
                    <a:pt x="2832" y="11486"/>
                    <a:pt x="1855" y="12288"/>
                  </a:cubicBezTo>
                  <a:cubicBezTo>
                    <a:pt x="1378" y="12664"/>
                    <a:pt x="1078" y="13290"/>
                    <a:pt x="401" y="13416"/>
                  </a:cubicBezTo>
                  <a:cubicBezTo>
                    <a:pt x="226" y="13967"/>
                    <a:pt x="0" y="14493"/>
                    <a:pt x="100" y="15095"/>
                  </a:cubicBezTo>
                  <a:cubicBezTo>
                    <a:pt x="376" y="15020"/>
                    <a:pt x="551" y="14819"/>
                    <a:pt x="752" y="14644"/>
                  </a:cubicBezTo>
                  <a:cubicBezTo>
                    <a:pt x="2406" y="12864"/>
                    <a:pt x="4236" y="11285"/>
                    <a:pt x="5890" y="9531"/>
                  </a:cubicBezTo>
                  <a:cubicBezTo>
                    <a:pt x="7293" y="8027"/>
                    <a:pt x="8546" y="6448"/>
                    <a:pt x="9449" y="4644"/>
                  </a:cubicBezTo>
                  <a:cubicBezTo>
                    <a:pt x="9825" y="3917"/>
                    <a:pt x="10075" y="3115"/>
                    <a:pt x="10025" y="2238"/>
                  </a:cubicBezTo>
                  <a:cubicBezTo>
                    <a:pt x="9957" y="945"/>
                    <a:pt x="8965" y="0"/>
                    <a:pt x="7736" y="0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640463" y="3912838"/>
              <a:ext cx="875975" cy="947050"/>
            </a:xfrm>
            <a:custGeom>
              <a:avLst/>
              <a:gdLst/>
              <a:ahLst/>
              <a:cxnLst/>
              <a:rect l="l" t="t" r="r" b="b"/>
              <a:pathLst>
                <a:path w="35039" h="37882" extrusionOk="0">
                  <a:moveTo>
                    <a:pt x="10477" y="6009"/>
                  </a:moveTo>
                  <a:cubicBezTo>
                    <a:pt x="11780" y="6009"/>
                    <a:pt x="12833" y="7438"/>
                    <a:pt x="12507" y="8766"/>
                  </a:cubicBezTo>
                  <a:cubicBezTo>
                    <a:pt x="12457" y="8992"/>
                    <a:pt x="12381" y="9217"/>
                    <a:pt x="12281" y="9418"/>
                  </a:cubicBezTo>
                  <a:cubicBezTo>
                    <a:pt x="11979" y="10152"/>
                    <a:pt x="11305" y="10607"/>
                    <a:pt x="10611" y="10607"/>
                  </a:cubicBezTo>
                  <a:cubicBezTo>
                    <a:pt x="10500" y="10607"/>
                    <a:pt x="10387" y="10595"/>
                    <a:pt x="10276" y="10571"/>
                  </a:cubicBezTo>
                  <a:cubicBezTo>
                    <a:pt x="9574" y="10420"/>
                    <a:pt x="8772" y="9493"/>
                    <a:pt x="8747" y="8766"/>
                  </a:cubicBezTo>
                  <a:cubicBezTo>
                    <a:pt x="8697" y="7814"/>
                    <a:pt x="9098" y="7012"/>
                    <a:pt x="9650" y="6285"/>
                  </a:cubicBezTo>
                  <a:cubicBezTo>
                    <a:pt x="9875" y="6009"/>
                    <a:pt x="10176" y="6009"/>
                    <a:pt x="10477" y="6009"/>
                  </a:cubicBezTo>
                  <a:close/>
                  <a:moveTo>
                    <a:pt x="13378" y="27070"/>
                  </a:moveTo>
                  <a:cubicBezTo>
                    <a:pt x="13453" y="27070"/>
                    <a:pt x="13522" y="27076"/>
                    <a:pt x="13584" y="27087"/>
                  </a:cubicBezTo>
                  <a:cubicBezTo>
                    <a:pt x="13697" y="27087"/>
                    <a:pt x="13801" y="27086"/>
                    <a:pt x="13897" y="27086"/>
                  </a:cubicBezTo>
                  <a:cubicBezTo>
                    <a:pt x="14184" y="27086"/>
                    <a:pt x="14405" y="27100"/>
                    <a:pt x="14612" y="27213"/>
                  </a:cubicBezTo>
                  <a:cubicBezTo>
                    <a:pt x="15037" y="27468"/>
                    <a:pt x="15462" y="27630"/>
                    <a:pt x="15919" y="27630"/>
                  </a:cubicBezTo>
                  <a:cubicBezTo>
                    <a:pt x="16135" y="27630"/>
                    <a:pt x="16358" y="27594"/>
                    <a:pt x="16592" y="27513"/>
                  </a:cubicBezTo>
                  <a:cubicBezTo>
                    <a:pt x="16681" y="27485"/>
                    <a:pt x="16773" y="27470"/>
                    <a:pt x="16860" y="27470"/>
                  </a:cubicBezTo>
                  <a:cubicBezTo>
                    <a:pt x="17163" y="27470"/>
                    <a:pt x="17405" y="27658"/>
                    <a:pt x="17269" y="28165"/>
                  </a:cubicBezTo>
                  <a:cubicBezTo>
                    <a:pt x="17193" y="28441"/>
                    <a:pt x="17369" y="28591"/>
                    <a:pt x="17620" y="28666"/>
                  </a:cubicBezTo>
                  <a:cubicBezTo>
                    <a:pt x="17945" y="28775"/>
                    <a:pt x="18270" y="28902"/>
                    <a:pt x="18611" y="28902"/>
                  </a:cubicBezTo>
                  <a:cubicBezTo>
                    <a:pt x="18664" y="28902"/>
                    <a:pt x="18718" y="28899"/>
                    <a:pt x="18772" y="28892"/>
                  </a:cubicBezTo>
                  <a:cubicBezTo>
                    <a:pt x="18887" y="28876"/>
                    <a:pt x="19001" y="28870"/>
                    <a:pt x="19114" y="28870"/>
                  </a:cubicBezTo>
                  <a:cubicBezTo>
                    <a:pt x="19739" y="28870"/>
                    <a:pt x="20337" y="29071"/>
                    <a:pt x="20953" y="29092"/>
                  </a:cubicBezTo>
                  <a:cubicBezTo>
                    <a:pt x="21053" y="29092"/>
                    <a:pt x="21178" y="29117"/>
                    <a:pt x="21229" y="29167"/>
                  </a:cubicBezTo>
                  <a:cubicBezTo>
                    <a:pt x="21855" y="30095"/>
                    <a:pt x="22983" y="30396"/>
                    <a:pt x="23735" y="31172"/>
                  </a:cubicBezTo>
                  <a:cubicBezTo>
                    <a:pt x="24061" y="31498"/>
                    <a:pt x="24286" y="31874"/>
                    <a:pt x="24161" y="32325"/>
                  </a:cubicBezTo>
                  <a:cubicBezTo>
                    <a:pt x="23935" y="33102"/>
                    <a:pt x="23960" y="34030"/>
                    <a:pt x="22983" y="34381"/>
                  </a:cubicBezTo>
                  <a:cubicBezTo>
                    <a:pt x="22908" y="34406"/>
                    <a:pt x="22833" y="34531"/>
                    <a:pt x="22833" y="34606"/>
                  </a:cubicBezTo>
                  <a:cubicBezTo>
                    <a:pt x="22871" y="35306"/>
                    <a:pt x="22397" y="35463"/>
                    <a:pt x="21984" y="35463"/>
                  </a:cubicBezTo>
                  <a:cubicBezTo>
                    <a:pt x="21864" y="35463"/>
                    <a:pt x="21750" y="35450"/>
                    <a:pt x="21655" y="35433"/>
                  </a:cubicBezTo>
                  <a:cubicBezTo>
                    <a:pt x="20351" y="35208"/>
                    <a:pt x="19023" y="35233"/>
                    <a:pt x="17720" y="34907"/>
                  </a:cubicBezTo>
                  <a:cubicBezTo>
                    <a:pt x="16517" y="34581"/>
                    <a:pt x="15289" y="34280"/>
                    <a:pt x="14061" y="34080"/>
                  </a:cubicBezTo>
                  <a:cubicBezTo>
                    <a:pt x="13409" y="33980"/>
                    <a:pt x="13033" y="33478"/>
                    <a:pt x="12557" y="33127"/>
                  </a:cubicBezTo>
                  <a:cubicBezTo>
                    <a:pt x="12056" y="32802"/>
                    <a:pt x="11454" y="32501"/>
                    <a:pt x="11504" y="31699"/>
                  </a:cubicBezTo>
                  <a:cubicBezTo>
                    <a:pt x="11529" y="31373"/>
                    <a:pt x="11128" y="31172"/>
                    <a:pt x="10903" y="30947"/>
                  </a:cubicBezTo>
                  <a:cubicBezTo>
                    <a:pt x="10276" y="30345"/>
                    <a:pt x="10226" y="30170"/>
                    <a:pt x="10527" y="29393"/>
                  </a:cubicBezTo>
                  <a:cubicBezTo>
                    <a:pt x="10602" y="29167"/>
                    <a:pt x="10752" y="28967"/>
                    <a:pt x="10752" y="28741"/>
                  </a:cubicBezTo>
                  <a:cubicBezTo>
                    <a:pt x="10777" y="28062"/>
                    <a:pt x="11060" y="27688"/>
                    <a:pt x="11715" y="27688"/>
                  </a:cubicBezTo>
                  <a:cubicBezTo>
                    <a:pt x="11736" y="27688"/>
                    <a:pt x="11758" y="27688"/>
                    <a:pt x="11780" y="27689"/>
                  </a:cubicBezTo>
                  <a:cubicBezTo>
                    <a:pt x="12081" y="27689"/>
                    <a:pt x="12256" y="27463"/>
                    <a:pt x="12482" y="27338"/>
                  </a:cubicBezTo>
                  <a:cubicBezTo>
                    <a:pt x="12793" y="27144"/>
                    <a:pt x="13118" y="27070"/>
                    <a:pt x="13378" y="27070"/>
                  </a:cubicBezTo>
                  <a:close/>
                  <a:moveTo>
                    <a:pt x="9920" y="0"/>
                  </a:moveTo>
                  <a:cubicBezTo>
                    <a:pt x="9183" y="0"/>
                    <a:pt x="8466" y="354"/>
                    <a:pt x="7945" y="997"/>
                  </a:cubicBezTo>
                  <a:cubicBezTo>
                    <a:pt x="7143" y="1999"/>
                    <a:pt x="6742" y="3202"/>
                    <a:pt x="6041" y="4255"/>
                  </a:cubicBezTo>
                  <a:cubicBezTo>
                    <a:pt x="5439" y="5182"/>
                    <a:pt x="4988" y="6185"/>
                    <a:pt x="4562" y="7187"/>
                  </a:cubicBezTo>
                  <a:cubicBezTo>
                    <a:pt x="4863" y="7130"/>
                    <a:pt x="5092" y="7095"/>
                    <a:pt x="5279" y="7095"/>
                  </a:cubicBezTo>
                  <a:cubicBezTo>
                    <a:pt x="5747" y="7095"/>
                    <a:pt x="5955" y="7313"/>
                    <a:pt x="6366" y="7939"/>
                  </a:cubicBezTo>
                  <a:cubicBezTo>
                    <a:pt x="6717" y="8466"/>
                    <a:pt x="6918" y="9042"/>
                    <a:pt x="6993" y="9694"/>
                  </a:cubicBezTo>
                  <a:cubicBezTo>
                    <a:pt x="7294" y="12551"/>
                    <a:pt x="6692" y="15308"/>
                    <a:pt x="6091" y="18040"/>
                  </a:cubicBezTo>
                  <a:cubicBezTo>
                    <a:pt x="5640" y="20095"/>
                    <a:pt x="4988" y="22100"/>
                    <a:pt x="4161" y="24030"/>
                  </a:cubicBezTo>
                  <a:cubicBezTo>
                    <a:pt x="4086" y="24180"/>
                    <a:pt x="4035" y="24330"/>
                    <a:pt x="3960" y="24481"/>
                  </a:cubicBezTo>
                  <a:cubicBezTo>
                    <a:pt x="3254" y="25971"/>
                    <a:pt x="2472" y="26602"/>
                    <a:pt x="1192" y="26602"/>
                  </a:cubicBezTo>
                  <a:cubicBezTo>
                    <a:pt x="836" y="26602"/>
                    <a:pt x="442" y="26553"/>
                    <a:pt x="0" y="26461"/>
                  </a:cubicBezTo>
                  <a:lnTo>
                    <a:pt x="0" y="26461"/>
                  </a:lnTo>
                  <a:cubicBezTo>
                    <a:pt x="0" y="27413"/>
                    <a:pt x="677" y="28040"/>
                    <a:pt x="1028" y="28842"/>
                  </a:cubicBezTo>
                  <a:cubicBezTo>
                    <a:pt x="2557" y="29443"/>
                    <a:pt x="3860" y="30521"/>
                    <a:pt x="5364" y="31223"/>
                  </a:cubicBezTo>
                  <a:cubicBezTo>
                    <a:pt x="6040" y="31561"/>
                    <a:pt x="6670" y="31876"/>
                    <a:pt x="7432" y="31876"/>
                  </a:cubicBezTo>
                  <a:cubicBezTo>
                    <a:pt x="7461" y="31876"/>
                    <a:pt x="7490" y="31875"/>
                    <a:pt x="7519" y="31874"/>
                  </a:cubicBezTo>
                  <a:cubicBezTo>
                    <a:pt x="7582" y="31871"/>
                    <a:pt x="7645" y="31869"/>
                    <a:pt x="7707" y="31869"/>
                  </a:cubicBezTo>
                  <a:cubicBezTo>
                    <a:pt x="8558" y="31869"/>
                    <a:pt x="9325" y="32184"/>
                    <a:pt x="10025" y="32651"/>
                  </a:cubicBezTo>
                  <a:cubicBezTo>
                    <a:pt x="10477" y="32952"/>
                    <a:pt x="10978" y="33127"/>
                    <a:pt x="11354" y="33553"/>
                  </a:cubicBezTo>
                  <a:cubicBezTo>
                    <a:pt x="11630" y="33854"/>
                    <a:pt x="11579" y="34330"/>
                    <a:pt x="11880" y="34606"/>
                  </a:cubicBezTo>
                  <a:cubicBezTo>
                    <a:pt x="12507" y="35258"/>
                    <a:pt x="12757" y="36060"/>
                    <a:pt x="13008" y="36912"/>
                  </a:cubicBezTo>
                  <a:cubicBezTo>
                    <a:pt x="14086" y="37112"/>
                    <a:pt x="15163" y="37338"/>
                    <a:pt x="16216" y="37564"/>
                  </a:cubicBezTo>
                  <a:cubicBezTo>
                    <a:pt x="17143" y="37746"/>
                    <a:pt x="18062" y="37881"/>
                    <a:pt x="18977" y="37881"/>
                  </a:cubicBezTo>
                  <a:cubicBezTo>
                    <a:pt x="19695" y="37881"/>
                    <a:pt x="20412" y="37798"/>
                    <a:pt x="21128" y="37589"/>
                  </a:cubicBezTo>
                  <a:cubicBezTo>
                    <a:pt x="21705" y="37413"/>
                    <a:pt x="22306" y="37313"/>
                    <a:pt x="22808" y="36987"/>
                  </a:cubicBezTo>
                  <a:cubicBezTo>
                    <a:pt x="24787" y="35709"/>
                    <a:pt x="26843" y="34556"/>
                    <a:pt x="28547" y="32902"/>
                  </a:cubicBezTo>
                  <a:cubicBezTo>
                    <a:pt x="28672" y="32777"/>
                    <a:pt x="28848" y="32751"/>
                    <a:pt x="28998" y="32676"/>
                  </a:cubicBezTo>
                  <a:cubicBezTo>
                    <a:pt x="29123" y="32075"/>
                    <a:pt x="29249" y="31473"/>
                    <a:pt x="29374" y="30872"/>
                  </a:cubicBezTo>
                  <a:lnTo>
                    <a:pt x="29374" y="30872"/>
                  </a:lnTo>
                  <a:cubicBezTo>
                    <a:pt x="28447" y="31097"/>
                    <a:pt x="27770" y="31749"/>
                    <a:pt x="26968" y="32225"/>
                  </a:cubicBezTo>
                  <a:cubicBezTo>
                    <a:pt x="26517" y="32501"/>
                    <a:pt x="26116" y="32952"/>
                    <a:pt x="25564" y="33052"/>
                  </a:cubicBezTo>
                  <a:cubicBezTo>
                    <a:pt x="25339" y="32751"/>
                    <a:pt x="25389" y="32476"/>
                    <a:pt x="25414" y="32225"/>
                  </a:cubicBezTo>
                  <a:cubicBezTo>
                    <a:pt x="25439" y="31423"/>
                    <a:pt x="25063" y="30872"/>
                    <a:pt x="24412" y="30521"/>
                  </a:cubicBezTo>
                  <a:cubicBezTo>
                    <a:pt x="23785" y="30195"/>
                    <a:pt x="23284" y="29794"/>
                    <a:pt x="23008" y="29142"/>
                  </a:cubicBezTo>
                  <a:cubicBezTo>
                    <a:pt x="22883" y="28817"/>
                    <a:pt x="22607" y="28641"/>
                    <a:pt x="22331" y="28441"/>
                  </a:cubicBezTo>
                  <a:cubicBezTo>
                    <a:pt x="21880" y="28115"/>
                    <a:pt x="21880" y="27839"/>
                    <a:pt x="22356" y="27513"/>
                  </a:cubicBezTo>
                  <a:cubicBezTo>
                    <a:pt x="23960" y="26486"/>
                    <a:pt x="25289" y="25132"/>
                    <a:pt x="26818" y="24030"/>
                  </a:cubicBezTo>
                  <a:cubicBezTo>
                    <a:pt x="27970" y="23177"/>
                    <a:pt x="28973" y="22150"/>
                    <a:pt x="30051" y="21223"/>
                  </a:cubicBezTo>
                  <a:cubicBezTo>
                    <a:pt x="31304" y="20145"/>
                    <a:pt x="32507" y="18992"/>
                    <a:pt x="33885" y="18065"/>
                  </a:cubicBezTo>
                  <a:cubicBezTo>
                    <a:pt x="34261" y="17814"/>
                    <a:pt x="34788" y="17839"/>
                    <a:pt x="35038" y="17363"/>
                  </a:cubicBezTo>
                  <a:cubicBezTo>
                    <a:pt x="35013" y="17112"/>
                    <a:pt x="34838" y="16962"/>
                    <a:pt x="34612" y="16862"/>
                  </a:cubicBezTo>
                  <a:cubicBezTo>
                    <a:pt x="34240" y="16650"/>
                    <a:pt x="33867" y="16544"/>
                    <a:pt x="33503" y="16544"/>
                  </a:cubicBezTo>
                  <a:cubicBezTo>
                    <a:pt x="32790" y="16544"/>
                    <a:pt x="32110" y="16951"/>
                    <a:pt x="31529" y="17764"/>
                  </a:cubicBezTo>
                  <a:cubicBezTo>
                    <a:pt x="30351" y="19393"/>
                    <a:pt x="28823" y="20571"/>
                    <a:pt x="27369" y="21899"/>
                  </a:cubicBezTo>
                  <a:cubicBezTo>
                    <a:pt x="26316" y="22852"/>
                    <a:pt x="25113" y="23629"/>
                    <a:pt x="23960" y="24456"/>
                  </a:cubicBezTo>
                  <a:cubicBezTo>
                    <a:pt x="22732" y="25333"/>
                    <a:pt x="21579" y="26260"/>
                    <a:pt x="20201" y="26862"/>
                  </a:cubicBezTo>
                  <a:cubicBezTo>
                    <a:pt x="20022" y="26931"/>
                    <a:pt x="19873" y="26969"/>
                    <a:pt x="19730" y="26969"/>
                  </a:cubicBezTo>
                  <a:cubicBezTo>
                    <a:pt x="19612" y="26969"/>
                    <a:pt x="19498" y="26943"/>
                    <a:pt x="19374" y="26887"/>
                  </a:cubicBezTo>
                  <a:cubicBezTo>
                    <a:pt x="18951" y="26686"/>
                    <a:pt x="18529" y="26468"/>
                    <a:pt x="18080" y="26468"/>
                  </a:cubicBezTo>
                  <a:cubicBezTo>
                    <a:pt x="17970" y="26468"/>
                    <a:pt x="17858" y="26481"/>
                    <a:pt x="17745" y="26511"/>
                  </a:cubicBezTo>
                  <a:cubicBezTo>
                    <a:pt x="17589" y="26547"/>
                    <a:pt x="17442" y="26563"/>
                    <a:pt x="17301" y="26563"/>
                  </a:cubicBezTo>
                  <a:cubicBezTo>
                    <a:pt x="16851" y="26563"/>
                    <a:pt x="16460" y="26401"/>
                    <a:pt x="16041" y="26210"/>
                  </a:cubicBezTo>
                  <a:cubicBezTo>
                    <a:pt x="15163" y="25784"/>
                    <a:pt x="14311" y="25383"/>
                    <a:pt x="13384" y="25082"/>
                  </a:cubicBezTo>
                  <a:cubicBezTo>
                    <a:pt x="13115" y="25190"/>
                    <a:pt x="12991" y="25240"/>
                    <a:pt x="12836" y="25240"/>
                  </a:cubicBezTo>
                  <a:cubicBezTo>
                    <a:pt x="12703" y="25240"/>
                    <a:pt x="12547" y="25202"/>
                    <a:pt x="12256" y="25132"/>
                  </a:cubicBezTo>
                  <a:cubicBezTo>
                    <a:pt x="12349" y="24886"/>
                    <a:pt x="12527" y="24876"/>
                    <a:pt x="12702" y="24876"/>
                  </a:cubicBezTo>
                  <a:cubicBezTo>
                    <a:pt x="12717" y="24876"/>
                    <a:pt x="12732" y="24876"/>
                    <a:pt x="12746" y="24876"/>
                  </a:cubicBezTo>
                  <a:cubicBezTo>
                    <a:pt x="12841" y="24876"/>
                    <a:pt x="12933" y="24873"/>
                    <a:pt x="13008" y="24832"/>
                  </a:cubicBezTo>
                  <a:cubicBezTo>
                    <a:pt x="13008" y="24205"/>
                    <a:pt x="12782" y="23654"/>
                    <a:pt x="12682" y="23052"/>
                  </a:cubicBezTo>
                  <a:cubicBezTo>
                    <a:pt x="12507" y="22075"/>
                    <a:pt x="12381" y="21072"/>
                    <a:pt x="12782" y="20095"/>
                  </a:cubicBezTo>
                  <a:cubicBezTo>
                    <a:pt x="13284" y="18842"/>
                    <a:pt x="13860" y="17588"/>
                    <a:pt x="14437" y="16360"/>
                  </a:cubicBezTo>
                  <a:cubicBezTo>
                    <a:pt x="15715" y="13654"/>
                    <a:pt x="16893" y="10897"/>
                    <a:pt x="18021" y="8115"/>
                  </a:cubicBezTo>
                  <a:cubicBezTo>
                    <a:pt x="18572" y="6786"/>
                    <a:pt x="19073" y="5408"/>
                    <a:pt x="17745" y="4130"/>
                  </a:cubicBezTo>
                  <a:cubicBezTo>
                    <a:pt x="17469" y="3854"/>
                    <a:pt x="17168" y="3603"/>
                    <a:pt x="16792" y="3428"/>
                  </a:cubicBezTo>
                  <a:cubicBezTo>
                    <a:pt x="16467" y="3278"/>
                    <a:pt x="16166" y="3102"/>
                    <a:pt x="16015" y="2726"/>
                  </a:cubicBezTo>
                  <a:cubicBezTo>
                    <a:pt x="15517" y="1424"/>
                    <a:pt x="14191" y="611"/>
                    <a:pt x="12755" y="611"/>
                  </a:cubicBezTo>
                  <a:cubicBezTo>
                    <a:pt x="12532" y="611"/>
                    <a:pt x="12306" y="631"/>
                    <a:pt x="12081" y="671"/>
                  </a:cubicBezTo>
                  <a:cubicBezTo>
                    <a:pt x="12009" y="686"/>
                    <a:pt x="11945" y="693"/>
                    <a:pt x="11887" y="693"/>
                  </a:cubicBezTo>
                  <a:cubicBezTo>
                    <a:pt x="11655" y="693"/>
                    <a:pt x="11503" y="585"/>
                    <a:pt x="11304" y="446"/>
                  </a:cubicBezTo>
                  <a:cubicBezTo>
                    <a:pt x="10865" y="143"/>
                    <a:pt x="10389" y="0"/>
                    <a:pt x="9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187463" y="4346888"/>
              <a:ext cx="424200" cy="392275"/>
            </a:xfrm>
            <a:custGeom>
              <a:avLst/>
              <a:gdLst/>
              <a:ahLst/>
              <a:cxnLst/>
              <a:rect l="l" t="t" r="r" b="b"/>
              <a:pathLst>
                <a:path w="16968" h="15691" extrusionOk="0">
                  <a:moveTo>
                    <a:pt x="13158" y="1"/>
                  </a:moveTo>
                  <a:cubicBezTo>
                    <a:pt x="12908" y="477"/>
                    <a:pt x="12381" y="452"/>
                    <a:pt x="12005" y="703"/>
                  </a:cubicBezTo>
                  <a:cubicBezTo>
                    <a:pt x="10627" y="1630"/>
                    <a:pt x="9424" y="2783"/>
                    <a:pt x="8171" y="3861"/>
                  </a:cubicBezTo>
                  <a:cubicBezTo>
                    <a:pt x="7093" y="4788"/>
                    <a:pt x="6090" y="5815"/>
                    <a:pt x="4938" y="6668"/>
                  </a:cubicBezTo>
                  <a:cubicBezTo>
                    <a:pt x="3409" y="7770"/>
                    <a:pt x="2080" y="9124"/>
                    <a:pt x="476" y="10151"/>
                  </a:cubicBezTo>
                  <a:cubicBezTo>
                    <a:pt x="0" y="10477"/>
                    <a:pt x="0" y="10753"/>
                    <a:pt x="451" y="11079"/>
                  </a:cubicBezTo>
                  <a:cubicBezTo>
                    <a:pt x="727" y="11279"/>
                    <a:pt x="1003" y="11455"/>
                    <a:pt x="1128" y="11780"/>
                  </a:cubicBezTo>
                  <a:cubicBezTo>
                    <a:pt x="1404" y="12432"/>
                    <a:pt x="1905" y="12833"/>
                    <a:pt x="2532" y="13159"/>
                  </a:cubicBezTo>
                  <a:cubicBezTo>
                    <a:pt x="3183" y="13510"/>
                    <a:pt x="3559" y="14061"/>
                    <a:pt x="3534" y="14863"/>
                  </a:cubicBezTo>
                  <a:cubicBezTo>
                    <a:pt x="3509" y="15114"/>
                    <a:pt x="3459" y="15389"/>
                    <a:pt x="3684" y="15690"/>
                  </a:cubicBezTo>
                  <a:cubicBezTo>
                    <a:pt x="4236" y="15590"/>
                    <a:pt x="4637" y="15139"/>
                    <a:pt x="5088" y="14863"/>
                  </a:cubicBezTo>
                  <a:cubicBezTo>
                    <a:pt x="5890" y="14387"/>
                    <a:pt x="6567" y="13735"/>
                    <a:pt x="7494" y="13510"/>
                  </a:cubicBezTo>
                  <a:cubicBezTo>
                    <a:pt x="7745" y="12106"/>
                    <a:pt x="8045" y="10728"/>
                    <a:pt x="8221" y="9299"/>
                  </a:cubicBezTo>
                  <a:cubicBezTo>
                    <a:pt x="8321" y="8347"/>
                    <a:pt x="8522" y="7394"/>
                    <a:pt x="8547" y="6417"/>
                  </a:cubicBezTo>
                  <a:cubicBezTo>
                    <a:pt x="8572" y="5690"/>
                    <a:pt x="8772" y="4988"/>
                    <a:pt x="8747" y="4237"/>
                  </a:cubicBezTo>
                  <a:cubicBezTo>
                    <a:pt x="8747" y="3986"/>
                    <a:pt x="8897" y="3785"/>
                    <a:pt x="9148" y="3735"/>
                  </a:cubicBezTo>
                  <a:cubicBezTo>
                    <a:pt x="9164" y="3734"/>
                    <a:pt x="9180" y="3734"/>
                    <a:pt x="9195" y="3734"/>
                  </a:cubicBezTo>
                  <a:cubicBezTo>
                    <a:pt x="9499" y="3734"/>
                    <a:pt x="9501" y="3971"/>
                    <a:pt x="9549" y="4186"/>
                  </a:cubicBezTo>
                  <a:cubicBezTo>
                    <a:pt x="9850" y="5314"/>
                    <a:pt x="9499" y="6442"/>
                    <a:pt x="9499" y="7570"/>
                  </a:cubicBezTo>
                  <a:cubicBezTo>
                    <a:pt x="9474" y="9023"/>
                    <a:pt x="9073" y="10452"/>
                    <a:pt x="9123" y="11906"/>
                  </a:cubicBezTo>
                  <a:cubicBezTo>
                    <a:pt x="9800" y="11780"/>
                    <a:pt x="10100" y="11154"/>
                    <a:pt x="10577" y="10778"/>
                  </a:cubicBezTo>
                  <a:cubicBezTo>
                    <a:pt x="11554" y="9976"/>
                    <a:pt x="12532" y="9174"/>
                    <a:pt x="13409" y="8272"/>
                  </a:cubicBezTo>
                  <a:cubicBezTo>
                    <a:pt x="14286" y="7344"/>
                    <a:pt x="15414" y="6718"/>
                    <a:pt x="16191" y="5640"/>
                  </a:cubicBezTo>
                  <a:cubicBezTo>
                    <a:pt x="16842" y="4713"/>
                    <a:pt x="16968" y="3861"/>
                    <a:pt x="16617" y="2883"/>
                  </a:cubicBezTo>
                  <a:cubicBezTo>
                    <a:pt x="16391" y="2181"/>
                    <a:pt x="15915" y="1605"/>
                    <a:pt x="15614" y="928"/>
                  </a:cubicBezTo>
                  <a:cubicBezTo>
                    <a:pt x="15389" y="402"/>
                    <a:pt x="14737" y="252"/>
                    <a:pt x="14186" y="126"/>
                  </a:cubicBezTo>
                  <a:cubicBezTo>
                    <a:pt x="13960" y="51"/>
                    <a:pt x="13735" y="76"/>
                    <a:pt x="13484" y="51"/>
                  </a:cubicBezTo>
                  <a:cubicBezTo>
                    <a:pt x="13384" y="26"/>
                    <a:pt x="13283" y="26"/>
                    <a:pt x="13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623538" y="4090213"/>
              <a:ext cx="199275" cy="487700"/>
            </a:xfrm>
            <a:custGeom>
              <a:avLst/>
              <a:gdLst/>
              <a:ahLst/>
              <a:cxnLst/>
              <a:rect l="l" t="t" r="r" b="b"/>
              <a:pathLst>
                <a:path w="7971" h="19508" extrusionOk="0">
                  <a:moveTo>
                    <a:pt x="5956" y="0"/>
                  </a:moveTo>
                  <a:cubicBezTo>
                    <a:pt x="5769" y="0"/>
                    <a:pt x="5540" y="35"/>
                    <a:pt x="5239" y="92"/>
                  </a:cubicBezTo>
                  <a:cubicBezTo>
                    <a:pt x="4888" y="293"/>
                    <a:pt x="4763" y="644"/>
                    <a:pt x="4637" y="995"/>
                  </a:cubicBezTo>
                  <a:cubicBezTo>
                    <a:pt x="4186" y="2398"/>
                    <a:pt x="3484" y="3727"/>
                    <a:pt x="2908" y="5105"/>
                  </a:cubicBezTo>
                  <a:cubicBezTo>
                    <a:pt x="1905" y="7436"/>
                    <a:pt x="1003" y="9792"/>
                    <a:pt x="502" y="12273"/>
                  </a:cubicBezTo>
                  <a:cubicBezTo>
                    <a:pt x="276" y="13376"/>
                    <a:pt x="1" y="14504"/>
                    <a:pt x="76" y="15631"/>
                  </a:cubicBezTo>
                  <a:cubicBezTo>
                    <a:pt x="151" y="16884"/>
                    <a:pt x="301" y="18163"/>
                    <a:pt x="677" y="19366"/>
                  </a:cubicBezTo>
                  <a:cubicBezTo>
                    <a:pt x="1119" y="19458"/>
                    <a:pt x="1513" y="19507"/>
                    <a:pt x="1869" y="19507"/>
                  </a:cubicBezTo>
                  <a:cubicBezTo>
                    <a:pt x="3149" y="19507"/>
                    <a:pt x="3931" y="18876"/>
                    <a:pt x="4637" y="17386"/>
                  </a:cubicBezTo>
                  <a:cubicBezTo>
                    <a:pt x="4712" y="17235"/>
                    <a:pt x="4763" y="17085"/>
                    <a:pt x="4838" y="16935"/>
                  </a:cubicBezTo>
                  <a:cubicBezTo>
                    <a:pt x="5665" y="15005"/>
                    <a:pt x="6317" y="13000"/>
                    <a:pt x="6768" y="10945"/>
                  </a:cubicBezTo>
                  <a:cubicBezTo>
                    <a:pt x="7369" y="8213"/>
                    <a:pt x="7971" y="5456"/>
                    <a:pt x="7670" y="2599"/>
                  </a:cubicBezTo>
                  <a:cubicBezTo>
                    <a:pt x="7595" y="1947"/>
                    <a:pt x="7394" y="1371"/>
                    <a:pt x="7043" y="844"/>
                  </a:cubicBezTo>
                  <a:cubicBezTo>
                    <a:pt x="6632" y="218"/>
                    <a:pt x="6424" y="0"/>
                    <a:pt x="5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96088" y="4589563"/>
              <a:ext cx="351550" cy="209875"/>
            </a:xfrm>
            <a:custGeom>
              <a:avLst/>
              <a:gdLst/>
              <a:ahLst/>
              <a:cxnLst/>
              <a:rect l="l" t="t" r="r" b="b"/>
              <a:pathLst>
                <a:path w="14062" h="8395" extrusionOk="0">
                  <a:moveTo>
                    <a:pt x="3153" y="1"/>
                  </a:moveTo>
                  <a:cubicBezTo>
                    <a:pt x="2893" y="1"/>
                    <a:pt x="2568" y="75"/>
                    <a:pt x="2257" y="269"/>
                  </a:cubicBezTo>
                  <a:cubicBezTo>
                    <a:pt x="2031" y="394"/>
                    <a:pt x="1856" y="620"/>
                    <a:pt x="1555" y="620"/>
                  </a:cubicBezTo>
                  <a:cubicBezTo>
                    <a:pt x="1533" y="619"/>
                    <a:pt x="1511" y="619"/>
                    <a:pt x="1490" y="619"/>
                  </a:cubicBezTo>
                  <a:cubicBezTo>
                    <a:pt x="835" y="619"/>
                    <a:pt x="552" y="993"/>
                    <a:pt x="527" y="1672"/>
                  </a:cubicBezTo>
                  <a:cubicBezTo>
                    <a:pt x="527" y="1898"/>
                    <a:pt x="377" y="2098"/>
                    <a:pt x="302" y="2324"/>
                  </a:cubicBezTo>
                  <a:cubicBezTo>
                    <a:pt x="1" y="3101"/>
                    <a:pt x="51" y="3276"/>
                    <a:pt x="678" y="3878"/>
                  </a:cubicBezTo>
                  <a:cubicBezTo>
                    <a:pt x="903" y="4103"/>
                    <a:pt x="1304" y="4304"/>
                    <a:pt x="1279" y="4630"/>
                  </a:cubicBezTo>
                  <a:cubicBezTo>
                    <a:pt x="1229" y="5432"/>
                    <a:pt x="1831" y="5733"/>
                    <a:pt x="2332" y="6058"/>
                  </a:cubicBezTo>
                  <a:cubicBezTo>
                    <a:pt x="2808" y="6409"/>
                    <a:pt x="3184" y="6911"/>
                    <a:pt x="3836" y="7011"/>
                  </a:cubicBezTo>
                  <a:cubicBezTo>
                    <a:pt x="5064" y="7211"/>
                    <a:pt x="6292" y="7512"/>
                    <a:pt x="7495" y="7838"/>
                  </a:cubicBezTo>
                  <a:cubicBezTo>
                    <a:pt x="8798" y="8164"/>
                    <a:pt x="10126" y="8139"/>
                    <a:pt x="11430" y="8364"/>
                  </a:cubicBezTo>
                  <a:cubicBezTo>
                    <a:pt x="11525" y="8381"/>
                    <a:pt x="11639" y="8394"/>
                    <a:pt x="11759" y="8394"/>
                  </a:cubicBezTo>
                  <a:cubicBezTo>
                    <a:pt x="12172" y="8394"/>
                    <a:pt x="12646" y="8237"/>
                    <a:pt x="12608" y="7537"/>
                  </a:cubicBezTo>
                  <a:cubicBezTo>
                    <a:pt x="12608" y="7462"/>
                    <a:pt x="12683" y="7337"/>
                    <a:pt x="12758" y="7312"/>
                  </a:cubicBezTo>
                  <a:cubicBezTo>
                    <a:pt x="13735" y="6961"/>
                    <a:pt x="13710" y="6033"/>
                    <a:pt x="13936" y="5256"/>
                  </a:cubicBezTo>
                  <a:cubicBezTo>
                    <a:pt x="14061" y="4805"/>
                    <a:pt x="13836" y="4429"/>
                    <a:pt x="13510" y="4103"/>
                  </a:cubicBezTo>
                  <a:cubicBezTo>
                    <a:pt x="12758" y="3327"/>
                    <a:pt x="11630" y="3026"/>
                    <a:pt x="11004" y="2098"/>
                  </a:cubicBezTo>
                  <a:cubicBezTo>
                    <a:pt x="10953" y="2048"/>
                    <a:pt x="10828" y="2023"/>
                    <a:pt x="10728" y="2023"/>
                  </a:cubicBezTo>
                  <a:cubicBezTo>
                    <a:pt x="10112" y="2002"/>
                    <a:pt x="9514" y="1801"/>
                    <a:pt x="8889" y="1801"/>
                  </a:cubicBezTo>
                  <a:cubicBezTo>
                    <a:pt x="8776" y="1801"/>
                    <a:pt x="8662" y="1807"/>
                    <a:pt x="8547" y="1823"/>
                  </a:cubicBezTo>
                  <a:cubicBezTo>
                    <a:pt x="8493" y="1830"/>
                    <a:pt x="8439" y="1833"/>
                    <a:pt x="8386" y="1833"/>
                  </a:cubicBezTo>
                  <a:cubicBezTo>
                    <a:pt x="8045" y="1833"/>
                    <a:pt x="7720" y="1706"/>
                    <a:pt x="7395" y="1597"/>
                  </a:cubicBezTo>
                  <a:cubicBezTo>
                    <a:pt x="7144" y="1522"/>
                    <a:pt x="6968" y="1372"/>
                    <a:pt x="7044" y="1096"/>
                  </a:cubicBezTo>
                  <a:cubicBezTo>
                    <a:pt x="7180" y="589"/>
                    <a:pt x="6938" y="401"/>
                    <a:pt x="6635" y="401"/>
                  </a:cubicBezTo>
                  <a:cubicBezTo>
                    <a:pt x="6548" y="401"/>
                    <a:pt x="6456" y="416"/>
                    <a:pt x="6367" y="444"/>
                  </a:cubicBezTo>
                  <a:cubicBezTo>
                    <a:pt x="6133" y="525"/>
                    <a:pt x="5910" y="561"/>
                    <a:pt x="5694" y="561"/>
                  </a:cubicBezTo>
                  <a:cubicBezTo>
                    <a:pt x="5237" y="561"/>
                    <a:pt x="4812" y="399"/>
                    <a:pt x="4387" y="144"/>
                  </a:cubicBezTo>
                  <a:cubicBezTo>
                    <a:pt x="4180" y="31"/>
                    <a:pt x="3959" y="17"/>
                    <a:pt x="3672" y="17"/>
                  </a:cubicBezTo>
                  <a:cubicBezTo>
                    <a:pt x="3576" y="17"/>
                    <a:pt x="3472" y="18"/>
                    <a:pt x="3359" y="18"/>
                  </a:cubicBezTo>
                  <a:cubicBezTo>
                    <a:pt x="3297" y="7"/>
                    <a:pt x="3228" y="1"/>
                    <a:pt x="3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857888" y="4063063"/>
              <a:ext cx="103400" cy="114950"/>
            </a:xfrm>
            <a:custGeom>
              <a:avLst/>
              <a:gdLst/>
              <a:ahLst/>
              <a:cxnLst/>
              <a:rect l="l" t="t" r="r" b="b"/>
              <a:pathLst>
                <a:path w="4136" h="4598" extrusionOk="0">
                  <a:moveTo>
                    <a:pt x="1780" y="0"/>
                  </a:moveTo>
                  <a:cubicBezTo>
                    <a:pt x="1479" y="0"/>
                    <a:pt x="1178" y="0"/>
                    <a:pt x="953" y="276"/>
                  </a:cubicBezTo>
                  <a:cubicBezTo>
                    <a:pt x="401" y="1003"/>
                    <a:pt x="0" y="1805"/>
                    <a:pt x="50" y="2757"/>
                  </a:cubicBezTo>
                  <a:cubicBezTo>
                    <a:pt x="75" y="3484"/>
                    <a:pt x="877" y="4411"/>
                    <a:pt x="1579" y="4562"/>
                  </a:cubicBezTo>
                  <a:cubicBezTo>
                    <a:pt x="1690" y="4586"/>
                    <a:pt x="1803" y="4598"/>
                    <a:pt x="1914" y="4598"/>
                  </a:cubicBezTo>
                  <a:cubicBezTo>
                    <a:pt x="2608" y="4598"/>
                    <a:pt x="3282" y="4143"/>
                    <a:pt x="3584" y="3409"/>
                  </a:cubicBezTo>
                  <a:cubicBezTo>
                    <a:pt x="3684" y="3208"/>
                    <a:pt x="3760" y="2983"/>
                    <a:pt x="3810" y="2757"/>
                  </a:cubicBezTo>
                  <a:cubicBezTo>
                    <a:pt x="4136" y="1429"/>
                    <a:pt x="3083" y="0"/>
                    <a:pt x="1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2"/>
          <p:cNvSpPr/>
          <p:nvPr/>
        </p:nvSpPr>
        <p:spPr>
          <a:xfrm rot="10800000">
            <a:off x="7327122" y="-6483"/>
            <a:ext cx="1222375" cy="413552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137033" y="3266867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-465367" y="2596100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5931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"/>
          <p:cNvSpPr/>
          <p:nvPr/>
        </p:nvSpPr>
        <p:spPr>
          <a:xfrm>
            <a:off x="492433" y="-12225"/>
            <a:ext cx="1848208" cy="636796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9"/>
          <p:cNvSpPr/>
          <p:nvPr/>
        </p:nvSpPr>
        <p:spPr>
          <a:xfrm rot="10800000">
            <a:off x="10319634" y="-12252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9"/>
          <p:cNvSpPr txBox="1">
            <a:spLocks noGrp="1"/>
          </p:cNvSpPr>
          <p:nvPr>
            <p:ph type="title"/>
          </p:nvPr>
        </p:nvSpPr>
        <p:spPr>
          <a:xfrm>
            <a:off x="1297300" y="2184200"/>
            <a:ext cx="5042800" cy="7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333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99" name="Google Shape;299;p9"/>
          <p:cNvSpPr txBox="1">
            <a:spLocks noGrp="1"/>
          </p:cNvSpPr>
          <p:nvPr>
            <p:ph type="subTitle" idx="1"/>
          </p:nvPr>
        </p:nvSpPr>
        <p:spPr>
          <a:xfrm>
            <a:off x="1297300" y="3403400"/>
            <a:ext cx="4421600" cy="17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300" name="Google Shape;300;p9"/>
          <p:cNvGrpSpPr/>
          <p:nvPr/>
        </p:nvGrpSpPr>
        <p:grpSpPr>
          <a:xfrm>
            <a:off x="408957" y="6254141"/>
            <a:ext cx="1698464" cy="604039"/>
            <a:chOff x="4606675" y="5059775"/>
            <a:chExt cx="1142875" cy="406450"/>
          </a:xfrm>
        </p:grpSpPr>
        <p:sp>
          <p:nvSpPr>
            <p:cNvPr id="301" name="Google Shape;301;p9"/>
            <p:cNvSpPr/>
            <p:nvPr/>
          </p:nvSpPr>
          <p:spPr>
            <a:xfrm>
              <a:off x="4954425" y="5059775"/>
              <a:ext cx="795125" cy="406450"/>
            </a:xfrm>
            <a:custGeom>
              <a:avLst/>
              <a:gdLst/>
              <a:ahLst/>
              <a:cxnLst/>
              <a:rect l="l" t="t" r="r" b="b"/>
              <a:pathLst>
                <a:path w="31805" h="16258" extrusionOk="0">
                  <a:moveTo>
                    <a:pt x="9970" y="1"/>
                  </a:moveTo>
                  <a:cubicBezTo>
                    <a:pt x="9688" y="1"/>
                    <a:pt x="9407" y="9"/>
                    <a:pt x="9123" y="17"/>
                  </a:cubicBezTo>
                  <a:cubicBezTo>
                    <a:pt x="7218" y="42"/>
                    <a:pt x="5464" y="594"/>
                    <a:pt x="3810" y="1496"/>
                  </a:cubicBezTo>
                  <a:cubicBezTo>
                    <a:pt x="3308" y="1772"/>
                    <a:pt x="2807" y="2022"/>
                    <a:pt x="2206" y="2047"/>
                  </a:cubicBezTo>
                  <a:cubicBezTo>
                    <a:pt x="2055" y="3551"/>
                    <a:pt x="1103" y="4704"/>
                    <a:pt x="326" y="5932"/>
                  </a:cubicBezTo>
                  <a:cubicBezTo>
                    <a:pt x="226" y="6108"/>
                    <a:pt x="50" y="6233"/>
                    <a:pt x="0" y="6433"/>
                  </a:cubicBezTo>
                  <a:cubicBezTo>
                    <a:pt x="577" y="7561"/>
                    <a:pt x="877" y="8789"/>
                    <a:pt x="1278" y="9992"/>
                  </a:cubicBezTo>
                  <a:cubicBezTo>
                    <a:pt x="1930" y="12072"/>
                    <a:pt x="2557" y="14178"/>
                    <a:pt x="3208" y="16258"/>
                  </a:cubicBezTo>
                  <a:lnTo>
                    <a:pt x="31680" y="16258"/>
                  </a:lnTo>
                  <a:cubicBezTo>
                    <a:pt x="31805" y="15581"/>
                    <a:pt x="31579" y="14930"/>
                    <a:pt x="31429" y="14303"/>
                  </a:cubicBezTo>
                  <a:cubicBezTo>
                    <a:pt x="31128" y="13125"/>
                    <a:pt x="31203" y="11822"/>
                    <a:pt x="30226" y="10895"/>
                  </a:cubicBezTo>
                  <a:cubicBezTo>
                    <a:pt x="30151" y="10819"/>
                    <a:pt x="30101" y="10719"/>
                    <a:pt x="30076" y="10619"/>
                  </a:cubicBezTo>
                  <a:cubicBezTo>
                    <a:pt x="30000" y="9817"/>
                    <a:pt x="29499" y="9391"/>
                    <a:pt x="28747" y="9240"/>
                  </a:cubicBezTo>
                  <a:cubicBezTo>
                    <a:pt x="28647" y="9215"/>
                    <a:pt x="28522" y="9190"/>
                    <a:pt x="28472" y="9115"/>
                  </a:cubicBezTo>
                  <a:cubicBezTo>
                    <a:pt x="27544" y="8113"/>
                    <a:pt x="26241" y="7336"/>
                    <a:pt x="25990" y="5857"/>
                  </a:cubicBezTo>
                  <a:cubicBezTo>
                    <a:pt x="25740" y="4428"/>
                    <a:pt x="24411" y="3576"/>
                    <a:pt x="24086" y="2173"/>
                  </a:cubicBezTo>
                  <a:cubicBezTo>
                    <a:pt x="24086" y="2123"/>
                    <a:pt x="24010" y="2072"/>
                    <a:pt x="23960" y="2047"/>
                  </a:cubicBezTo>
                  <a:cubicBezTo>
                    <a:pt x="22773" y="1173"/>
                    <a:pt x="21505" y="620"/>
                    <a:pt x="20032" y="620"/>
                  </a:cubicBezTo>
                  <a:cubicBezTo>
                    <a:pt x="19857" y="620"/>
                    <a:pt x="19680" y="628"/>
                    <a:pt x="19499" y="644"/>
                  </a:cubicBezTo>
                  <a:cubicBezTo>
                    <a:pt x="17945" y="769"/>
                    <a:pt x="16692" y="1722"/>
                    <a:pt x="15238" y="2072"/>
                  </a:cubicBezTo>
                  <a:cubicBezTo>
                    <a:pt x="15188" y="2097"/>
                    <a:pt x="15138" y="2148"/>
                    <a:pt x="15088" y="2198"/>
                  </a:cubicBezTo>
                  <a:cubicBezTo>
                    <a:pt x="14816" y="2390"/>
                    <a:pt x="14657" y="2496"/>
                    <a:pt x="14536" y="2496"/>
                  </a:cubicBezTo>
                  <a:cubicBezTo>
                    <a:pt x="14390" y="2496"/>
                    <a:pt x="14300" y="2341"/>
                    <a:pt x="14136" y="1997"/>
                  </a:cubicBezTo>
                  <a:cubicBezTo>
                    <a:pt x="13609" y="970"/>
                    <a:pt x="12832" y="418"/>
                    <a:pt x="11679" y="168"/>
                  </a:cubicBezTo>
                  <a:cubicBezTo>
                    <a:pt x="11095" y="34"/>
                    <a:pt x="10532" y="1"/>
                    <a:pt x="9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4606675" y="5275725"/>
              <a:ext cx="202400" cy="190500"/>
            </a:xfrm>
            <a:custGeom>
              <a:avLst/>
              <a:gdLst/>
              <a:ahLst/>
              <a:cxnLst/>
              <a:rect l="l" t="t" r="r" b="b"/>
              <a:pathLst>
                <a:path w="8096" h="7620" extrusionOk="0">
                  <a:moveTo>
                    <a:pt x="3735" y="1"/>
                  </a:moveTo>
                  <a:cubicBezTo>
                    <a:pt x="3158" y="753"/>
                    <a:pt x="2657" y="1580"/>
                    <a:pt x="2055" y="2357"/>
                  </a:cubicBezTo>
                  <a:cubicBezTo>
                    <a:pt x="1529" y="3059"/>
                    <a:pt x="1078" y="3886"/>
                    <a:pt x="827" y="4738"/>
                  </a:cubicBezTo>
                  <a:cubicBezTo>
                    <a:pt x="552" y="5665"/>
                    <a:pt x="0" y="6567"/>
                    <a:pt x="276" y="7620"/>
                  </a:cubicBezTo>
                  <a:lnTo>
                    <a:pt x="8096" y="7620"/>
                  </a:lnTo>
                  <a:cubicBezTo>
                    <a:pt x="7870" y="6091"/>
                    <a:pt x="7619" y="4562"/>
                    <a:pt x="7419" y="3033"/>
                  </a:cubicBezTo>
                  <a:cubicBezTo>
                    <a:pt x="7294" y="2181"/>
                    <a:pt x="7093" y="1354"/>
                    <a:pt x="7068" y="477"/>
                  </a:cubicBezTo>
                  <a:cubicBezTo>
                    <a:pt x="5965" y="377"/>
                    <a:pt x="4837" y="302"/>
                    <a:pt x="37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4783375" y="5256300"/>
              <a:ext cx="181100" cy="209925"/>
            </a:xfrm>
            <a:custGeom>
              <a:avLst/>
              <a:gdLst/>
              <a:ahLst/>
              <a:cxnLst/>
              <a:rect l="l" t="t" r="r" b="b"/>
              <a:pathLst>
                <a:path w="7244" h="8397" extrusionOk="0">
                  <a:moveTo>
                    <a:pt x="4837" y="1"/>
                  </a:moveTo>
                  <a:cubicBezTo>
                    <a:pt x="4612" y="26"/>
                    <a:pt x="4461" y="176"/>
                    <a:pt x="4311" y="277"/>
                  </a:cubicBezTo>
                  <a:cubicBezTo>
                    <a:pt x="3449" y="928"/>
                    <a:pt x="2502" y="1234"/>
                    <a:pt x="1447" y="1234"/>
                  </a:cubicBezTo>
                  <a:cubicBezTo>
                    <a:pt x="1366" y="1234"/>
                    <a:pt x="1285" y="1233"/>
                    <a:pt x="1203" y="1229"/>
                  </a:cubicBezTo>
                  <a:cubicBezTo>
                    <a:pt x="973" y="1215"/>
                    <a:pt x="743" y="1184"/>
                    <a:pt x="512" y="1184"/>
                  </a:cubicBezTo>
                  <a:cubicBezTo>
                    <a:pt x="342" y="1184"/>
                    <a:pt x="171" y="1201"/>
                    <a:pt x="0" y="1254"/>
                  </a:cubicBezTo>
                  <a:cubicBezTo>
                    <a:pt x="25" y="2131"/>
                    <a:pt x="226" y="2958"/>
                    <a:pt x="351" y="3810"/>
                  </a:cubicBezTo>
                  <a:cubicBezTo>
                    <a:pt x="551" y="5339"/>
                    <a:pt x="802" y="6868"/>
                    <a:pt x="1028" y="8397"/>
                  </a:cubicBezTo>
                  <a:lnTo>
                    <a:pt x="7243" y="8397"/>
                  </a:lnTo>
                  <a:cubicBezTo>
                    <a:pt x="7018" y="7294"/>
                    <a:pt x="6742" y="6191"/>
                    <a:pt x="6391" y="5139"/>
                  </a:cubicBezTo>
                  <a:cubicBezTo>
                    <a:pt x="5815" y="3435"/>
                    <a:pt x="5263" y="1755"/>
                    <a:pt x="48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4904300" y="5220600"/>
              <a:ext cx="130350" cy="245625"/>
            </a:xfrm>
            <a:custGeom>
              <a:avLst/>
              <a:gdLst/>
              <a:ahLst/>
              <a:cxnLst/>
              <a:rect l="l" t="t" r="r" b="b"/>
              <a:pathLst>
                <a:path w="5214" h="9825" extrusionOk="0">
                  <a:moveTo>
                    <a:pt x="2005" y="0"/>
                  </a:moveTo>
                  <a:cubicBezTo>
                    <a:pt x="1329" y="451"/>
                    <a:pt x="552" y="777"/>
                    <a:pt x="0" y="1429"/>
                  </a:cubicBezTo>
                  <a:cubicBezTo>
                    <a:pt x="426" y="3183"/>
                    <a:pt x="978" y="4863"/>
                    <a:pt x="1554" y="6567"/>
                  </a:cubicBezTo>
                  <a:cubicBezTo>
                    <a:pt x="1905" y="7619"/>
                    <a:pt x="2181" y="8722"/>
                    <a:pt x="2406" y="9825"/>
                  </a:cubicBezTo>
                  <a:lnTo>
                    <a:pt x="5213" y="9825"/>
                  </a:lnTo>
                  <a:cubicBezTo>
                    <a:pt x="4562" y="7745"/>
                    <a:pt x="3935" y="5639"/>
                    <a:pt x="3283" y="3559"/>
                  </a:cubicBezTo>
                  <a:cubicBezTo>
                    <a:pt x="2882" y="2356"/>
                    <a:pt x="2582" y="1128"/>
                    <a:pt x="2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9"/>
          <p:cNvSpPr/>
          <p:nvPr/>
        </p:nvSpPr>
        <p:spPr>
          <a:xfrm>
            <a:off x="352150" y="5904639"/>
            <a:ext cx="669540" cy="688191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9"/>
          <p:cNvSpPr/>
          <p:nvPr/>
        </p:nvSpPr>
        <p:spPr>
          <a:xfrm rot="6299960">
            <a:off x="10181608" y="1495308"/>
            <a:ext cx="1171265" cy="1216097"/>
          </a:xfrm>
          <a:custGeom>
            <a:avLst/>
            <a:gdLst/>
            <a:ahLst/>
            <a:cxnLst/>
            <a:rect l="l" t="t" r="r" b="b"/>
            <a:pathLst>
              <a:path w="35139" h="36484" extrusionOk="0">
                <a:moveTo>
                  <a:pt x="7691" y="0"/>
                </a:moveTo>
                <a:cubicBezTo>
                  <a:pt x="7545" y="0"/>
                  <a:pt x="7405" y="38"/>
                  <a:pt x="7294" y="120"/>
                </a:cubicBezTo>
                <a:cubicBezTo>
                  <a:pt x="6693" y="546"/>
                  <a:pt x="5941" y="647"/>
                  <a:pt x="5339" y="1073"/>
                </a:cubicBezTo>
                <a:cubicBezTo>
                  <a:pt x="4713" y="1524"/>
                  <a:pt x="4011" y="1674"/>
                  <a:pt x="3284" y="1674"/>
                </a:cubicBezTo>
                <a:cubicBezTo>
                  <a:pt x="2983" y="2276"/>
                  <a:pt x="2332" y="2351"/>
                  <a:pt x="1805" y="2627"/>
                </a:cubicBezTo>
                <a:cubicBezTo>
                  <a:pt x="803" y="3128"/>
                  <a:pt x="1" y="4506"/>
                  <a:pt x="176" y="5584"/>
                </a:cubicBezTo>
                <a:cubicBezTo>
                  <a:pt x="352" y="6612"/>
                  <a:pt x="402" y="7639"/>
                  <a:pt x="753" y="8617"/>
                </a:cubicBezTo>
                <a:cubicBezTo>
                  <a:pt x="1430" y="10521"/>
                  <a:pt x="1831" y="12526"/>
                  <a:pt x="2758" y="14356"/>
                </a:cubicBezTo>
                <a:cubicBezTo>
                  <a:pt x="3409" y="15684"/>
                  <a:pt x="3986" y="17013"/>
                  <a:pt x="4537" y="18391"/>
                </a:cubicBezTo>
                <a:cubicBezTo>
                  <a:pt x="5665" y="21123"/>
                  <a:pt x="6943" y="23805"/>
                  <a:pt x="8447" y="26361"/>
                </a:cubicBezTo>
                <a:cubicBezTo>
                  <a:pt x="8726" y="26826"/>
                  <a:pt x="9091" y="27118"/>
                  <a:pt x="9623" y="27118"/>
                </a:cubicBezTo>
                <a:cubicBezTo>
                  <a:pt x="9664" y="27118"/>
                  <a:pt x="9707" y="27117"/>
                  <a:pt x="9750" y="27113"/>
                </a:cubicBezTo>
                <a:cubicBezTo>
                  <a:pt x="9841" y="27113"/>
                  <a:pt x="9935" y="27101"/>
                  <a:pt x="10027" y="27101"/>
                </a:cubicBezTo>
                <a:cubicBezTo>
                  <a:pt x="10164" y="27101"/>
                  <a:pt x="10297" y="27128"/>
                  <a:pt x="10402" y="27263"/>
                </a:cubicBezTo>
                <a:cubicBezTo>
                  <a:pt x="10569" y="27456"/>
                  <a:pt x="10749" y="27524"/>
                  <a:pt x="10935" y="27524"/>
                </a:cubicBezTo>
                <a:cubicBezTo>
                  <a:pt x="11113" y="27524"/>
                  <a:pt x="11296" y="27462"/>
                  <a:pt x="11480" y="27389"/>
                </a:cubicBezTo>
                <a:cubicBezTo>
                  <a:pt x="11856" y="27213"/>
                  <a:pt x="12232" y="27088"/>
                  <a:pt x="12608" y="26963"/>
                </a:cubicBezTo>
                <a:cubicBezTo>
                  <a:pt x="12767" y="26899"/>
                  <a:pt x="12947" y="26825"/>
                  <a:pt x="13115" y="26825"/>
                </a:cubicBezTo>
                <a:cubicBezTo>
                  <a:pt x="13211" y="26825"/>
                  <a:pt x="13303" y="26849"/>
                  <a:pt x="13384" y="26912"/>
                </a:cubicBezTo>
                <a:cubicBezTo>
                  <a:pt x="13654" y="27139"/>
                  <a:pt x="13924" y="27226"/>
                  <a:pt x="14189" y="27226"/>
                </a:cubicBezTo>
                <a:cubicBezTo>
                  <a:pt x="14541" y="27226"/>
                  <a:pt x="14886" y="27073"/>
                  <a:pt x="15214" y="26887"/>
                </a:cubicBezTo>
                <a:cubicBezTo>
                  <a:pt x="15446" y="26762"/>
                  <a:pt x="15656" y="26703"/>
                  <a:pt x="15853" y="26703"/>
                </a:cubicBezTo>
                <a:cubicBezTo>
                  <a:pt x="16168" y="26703"/>
                  <a:pt x="16450" y="26851"/>
                  <a:pt x="16743" y="27113"/>
                </a:cubicBezTo>
                <a:cubicBezTo>
                  <a:pt x="17645" y="27890"/>
                  <a:pt x="18773" y="28366"/>
                  <a:pt x="19675" y="29168"/>
                </a:cubicBezTo>
                <a:cubicBezTo>
                  <a:pt x="19883" y="29356"/>
                  <a:pt x="20178" y="29456"/>
                  <a:pt x="20459" y="29456"/>
                </a:cubicBezTo>
                <a:cubicBezTo>
                  <a:pt x="20516" y="29456"/>
                  <a:pt x="20573" y="29452"/>
                  <a:pt x="20628" y="29444"/>
                </a:cubicBezTo>
                <a:cubicBezTo>
                  <a:pt x="20684" y="29437"/>
                  <a:pt x="20737" y="29434"/>
                  <a:pt x="20789" y="29434"/>
                </a:cubicBezTo>
                <a:cubicBezTo>
                  <a:pt x="21331" y="29434"/>
                  <a:pt x="21606" y="29786"/>
                  <a:pt x="21881" y="30221"/>
                </a:cubicBezTo>
                <a:cubicBezTo>
                  <a:pt x="22633" y="31449"/>
                  <a:pt x="23510" y="32577"/>
                  <a:pt x="24588" y="33554"/>
                </a:cubicBezTo>
                <a:cubicBezTo>
                  <a:pt x="25214" y="34131"/>
                  <a:pt x="25941" y="34532"/>
                  <a:pt x="26818" y="34532"/>
                </a:cubicBezTo>
                <a:cubicBezTo>
                  <a:pt x="27545" y="34532"/>
                  <a:pt x="28222" y="34532"/>
                  <a:pt x="28598" y="35309"/>
                </a:cubicBezTo>
                <a:cubicBezTo>
                  <a:pt x="28648" y="35384"/>
                  <a:pt x="28773" y="35459"/>
                  <a:pt x="28848" y="35459"/>
                </a:cubicBezTo>
                <a:cubicBezTo>
                  <a:pt x="28864" y="35458"/>
                  <a:pt x="28879" y="35458"/>
                  <a:pt x="28895" y="35458"/>
                </a:cubicBezTo>
                <a:cubicBezTo>
                  <a:pt x="29541" y="35458"/>
                  <a:pt x="29887" y="35969"/>
                  <a:pt x="30352" y="36336"/>
                </a:cubicBezTo>
                <a:cubicBezTo>
                  <a:pt x="30616" y="36443"/>
                  <a:pt x="30878" y="36484"/>
                  <a:pt x="31137" y="36484"/>
                </a:cubicBezTo>
                <a:cubicBezTo>
                  <a:pt x="31910" y="36484"/>
                  <a:pt x="32665" y="36123"/>
                  <a:pt x="33435" y="36085"/>
                </a:cubicBezTo>
                <a:cubicBezTo>
                  <a:pt x="33786" y="36060"/>
                  <a:pt x="34036" y="35659"/>
                  <a:pt x="34212" y="35359"/>
                </a:cubicBezTo>
                <a:cubicBezTo>
                  <a:pt x="34713" y="34507"/>
                  <a:pt x="35139" y="33604"/>
                  <a:pt x="35064" y="32577"/>
                </a:cubicBezTo>
                <a:cubicBezTo>
                  <a:pt x="35064" y="32401"/>
                  <a:pt x="35089" y="32251"/>
                  <a:pt x="35089" y="32075"/>
                </a:cubicBezTo>
                <a:cubicBezTo>
                  <a:pt x="34738" y="29770"/>
                  <a:pt x="34412" y="27464"/>
                  <a:pt x="34036" y="25183"/>
                </a:cubicBezTo>
                <a:cubicBezTo>
                  <a:pt x="33485" y="21975"/>
                  <a:pt x="32858" y="18792"/>
                  <a:pt x="32056" y="15634"/>
                </a:cubicBezTo>
                <a:cubicBezTo>
                  <a:pt x="31630" y="14030"/>
                  <a:pt x="30803" y="12777"/>
                  <a:pt x="29625" y="11724"/>
                </a:cubicBezTo>
                <a:cubicBezTo>
                  <a:pt x="29097" y="11243"/>
                  <a:pt x="28316" y="11004"/>
                  <a:pt x="27544" y="11004"/>
                </a:cubicBezTo>
                <a:cubicBezTo>
                  <a:pt x="26669" y="11004"/>
                  <a:pt x="25806" y="11312"/>
                  <a:pt x="25339" y="11925"/>
                </a:cubicBezTo>
                <a:cubicBezTo>
                  <a:pt x="24863" y="12552"/>
                  <a:pt x="24187" y="12852"/>
                  <a:pt x="23685" y="13454"/>
                </a:cubicBezTo>
                <a:cubicBezTo>
                  <a:pt x="23359" y="12978"/>
                  <a:pt x="23184" y="12552"/>
                  <a:pt x="23009" y="12125"/>
                </a:cubicBezTo>
                <a:cubicBezTo>
                  <a:pt x="22232" y="9945"/>
                  <a:pt x="21054" y="7990"/>
                  <a:pt x="19801" y="6060"/>
                </a:cubicBezTo>
                <a:cubicBezTo>
                  <a:pt x="19625" y="5810"/>
                  <a:pt x="19400" y="5659"/>
                  <a:pt x="19149" y="5609"/>
                </a:cubicBezTo>
                <a:cubicBezTo>
                  <a:pt x="18478" y="5479"/>
                  <a:pt x="17789" y="5293"/>
                  <a:pt x="17113" y="5293"/>
                </a:cubicBezTo>
                <a:cubicBezTo>
                  <a:pt x="17006" y="5293"/>
                  <a:pt x="16899" y="5298"/>
                  <a:pt x="16793" y="5308"/>
                </a:cubicBezTo>
                <a:cubicBezTo>
                  <a:pt x="15790" y="5434"/>
                  <a:pt x="14788" y="5734"/>
                  <a:pt x="13986" y="6461"/>
                </a:cubicBezTo>
                <a:cubicBezTo>
                  <a:pt x="13854" y="6583"/>
                  <a:pt x="13742" y="6639"/>
                  <a:pt x="13646" y="6639"/>
                </a:cubicBezTo>
                <a:cubicBezTo>
                  <a:pt x="13506" y="6639"/>
                  <a:pt x="13399" y="6519"/>
                  <a:pt x="13309" y="6311"/>
                </a:cubicBezTo>
                <a:cubicBezTo>
                  <a:pt x="13059" y="5684"/>
                  <a:pt x="12808" y="5083"/>
                  <a:pt x="12557" y="4456"/>
                </a:cubicBezTo>
                <a:cubicBezTo>
                  <a:pt x="12156" y="4256"/>
                  <a:pt x="12056" y="3855"/>
                  <a:pt x="11881" y="3504"/>
                </a:cubicBezTo>
                <a:cubicBezTo>
                  <a:pt x="11029" y="1875"/>
                  <a:pt x="9750" y="747"/>
                  <a:pt x="8046" y="70"/>
                </a:cubicBezTo>
                <a:cubicBezTo>
                  <a:pt x="7933" y="25"/>
                  <a:pt x="7811" y="0"/>
                  <a:pt x="7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9"/>
          <p:cNvSpPr/>
          <p:nvPr/>
        </p:nvSpPr>
        <p:spPr>
          <a:xfrm rot="4499895">
            <a:off x="7055268" y="4163236"/>
            <a:ext cx="1010881" cy="1546251"/>
          </a:xfrm>
          <a:custGeom>
            <a:avLst/>
            <a:gdLst/>
            <a:ahLst/>
            <a:cxnLst/>
            <a:rect l="l" t="t" r="r" b="b"/>
            <a:pathLst>
              <a:path w="25916" h="29796" extrusionOk="0">
                <a:moveTo>
                  <a:pt x="4562" y="2331"/>
                </a:moveTo>
                <a:cubicBezTo>
                  <a:pt x="4587" y="2356"/>
                  <a:pt x="4587" y="2381"/>
                  <a:pt x="4612" y="2381"/>
                </a:cubicBezTo>
                <a:cubicBezTo>
                  <a:pt x="4587" y="2407"/>
                  <a:pt x="4587" y="2432"/>
                  <a:pt x="4587" y="2457"/>
                </a:cubicBezTo>
                <a:cubicBezTo>
                  <a:pt x="4562" y="2432"/>
                  <a:pt x="4537" y="2407"/>
                  <a:pt x="4512" y="2381"/>
                </a:cubicBezTo>
                <a:cubicBezTo>
                  <a:pt x="4512" y="2381"/>
                  <a:pt x="4537" y="2356"/>
                  <a:pt x="4562" y="2331"/>
                </a:cubicBezTo>
                <a:close/>
                <a:moveTo>
                  <a:pt x="18146" y="1605"/>
                </a:moveTo>
                <a:lnTo>
                  <a:pt x="18146" y="1605"/>
                </a:lnTo>
                <a:cubicBezTo>
                  <a:pt x="18096" y="2457"/>
                  <a:pt x="17745" y="3234"/>
                  <a:pt x="17445" y="4011"/>
                </a:cubicBezTo>
                <a:cubicBezTo>
                  <a:pt x="17169" y="4762"/>
                  <a:pt x="17019" y="5640"/>
                  <a:pt x="15891" y="5965"/>
                </a:cubicBezTo>
                <a:cubicBezTo>
                  <a:pt x="16693" y="4412"/>
                  <a:pt x="17420" y="3008"/>
                  <a:pt x="18146" y="1605"/>
                </a:cubicBezTo>
                <a:close/>
                <a:moveTo>
                  <a:pt x="12582" y="6341"/>
                </a:moveTo>
                <a:cubicBezTo>
                  <a:pt x="12582" y="6366"/>
                  <a:pt x="12607" y="6392"/>
                  <a:pt x="12607" y="6417"/>
                </a:cubicBezTo>
                <a:cubicBezTo>
                  <a:pt x="12607" y="6442"/>
                  <a:pt x="12582" y="6467"/>
                  <a:pt x="12557" y="6492"/>
                </a:cubicBezTo>
                <a:cubicBezTo>
                  <a:pt x="12557" y="6467"/>
                  <a:pt x="12532" y="6442"/>
                  <a:pt x="12532" y="6417"/>
                </a:cubicBezTo>
                <a:cubicBezTo>
                  <a:pt x="12532" y="6392"/>
                  <a:pt x="12557" y="6366"/>
                  <a:pt x="12582" y="6341"/>
                </a:cubicBezTo>
                <a:close/>
                <a:moveTo>
                  <a:pt x="15415" y="7770"/>
                </a:moveTo>
                <a:cubicBezTo>
                  <a:pt x="15415" y="7795"/>
                  <a:pt x="15415" y="7820"/>
                  <a:pt x="15415" y="7845"/>
                </a:cubicBezTo>
                <a:cubicBezTo>
                  <a:pt x="15415" y="7870"/>
                  <a:pt x="15389" y="7870"/>
                  <a:pt x="15364" y="7870"/>
                </a:cubicBezTo>
                <a:cubicBezTo>
                  <a:pt x="15364" y="7845"/>
                  <a:pt x="15339" y="7820"/>
                  <a:pt x="15339" y="7795"/>
                </a:cubicBezTo>
                <a:cubicBezTo>
                  <a:pt x="15339" y="7795"/>
                  <a:pt x="15389" y="7795"/>
                  <a:pt x="15415" y="7770"/>
                </a:cubicBezTo>
                <a:close/>
                <a:moveTo>
                  <a:pt x="10878" y="2958"/>
                </a:moveTo>
                <a:lnTo>
                  <a:pt x="10878" y="2958"/>
                </a:lnTo>
                <a:cubicBezTo>
                  <a:pt x="10953" y="3559"/>
                  <a:pt x="10653" y="4036"/>
                  <a:pt x="10477" y="4512"/>
                </a:cubicBezTo>
                <a:cubicBezTo>
                  <a:pt x="10051" y="5615"/>
                  <a:pt x="9525" y="6717"/>
                  <a:pt x="9099" y="7820"/>
                </a:cubicBezTo>
                <a:cubicBezTo>
                  <a:pt x="8923" y="8246"/>
                  <a:pt x="8673" y="8472"/>
                  <a:pt x="8121" y="8572"/>
                </a:cubicBezTo>
                <a:cubicBezTo>
                  <a:pt x="9074" y="6617"/>
                  <a:pt x="9976" y="4787"/>
                  <a:pt x="10878" y="2958"/>
                </a:cubicBezTo>
                <a:close/>
                <a:moveTo>
                  <a:pt x="11304" y="9349"/>
                </a:moveTo>
                <a:lnTo>
                  <a:pt x="11304" y="9349"/>
                </a:lnTo>
                <a:cubicBezTo>
                  <a:pt x="11373" y="9372"/>
                  <a:pt x="11358" y="9394"/>
                  <a:pt x="11280" y="9417"/>
                </a:cubicBezTo>
                <a:lnTo>
                  <a:pt x="11280" y="9417"/>
                </a:lnTo>
                <a:cubicBezTo>
                  <a:pt x="11283" y="9391"/>
                  <a:pt x="11304" y="9349"/>
                  <a:pt x="11304" y="9349"/>
                </a:cubicBezTo>
                <a:close/>
                <a:moveTo>
                  <a:pt x="17770" y="10978"/>
                </a:moveTo>
                <a:cubicBezTo>
                  <a:pt x="17795" y="10978"/>
                  <a:pt x="17821" y="11003"/>
                  <a:pt x="17821" y="11003"/>
                </a:cubicBezTo>
                <a:cubicBezTo>
                  <a:pt x="17821" y="11028"/>
                  <a:pt x="17821" y="11053"/>
                  <a:pt x="17795" y="11103"/>
                </a:cubicBezTo>
                <a:cubicBezTo>
                  <a:pt x="17795" y="11078"/>
                  <a:pt x="17745" y="11078"/>
                  <a:pt x="17745" y="11053"/>
                </a:cubicBezTo>
                <a:cubicBezTo>
                  <a:pt x="17745" y="11028"/>
                  <a:pt x="17770" y="11003"/>
                  <a:pt x="17770" y="10978"/>
                </a:cubicBezTo>
                <a:close/>
                <a:moveTo>
                  <a:pt x="11252" y="9435"/>
                </a:moveTo>
                <a:cubicBezTo>
                  <a:pt x="11103" y="10227"/>
                  <a:pt x="11074" y="10306"/>
                  <a:pt x="10151" y="11429"/>
                </a:cubicBezTo>
                <a:cubicBezTo>
                  <a:pt x="10375" y="10684"/>
                  <a:pt x="10328" y="9817"/>
                  <a:pt x="11252" y="9435"/>
                </a:cubicBezTo>
                <a:close/>
                <a:moveTo>
                  <a:pt x="6116" y="13559"/>
                </a:moveTo>
                <a:lnTo>
                  <a:pt x="6116" y="13559"/>
                </a:lnTo>
                <a:cubicBezTo>
                  <a:pt x="6296" y="13695"/>
                  <a:pt x="6173" y="13749"/>
                  <a:pt x="6073" y="13813"/>
                </a:cubicBezTo>
                <a:lnTo>
                  <a:pt x="6073" y="13813"/>
                </a:lnTo>
                <a:cubicBezTo>
                  <a:pt x="6096" y="13741"/>
                  <a:pt x="6116" y="13650"/>
                  <a:pt x="6116" y="13559"/>
                </a:cubicBezTo>
                <a:close/>
                <a:moveTo>
                  <a:pt x="2858" y="1"/>
                </a:moveTo>
                <a:cubicBezTo>
                  <a:pt x="2633" y="853"/>
                  <a:pt x="2206" y="1605"/>
                  <a:pt x="1956" y="2432"/>
                </a:cubicBezTo>
                <a:cubicBezTo>
                  <a:pt x="1279" y="4662"/>
                  <a:pt x="477" y="6843"/>
                  <a:pt x="101" y="9148"/>
                </a:cubicBezTo>
                <a:cubicBezTo>
                  <a:pt x="1" y="9725"/>
                  <a:pt x="1" y="10251"/>
                  <a:pt x="302" y="10778"/>
                </a:cubicBezTo>
                <a:cubicBezTo>
                  <a:pt x="537" y="11197"/>
                  <a:pt x="761" y="11381"/>
                  <a:pt x="1079" y="11381"/>
                </a:cubicBezTo>
                <a:cubicBezTo>
                  <a:pt x="1235" y="11381"/>
                  <a:pt x="1415" y="11336"/>
                  <a:pt x="1630" y="11254"/>
                </a:cubicBezTo>
                <a:cubicBezTo>
                  <a:pt x="1896" y="11143"/>
                  <a:pt x="2122" y="10915"/>
                  <a:pt x="2430" y="10915"/>
                </a:cubicBezTo>
                <a:cubicBezTo>
                  <a:pt x="2471" y="10915"/>
                  <a:pt x="2513" y="10919"/>
                  <a:pt x="2557" y="10928"/>
                </a:cubicBezTo>
                <a:cubicBezTo>
                  <a:pt x="2733" y="11304"/>
                  <a:pt x="2633" y="11630"/>
                  <a:pt x="2482" y="11981"/>
                </a:cubicBezTo>
                <a:cubicBezTo>
                  <a:pt x="1881" y="13259"/>
                  <a:pt x="1555" y="14612"/>
                  <a:pt x="1129" y="15940"/>
                </a:cubicBezTo>
                <a:cubicBezTo>
                  <a:pt x="953" y="16442"/>
                  <a:pt x="803" y="16968"/>
                  <a:pt x="828" y="17494"/>
                </a:cubicBezTo>
                <a:cubicBezTo>
                  <a:pt x="853" y="18271"/>
                  <a:pt x="1079" y="18547"/>
                  <a:pt x="1856" y="18747"/>
                </a:cubicBezTo>
                <a:cubicBezTo>
                  <a:pt x="1969" y="18778"/>
                  <a:pt x="2083" y="18793"/>
                  <a:pt x="2196" y="18793"/>
                </a:cubicBezTo>
                <a:cubicBezTo>
                  <a:pt x="2632" y="18793"/>
                  <a:pt x="3045" y="18569"/>
                  <a:pt x="3284" y="18171"/>
                </a:cubicBezTo>
                <a:cubicBezTo>
                  <a:pt x="3460" y="17920"/>
                  <a:pt x="3510" y="17595"/>
                  <a:pt x="3810" y="17444"/>
                </a:cubicBezTo>
                <a:cubicBezTo>
                  <a:pt x="4377" y="16164"/>
                  <a:pt x="5185" y="15029"/>
                  <a:pt x="6021" y="13897"/>
                </a:cubicBezTo>
                <a:lnTo>
                  <a:pt x="6021" y="13897"/>
                </a:lnTo>
                <a:cubicBezTo>
                  <a:pt x="5608" y="15157"/>
                  <a:pt x="5378" y="16486"/>
                  <a:pt x="4663" y="17645"/>
                </a:cubicBezTo>
                <a:cubicBezTo>
                  <a:pt x="4362" y="18146"/>
                  <a:pt x="4136" y="18697"/>
                  <a:pt x="3861" y="19224"/>
                </a:cubicBezTo>
                <a:cubicBezTo>
                  <a:pt x="3861" y="19600"/>
                  <a:pt x="3785" y="19925"/>
                  <a:pt x="3635" y="20276"/>
                </a:cubicBezTo>
                <a:cubicBezTo>
                  <a:pt x="3159" y="21379"/>
                  <a:pt x="2658" y="22457"/>
                  <a:pt x="2231" y="23585"/>
                </a:cubicBezTo>
                <a:cubicBezTo>
                  <a:pt x="1830" y="24662"/>
                  <a:pt x="2282" y="25389"/>
                  <a:pt x="3460" y="25690"/>
                </a:cubicBezTo>
                <a:cubicBezTo>
                  <a:pt x="4136" y="25565"/>
                  <a:pt x="4587" y="25138"/>
                  <a:pt x="4963" y="24612"/>
                </a:cubicBezTo>
                <a:cubicBezTo>
                  <a:pt x="5540" y="23735"/>
                  <a:pt x="6066" y="22858"/>
                  <a:pt x="6592" y="21981"/>
                </a:cubicBezTo>
                <a:cubicBezTo>
                  <a:pt x="7169" y="21003"/>
                  <a:pt x="7821" y="20076"/>
                  <a:pt x="8397" y="19098"/>
                </a:cubicBezTo>
                <a:cubicBezTo>
                  <a:pt x="9124" y="17870"/>
                  <a:pt x="9976" y="16717"/>
                  <a:pt x="10678" y="15464"/>
                </a:cubicBezTo>
                <a:cubicBezTo>
                  <a:pt x="11254" y="14412"/>
                  <a:pt x="11856" y="13384"/>
                  <a:pt x="12532" y="12382"/>
                </a:cubicBezTo>
                <a:cubicBezTo>
                  <a:pt x="13259" y="11329"/>
                  <a:pt x="14011" y="10276"/>
                  <a:pt x="14638" y="9123"/>
                </a:cubicBezTo>
                <a:cubicBezTo>
                  <a:pt x="14705" y="8988"/>
                  <a:pt x="14733" y="8790"/>
                  <a:pt x="15014" y="8790"/>
                </a:cubicBezTo>
                <a:cubicBezTo>
                  <a:pt x="15044" y="8790"/>
                  <a:pt x="15077" y="8793"/>
                  <a:pt x="15114" y="8798"/>
                </a:cubicBezTo>
                <a:cubicBezTo>
                  <a:pt x="14462" y="10276"/>
                  <a:pt x="13961" y="11755"/>
                  <a:pt x="13410" y="13184"/>
                </a:cubicBezTo>
                <a:cubicBezTo>
                  <a:pt x="12532" y="15514"/>
                  <a:pt x="11404" y="17745"/>
                  <a:pt x="10377" y="20026"/>
                </a:cubicBezTo>
                <a:cubicBezTo>
                  <a:pt x="9625" y="21680"/>
                  <a:pt x="8848" y="23359"/>
                  <a:pt x="8046" y="24988"/>
                </a:cubicBezTo>
                <a:cubicBezTo>
                  <a:pt x="7745" y="25590"/>
                  <a:pt x="7344" y="26141"/>
                  <a:pt x="7044" y="26717"/>
                </a:cubicBezTo>
                <a:cubicBezTo>
                  <a:pt x="6517" y="27745"/>
                  <a:pt x="6868" y="28647"/>
                  <a:pt x="7821" y="28823"/>
                </a:cubicBezTo>
                <a:cubicBezTo>
                  <a:pt x="7896" y="28837"/>
                  <a:pt x="7973" y="28844"/>
                  <a:pt x="8051" y="28844"/>
                </a:cubicBezTo>
                <a:cubicBezTo>
                  <a:pt x="8513" y="28844"/>
                  <a:pt x="8988" y="28590"/>
                  <a:pt x="9224" y="28096"/>
                </a:cubicBezTo>
                <a:cubicBezTo>
                  <a:pt x="10051" y="26517"/>
                  <a:pt x="11029" y="25013"/>
                  <a:pt x="11730" y="23359"/>
                </a:cubicBezTo>
                <a:cubicBezTo>
                  <a:pt x="12858" y="20803"/>
                  <a:pt x="14061" y="18296"/>
                  <a:pt x="15314" y="15815"/>
                </a:cubicBezTo>
                <a:cubicBezTo>
                  <a:pt x="15941" y="14612"/>
                  <a:pt x="16492" y="13334"/>
                  <a:pt x="17269" y="12231"/>
                </a:cubicBezTo>
                <a:cubicBezTo>
                  <a:pt x="17294" y="11955"/>
                  <a:pt x="17269" y="11705"/>
                  <a:pt x="17595" y="11529"/>
                </a:cubicBezTo>
                <a:lnTo>
                  <a:pt x="17595" y="11529"/>
                </a:lnTo>
                <a:cubicBezTo>
                  <a:pt x="17720" y="11880"/>
                  <a:pt x="17570" y="12081"/>
                  <a:pt x="17294" y="12231"/>
                </a:cubicBezTo>
                <a:cubicBezTo>
                  <a:pt x="17344" y="12607"/>
                  <a:pt x="17194" y="12958"/>
                  <a:pt x="17069" y="13284"/>
                </a:cubicBezTo>
                <a:cubicBezTo>
                  <a:pt x="16693" y="14211"/>
                  <a:pt x="16217" y="15138"/>
                  <a:pt x="16016" y="16091"/>
                </a:cubicBezTo>
                <a:cubicBezTo>
                  <a:pt x="15690" y="17544"/>
                  <a:pt x="15039" y="18848"/>
                  <a:pt x="14487" y="20201"/>
                </a:cubicBezTo>
                <a:cubicBezTo>
                  <a:pt x="13535" y="22657"/>
                  <a:pt x="12532" y="25088"/>
                  <a:pt x="11580" y="27519"/>
                </a:cubicBezTo>
                <a:cubicBezTo>
                  <a:pt x="11430" y="27895"/>
                  <a:pt x="11354" y="28296"/>
                  <a:pt x="11279" y="28672"/>
                </a:cubicBezTo>
                <a:cubicBezTo>
                  <a:pt x="11204" y="29174"/>
                  <a:pt x="11480" y="29499"/>
                  <a:pt x="11906" y="29700"/>
                </a:cubicBezTo>
                <a:cubicBezTo>
                  <a:pt x="12045" y="29766"/>
                  <a:pt x="12167" y="29795"/>
                  <a:pt x="12277" y="29795"/>
                </a:cubicBezTo>
                <a:cubicBezTo>
                  <a:pt x="12543" y="29795"/>
                  <a:pt x="12738" y="29622"/>
                  <a:pt x="12933" y="29374"/>
                </a:cubicBezTo>
                <a:cubicBezTo>
                  <a:pt x="13284" y="28923"/>
                  <a:pt x="13635" y="28497"/>
                  <a:pt x="13911" y="27996"/>
                </a:cubicBezTo>
                <a:cubicBezTo>
                  <a:pt x="14863" y="26241"/>
                  <a:pt x="15916" y="24537"/>
                  <a:pt x="16768" y="22732"/>
                </a:cubicBezTo>
                <a:cubicBezTo>
                  <a:pt x="17720" y="20677"/>
                  <a:pt x="18723" y="18647"/>
                  <a:pt x="19650" y="16592"/>
                </a:cubicBezTo>
                <a:cubicBezTo>
                  <a:pt x="19851" y="16191"/>
                  <a:pt x="20126" y="15915"/>
                  <a:pt x="20427" y="15514"/>
                </a:cubicBezTo>
                <a:cubicBezTo>
                  <a:pt x="20552" y="16016"/>
                  <a:pt x="20577" y="16442"/>
                  <a:pt x="20452" y="16793"/>
                </a:cubicBezTo>
                <a:cubicBezTo>
                  <a:pt x="19926" y="18572"/>
                  <a:pt x="19901" y="20402"/>
                  <a:pt x="19450" y="22181"/>
                </a:cubicBezTo>
                <a:cubicBezTo>
                  <a:pt x="19349" y="22607"/>
                  <a:pt x="19374" y="23058"/>
                  <a:pt x="19249" y="23459"/>
                </a:cubicBezTo>
                <a:cubicBezTo>
                  <a:pt x="18948" y="24612"/>
                  <a:pt x="19124" y="25840"/>
                  <a:pt x="18422" y="26918"/>
                </a:cubicBezTo>
                <a:cubicBezTo>
                  <a:pt x="18146" y="27319"/>
                  <a:pt x="18472" y="28146"/>
                  <a:pt x="18923" y="28372"/>
                </a:cubicBezTo>
                <a:cubicBezTo>
                  <a:pt x="19041" y="28434"/>
                  <a:pt x="19160" y="28464"/>
                  <a:pt x="19273" y="28464"/>
                </a:cubicBezTo>
                <a:cubicBezTo>
                  <a:pt x="19570" y="28464"/>
                  <a:pt x="19821" y="28258"/>
                  <a:pt x="19876" y="27895"/>
                </a:cubicBezTo>
                <a:cubicBezTo>
                  <a:pt x="19926" y="27519"/>
                  <a:pt x="19951" y="27169"/>
                  <a:pt x="20001" y="26793"/>
                </a:cubicBezTo>
                <a:cubicBezTo>
                  <a:pt x="20377" y="24813"/>
                  <a:pt x="20928" y="22858"/>
                  <a:pt x="21179" y="20828"/>
                </a:cubicBezTo>
                <a:cubicBezTo>
                  <a:pt x="21530" y="18271"/>
                  <a:pt x="22181" y="15765"/>
                  <a:pt x="22708" y="13209"/>
                </a:cubicBezTo>
                <a:cubicBezTo>
                  <a:pt x="22983" y="11780"/>
                  <a:pt x="23284" y="10351"/>
                  <a:pt x="23585" y="8923"/>
                </a:cubicBezTo>
                <a:cubicBezTo>
                  <a:pt x="23836" y="7670"/>
                  <a:pt x="24161" y="6417"/>
                  <a:pt x="24437" y="5138"/>
                </a:cubicBezTo>
                <a:cubicBezTo>
                  <a:pt x="24713" y="3835"/>
                  <a:pt x="25114" y="2582"/>
                  <a:pt x="25640" y="1354"/>
                </a:cubicBezTo>
                <a:cubicBezTo>
                  <a:pt x="25841" y="903"/>
                  <a:pt x="25916" y="477"/>
                  <a:pt x="25916" y="1"/>
                </a:cubicBezTo>
                <a:lnTo>
                  <a:pt x="24111" y="1"/>
                </a:lnTo>
                <a:cubicBezTo>
                  <a:pt x="23384" y="3359"/>
                  <a:pt x="22031" y="6517"/>
                  <a:pt x="20828" y="9725"/>
                </a:cubicBezTo>
                <a:cubicBezTo>
                  <a:pt x="20778" y="9800"/>
                  <a:pt x="20678" y="9850"/>
                  <a:pt x="20603" y="9900"/>
                </a:cubicBezTo>
                <a:cubicBezTo>
                  <a:pt x="20352" y="9499"/>
                  <a:pt x="20628" y="9173"/>
                  <a:pt x="20728" y="8848"/>
                </a:cubicBezTo>
                <a:cubicBezTo>
                  <a:pt x="21505" y="6542"/>
                  <a:pt x="22282" y="4236"/>
                  <a:pt x="23034" y="1930"/>
                </a:cubicBezTo>
                <a:cubicBezTo>
                  <a:pt x="23234" y="1304"/>
                  <a:pt x="23485" y="677"/>
                  <a:pt x="23510" y="1"/>
                </a:cubicBezTo>
                <a:lnTo>
                  <a:pt x="15690" y="1"/>
                </a:lnTo>
                <a:cubicBezTo>
                  <a:pt x="15690" y="251"/>
                  <a:pt x="15615" y="452"/>
                  <a:pt x="15515" y="677"/>
                </a:cubicBezTo>
                <a:cubicBezTo>
                  <a:pt x="14763" y="2181"/>
                  <a:pt x="14011" y="3710"/>
                  <a:pt x="13259" y="5239"/>
                </a:cubicBezTo>
                <a:cubicBezTo>
                  <a:pt x="13209" y="5339"/>
                  <a:pt x="13134" y="5464"/>
                  <a:pt x="12908" y="5489"/>
                </a:cubicBezTo>
                <a:cubicBezTo>
                  <a:pt x="12958" y="4863"/>
                  <a:pt x="13284" y="4361"/>
                  <a:pt x="13485" y="3835"/>
                </a:cubicBezTo>
                <a:cubicBezTo>
                  <a:pt x="13936" y="2557"/>
                  <a:pt x="14587" y="1329"/>
                  <a:pt x="14888" y="1"/>
                </a:cubicBezTo>
                <a:lnTo>
                  <a:pt x="5665" y="1"/>
                </a:lnTo>
                <a:cubicBezTo>
                  <a:pt x="5615" y="752"/>
                  <a:pt x="5164" y="1304"/>
                  <a:pt x="4788" y="1880"/>
                </a:cubicBezTo>
                <a:cubicBezTo>
                  <a:pt x="4688" y="1178"/>
                  <a:pt x="5164" y="652"/>
                  <a:pt x="52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308;p9"/>
          <p:cNvGrpSpPr/>
          <p:nvPr/>
        </p:nvGrpSpPr>
        <p:grpSpPr>
          <a:xfrm rot="5400000">
            <a:off x="10692467" y="5627351"/>
            <a:ext cx="1106967" cy="1016200"/>
            <a:chOff x="3998800" y="520675"/>
            <a:chExt cx="830225" cy="762150"/>
          </a:xfrm>
        </p:grpSpPr>
        <p:sp>
          <p:nvSpPr>
            <p:cNvPr id="309" name="Google Shape;309;p9"/>
            <p:cNvSpPr/>
            <p:nvPr/>
          </p:nvSpPr>
          <p:spPr>
            <a:xfrm>
              <a:off x="4193050" y="1078050"/>
              <a:ext cx="154150" cy="171900"/>
            </a:xfrm>
            <a:custGeom>
              <a:avLst/>
              <a:gdLst/>
              <a:ahLst/>
              <a:cxnLst/>
              <a:rect l="l" t="t" r="r" b="b"/>
              <a:pathLst>
                <a:path w="6166" h="6876" extrusionOk="0">
                  <a:moveTo>
                    <a:pt x="3289" y="1"/>
                  </a:moveTo>
                  <a:cubicBezTo>
                    <a:pt x="2736" y="1"/>
                    <a:pt x="2181" y="169"/>
                    <a:pt x="1654" y="538"/>
                  </a:cubicBezTo>
                  <a:cubicBezTo>
                    <a:pt x="376" y="1440"/>
                    <a:pt x="0" y="2693"/>
                    <a:pt x="25" y="4197"/>
                  </a:cubicBezTo>
                  <a:cubicBezTo>
                    <a:pt x="25" y="5450"/>
                    <a:pt x="752" y="6052"/>
                    <a:pt x="1654" y="6603"/>
                  </a:cubicBezTo>
                  <a:cubicBezTo>
                    <a:pt x="1754" y="6653"/>
                    <a:pt x="1805" y="6728"/>
                    <a:pt x="1880" y="6804"/>
                  </a:cubicBezTo>
                  <a:cubicBezTo>
                    <a:pt x="2142" y="6852"/>
                    <a:pt x="2393" y="6876"/>
                    <a:pt x="2631" y="6876"/>
                  </a:cubicBezTo>
                  <a:cubicBezTo>
                    <a:pt x="3988" y="6876"/>
                    <a:pt x="4976" y="6117"/>
                    <a:pt x="5764" y="4924"/>
                  </a:cubicBezTo>
                  <a:cubicBezTo>
                    <a:pt x="5790" y="4874"/>
                    <a:pt x="5840" y="4824"/>
                    <a:pt x="5890" y="4799"/>
                  </a:cubicBezTo>
                  <a:cubicBezTo>
                    <a:pt x="5965" y="4097"/>
                    <a:pt x="6165" y="3420"/>
                    <a:pt x="6090" y="2718"/>
                  </a:cubicBezTo>
                  <a:cubicBezTo>
                    <a:pt x="5990" y="1741"/>
                    <a:pt x="5639" y="839"/>
                    <a:pt x="4762" y="388"/>
                  </a:cubicBezTo>
                  <a:cubicBezTo>
                    <a:pt x="4286" y="138"/>
                    <a:pt x="3788" y="1"/>
                    <a:pt x="3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4678625" y="776925"/>
              <a:ext cx="150400" cy="164000"/>
            </a:xfrm>
            <a:custGeom>
              <a:avLst/>
              <a:gdLst/>
              <a:ahLst/>
              <a:cxnLst/>
              <a:rect l="l" t="t" r="r" b="b"/>
              <a:pathLst>
                <a:path w="6016" h="6560" extrusionOk="0">
                  <a:moveTo>
                    <a:pt x="3266" y="1"/>
                  </a:moveTo>
                  <a:cubicBezTo>
                    <a:pt x="2176" y="1"/>
                    <a:pt x="1443" y="595"/>
                    <a:pt x="878" y="1455"/>
                  </a:cubicBezTo>
                  <a:cubicBezTo>
                    <a:pt x="101" y="2683"/>
                    <a:pt x="1" y="4036"/>
                    <a:pt x="126" y="5415"/>
                  </a:cubicBezTo>
                  <a:cubicBezTo>
                    <a:pt x="301" y="5640"/>
                    <a:pt x="477" y="5891"/>
                    <a:pt x="677" y="6092"/>
                  </a:cubicBezTo>
                  <a:cubicBezTo>
                    <a:pt x="974" y="6389"/>
                    <a:pt x="1343" y="6560"/>
                    <a:pt x="1738" y="6560"/>
                  </a:cubicBezTo>
                  <a:cubicBezTo>
                    <a:pt x="1810" y="6560"/>
                    <a:pt x="1882" y="6554"/>
                    <a:pt x="1956" y="6543"/>
                  </a:cubicBezTo>
                  <a:cubicBezTo>
                    <a:pt x="3509" y="6367"/>
                    <a:pt x="4838" y="5791"/>
                    <a:pt x="5515" y="4237"/>
                  </a:cubicBezTo>
                  <a:cubicBezTo>
                    <a:pt x="5540" y="4137"/>
                    <a:pt x="5540" y="4036"/>
                    <a:pt x="5565" y="3936"/>
                  </a:cubicBezTo>
                  <a:cubicBezTo>
                    <a:pt x="6016" y="2508"/>
                    <a:pt x="5314" y="1430"/>
                    <a:pt x="4412" y="427"/>
                  </a:cubicBezTo>
                  <a:cubicBezTo>
                    <a:pt x="4136" y="127"/>
                    <a:pt x="3760" y="1"/>
                    <a:pt x="3334" y="1"/>
                  </a:cubicBezTo>
                  <a:cubicBezTo>
                    <a:pt x="3311" y="1"/>
                    <a:pt x="3289" y="1"/>
                    <a:pt x="32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4146675" y="748125"/>
              <a:ext cx="133475" cy="154825"/>
            </a:xfrm>
            <a:custGeom>
              <a:avLst/>
              <a:gdLst/>
              <a:ahLst/>
              <a:cxnLst/>
              <a:rect l="l" t="t" r="r" b="b"/>
              <a:pathLst>
                <a:path w="5339" h="6193" extrusionOk="0">
                  <a:moveTo>
                    <a:pt x="2490" y="1"/>
                  </a:moveTo>
                  <a:cubicBezTo>
                    <a:pt x="2244" y="1"/>
                    <a:pt x="1990" y="40"/>
                    <a:pt x="1730" y="126"/>
                  </a:cubicBezTo>
                  <a:cubicBezTo>
                    <a:pt x="853" y="477"/>
                    <a:pt x="301" y="1153"/>
                    <a:pt x="151" y="2031"/>
                  </a:cubicBezTo>
                  <a:cubicBezTo>
                    <a:pt x="0" y="3033"/>
                    <a:pt x="51" y="4011"/>
                    <a:pt x="577" y="4938"/>
                  </a:cubicBezTo>
                  <a:cubicBezTo>
                    <a:pt x="1060" y="5758"/>
                    <a:pt x="1766" y="6193"/>
                    <a:pt x="2509" y="6193"/>
                  </a:cubicBezTo>
                  <a:cubicBezTo>
                    <a:pt x="3038" y="6193"/>
                    <a:pt x="3586" y="5973"/>
                    <a:pt x="4086" y="5514"/>
                  </a:cubicBezTo>
                  <a:cubicBezTo>
                    <a:pt x="4637" y="5013"/>
                    <a:pt x="5038" y="4437"/>
                    <a:pt x="5314" y="3760"/>
                  </a:cubicBezTo>
                  <a:cubicBezTo>
                    <a:pt x="5314" y="3459"/>
                    <a:pt x="5339" y="3158"/>
                    <a:pt x="5314" y="2858"/>
                  </a:cubicBezTo>
                  <a:cubicBezTo>
                    <a:pt x="5142" y="1438"/>
                    <a:pt x="3974" y="1"/>
                    <a:pt x="24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4371600" y="841575"/>
              <a:ext cx="144150" cy="146675"/>
            </a:xfrm>
            <a:custGeom>
              <a:avLst/>
              <a:gdLst/>
              <a:ahLst/>
              <a:cxnLst/>
              <a:rect l="l" t="t" r="r" b="b"/>
              <a:pathLst>
                <a:path w="5766" h="5867" extrusionOk="0">
                  <a:moveTo>
                    <a:pt x="3211" y="860"/>
                  </a:moveTo>
                  <a:cubicBezTo>
                    <a:pt x="3242" y="860"/>
                    <a:pt x="3276" y="866"/>
                    <a:pt x="3309" y="874"/>
                  </a:cubicBezTo>
                  <a:cubicBezTo>
                    <a:pt x="3409" y="899"/>
                    <a:pt x="3485" y="949"/>
                    <a:pt x="3460" y="1075"/>
                  </a:cubicBezTo>
                  <a:cubicBezTo>
                    <a:pt x="3408" y="1160"/>
                    <a:pt x="3333" y="1199"/>
                    <a:pt x="3251" y="1199"/>
                  </a:cubicBezTo>
                  <a:cubicBezTo>
                    <a:pt x="3213" y="1199"/>
                    <a:pt x="3173" y="1191"/>
                    <a:pt x="3134" y="1175"/>
                  </a:cubicBezTo>
                  <a:cubicBezTo>
                    <a:pt x="3034" y="1125"/>
                    <a:pt x="3008" y="1024"/>
                    <a:pt x="3059" y="949"/>
                  </a:cubicBezTo>
                  <a:cubicBezTo>
                    <a:pt x="3092" y="882"/>
                    <a:pt x="3148" y="860"/>
                    <a:pt x="3211" y="860"/>
                  </a:cubicBezTo>
                  <a:close/>
                  <a:moveTo>
                    <a:pt x="3108" y="0"/>
                  </a:moveTo>
                  <a:cubicBezTo>
                    <a:pt x="2428" y="0"/>
                    <a:pt x="1777" y="146"/>
                    <a:pt x="1154" y="448"/>
                  </a:cubicBezTo>
                  <a:cubicBezTo>
                    <a:pt x="853" y="824"/>
                    <a:pt x="527" y="1150"/>
                    <a:pt x="352" y="1601"/>
                  </a:cubicBezTo>
                  <a:cubicBezTo>
                    <a:pt x="1" y="2704"/>
                    <a:pt x="51" y="3756"/>
                    <a:pt x="703" y="4759"/>
                  </a:cubicBezTo>
                  <a:cubicBezTo>
                    <a:pt x="1054" y="5310"/>
                    <a:pt x="1555" y="5711"/>
                    <a:pt x="2181" y="5811"/>
                  </a:cubicBezTo>
                  <a:cubicBezTo>
                    <a:pt x="2371" y="5848"/>
                    <a:pt x="2555" y="5867"/>
                    <a:pt x="2733" y="5867"/>
                  </a:cubicBezTo>
                  <a:cubicBezTo>
                    <a:pt x="3524" y="5867"/>
                    <a:pt x="4206" y="5509"/>
                    <a:pt x="4738" y="4834"/>
                  </a:cubicBezTo>
                  <a:cubicBezTo>
                    <a:pt x="5414" y="4007"/>
                    <a:pt x="5765" y="3054"/>
                    <a:pt x="5239" y="2002"/>
                  </a:cubicBezTo>
                  <a:cubicBezTo>
                    <a:pt x="5114" y="1751"/>
                    <a:pt x="4963" y="1526"/>
                    <a:pt x="4963" y="1250"/>
                  </a:cubicBezTo>
                  <a:cubicBezTo>
                    <a:pt x="4888" y="1175"/>
                    <a:pt x="4813" y="1075"/>
                    <a:pt x="4763" y="999"/>
                  </a:cubicBezTo>
                  <a:cubicBezTo>
                    <a:pt x="4537" y="874"/>
                    <a:pt x="4462" y="648"/>
                    <a:pt x="4362" y="448"/>
                  </a:cubicBezTo>
                  <a:cubicBezTo>
                    <a:pt x="4161" y="323"/>
                    <a:pt x="3961" y="172"/>
                    <a:pt x="3785" y="47"/>
                  </a:cubicBezTo>
                  <a:cubicBezTo>
                    <a:pt x="3556" y="16"/>
                    <a:pt x="3330" y="0"/>
                    <a:pt x="3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3998800" y="520675"/>
              <a:ext cx="25725" cy="30225"/>
            </a:xfrm>
            <a:custGeom>
              <a:avLst/>
              <a:gdLst/>
              <a:ahLst/>
              <a:cxnLst/>
              <a:rect l="l" t="t" r="r" b="b"/>
              <a:pathLst>
                <a:path w="1029" h="1209" extrusionOk="0">
                  <a:moveTo>
                    <a:pt x="251" y="1"/>
                  </a:moveTo>
                  <a:cubicBezTo>
                    <a:pt x="176" y="276"/>
                    <a:pt x="101" y="552"/>
                    <a:pt x="26" y="828"/>
                  </a:cubicBezTo>
                  <a:cubicBezTo>
                    <a:pt x="1" y="1003"/>
                    <a:pt x="76" y="1154"/>
                    <a:pt x="276" y="1204"/>
                  </a:cubicBezTo>
                  <a:cubicBezTo>
                    <a:pt x="292" y="1207"/>
                    <a:pt x="309" y="1208"/>
                    <a:pt x="325" y="1208"/>
                  </a:cubicBezTo>
                  <a:cubicBezTo>
                    <a:pt x="432" y="1208"/>
                    <a:pt x="530" y="1137"/>
                    <a:pt x="552" y="1028"/>
                  </a:cubicBezTo>
                  <a:cubicBezTo>
                    <a:pt x="627" y="753"/>
                    <a:pt x="752" y="627"/>
                    <a:pt x="1028" y="602"/>
                  </a:cubicBezTo>
                  <a:cubicBezTo>
                    <a:pt x="953" y="176"/>
                    <a:pt x="677" y="1"/>
                    <a:pt x="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4359075" y="571050"/>
              <a:ext cx="144775" cy="156425"/>
            </a:xfrm>
            <a:custGeom>
              <a:avLst/>
              <a:gdLst/>
              <a:ahLst/>
              <a:cxnLst/>
              <a:rect l="l" t="t" r="r" b="b"/>
              <a:pathLst>
                <a:path w="5791" h="6257" extrusionOk="0">
                  <a:moveTo>
                    <a:pt x="3434" y="3850"/>
                  </a:moveTo>
                  <a:cubicBezTo>
                    <a:pt x="3585" y="3850"/>
                    <a:pt x="3735" y="3875"/>
                    <a:pt x="3735" y="4026"/>
                  </a:cubicBezTo>
                  <a:cubicBezTo>
                    <a:pt x="3735" y="4201"/>
                    <a:pt x="3585" y="4201"/>
                    <a:pt x="3459" y="4226"/>
                  </a:cubicBezTo>
                  <a:cubicBezTo>
                    <a:pt x="3309" y="4201"/>
                    <a:pt x="3159" y="4201"/>
                    <a:pt x="3159" y="4026"/>
                  </a:cubicBezTo>
                  <a:cubicBezTo>
                    <a:pt x="3159" y="3850"/>
                    <a:pt x="3309" y="3850"/>
                    <a:pt x="3434" y="3850"/>
                  </a:cubicBezTo>
                  <a:close/>
                  <a:moveTo>
                    <a:pt x="2812" y="1"/>
                  </a:moveTo>
                  <a:cubicBezTo>
                    <a:pt x="2443" y="1"/>
                    <a:pt x="2074" y="33"/>
                    <a:pt x="1705" y="66"/>
                  </a:cubicBezTo>
                  <a:cubicBezTo>
                    <a:pt x="1504" y="266"/>
                    <a:pt x="1329" y="442"/>
                    <a:pt x="1154" y="642"/>
                  </a:cubicBezTo>
                  <a:cubicBezTo>
                    <a:pt x="51" y="1670"/>
                    <a:pt x="1" y="2923"/>
                    <a:pt x="502" y="4201"/>
                  </a:cubicBezTo>
                  <a:cubicBezTo>
                    <a:pt x="972" y="5363"/>
                    <a:pt x="1783" y="6257"/>
                    <a:pt x="3176" y="6257"/>
                  </a:cubicBezTo>
                  <a:cubicBezTo>
                    <a:pt x="3195" y="6257"/>
                    <a:pt x="3214" y="6257"/>
                    <a:pt x="3234" y="6256"/>
                  </a:cubicBezTo>
                  <a:cubicBezTo>
                    <a:pt x="3635" y="6181"/>
                    <a:pt x="3986" y="6006"/>
                    <a:pt x="4286" y="5705"/>
                  </a:cubicBezTo>
                  <a:cubicBezTo>
                    <a:pt x="5189" y="4703"/>
                    <a:pt x="5790" y="3625"/>
                    <a:pt x="5665" y="2196"/>
                  </a:cubicBezTo>
                  <a:cubicBezTo>
                    <a:pt x="5590" y="1194"/>
                    <a:pt x="5214" y="592"/>
                    <a:pt x="4261" y="241"/>
                  </a:cubicBezTo>
                  <a:cubicBezTo>
                    <a:pt x="3778" y="57"/>
                    <a:pt x="3295" y="1"/>
                    <a:pt x="2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4586025" y="1135825"/>
              <a:ext cx="149400" cy="147000"/>
            </a:xfrm>
            <a:custGeom>
              <a:avLst/>
              <a:gdLst/>
              <a:ahLst/>
              <a:cxnLst/>
              <a:rect l="l" t="t" r="r" b="b"/>
              <a:pathLst>
                <a:path w="5976" h="5880" extrusionOk="0">
                  <a:moveTo>
                    <a:pt x="2510" y="1"/>
                  </a:moveTo>
                  <a:cubicBezTo>
                    <a:pt x="1920" y="1"/>
                    <a:pt x="1344" y="163"/>
                    <a:pt x="878" y="524"/>
                  </a:cubicBezTo>
                  <a:cubicBezTo>
                    <a:pt x="652" y="699"/>
                    <a:pt x="527" y="925"/>
                    <a:pt x="427" y="1176"/>
                  </a:cubicBezTo>
                  <a:cubicBezTo>
                    <a:pt x="51" y="2253"/>
                    <a:pt x="1" y="3306"/>
                    <a:pt x="452" y="4384"/>
                  </a:cubicBezTo>
                  <a:cubicBezTo>
                    <a:pt x="878" y="5386"/>
                    <a:pt x="1454" y="5862"/>
                    <a:pt x="2557" y="5862"/>
                  </a:cubicBezTo>
                  <a:cubicBezTo>
                    <a:pt x="2638" y="5874"/>
                    <a:pt x="2720" y="5879"/>
                    <a:pt x="2800" y="5879"/>
                  </a:cubicBezTo>
                  <a:cubicBezTo>
                    <a:pt x="4484" y="5879"/>
                    <a:pt x="5976" y="3471"/>
                    <a:pt x="5665" y="2203"/>
                  </a:cubicBezTo>
                  <a:cubicBezTo>
                    <a:pt x="5349" y="887"/>
                    <a:pt x="3890" y="1"/>
                    <a:pt x="2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4446800" y="863075"/>
              <a:ext cx="11925" cy="8475"/>
            </a:xfrm>
            <a:custGeom>
              <a:avLst/>
              <a:gdLst/>
              <a:ahLst/>
              <a:cxnLst/>
              <a:rect l="l" t="t" r="r" b="b"/>
              <a:pathLst>
                <a:path w="477" h="339" extrusionOk="0">
                  <a:moveTo>
                    <a:pt x="203" y="0"/>
                  </a:moveTo>
                  <a:cubicBezTo>
                    <a:pt x="140" y="0"/>
                    <a:pt x="84" y="22"/>
                    <a:pt x="51" y="89"/>
                  </a:cubicBezTo>
                  <a:cubicBezTo>
                    <a:pt x="0" y="164"/>
                    <a:pt x="26" y="265"/>
                    <a:pt x="126" y="315"/>
                  </a:cubicBezTo>
                  <a:cubicBezTo>
                    <a:pt x="165" y="331"/>
                    <a:pt x="205" y="339"/>
                    <a:pt x="243" y="339"/>
                  </a:cubicBezTo>
                  <a:cubicBezTo>
                    <a:pt x="325" y="339"/>
                    <a:pt x="400" y="300"/>
                    <a:pt x="452" y="215"/>
                  </a:cubicBezTo>
                  <a:cubicBezTo>
                    <a:pt x="477" y="89"/>
                    <a:pt x="401" y="39"/>
                    <a:pt x="301" y="14"/>
                  </a:cubicBezTo>
                  <a:cubicBezTo>
                    <a:pt x="268" y="6"/>
                    <a:pt x="234" y="0"/>
                    <a:pt x="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4438025" y="667300"/>
              <a:ext cx="14450" cy="9425"/>
            </a:xfrm>
            <a:custGeom>
              <a:avLst/>
              <a:gdLst/>
              <a:ahLst/>
              <a:cxnLst/>
              <a:rect l="l" t="t" r="r" b="b"/>
              <a:pathLst>
                <a:path w="578" h="377" extrusionOk="0">
                  <a:moveTo>
                    <a:pt x="276" y="0"/>
                  </a:moveTo>
                  <a:cubicBezTo>
                    <a:pt x="151" y="0"/>
                    <a:pt x="1" y="0"/>
                    <a:pt x="1" y="176"/>
                  </a:cubicBezTo>
                  <a:cubicBezTo>
                    <a:pt x="1" y="351"/>
                    <a:pt x="151" y="351"/>
                    <a:pt x="301" y="376"/>
                  </a:cubicBezTo>
                  <a:cubicBezTo>
                    <a:pt x="427" y="351"/>
                    <a:pt x="577" y="351"/>
                    <a:pt x="577" y="176"/>
                  </a:cubicBezTo>
                  <a:cubicBezTo>
                    <a:pt x="577" y="25"/>
                    <a:pt x="427" y="0"/>
                    <a:pt x="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27293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667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3"/>
          <p:cNvSpPr txBox="1"/>
          <p:nvPr/>
        </p:nvSpPr>
        <p:spPr>
          <a:xfrm>
            <a:off x="1560900" y="24679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1"/>
          </p:nvPr>
        </p:nvSpPr>
        <p:spPr>
          <a:xfrm>
            <a:off x="2933632" y="2837240"/>
            <a:ext cx="2954000" cy="63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title" idx="2" hasCustomPrompt="1"/>
          </p:nvPr>
        </p:nvSpPr>
        <p:spPr>
          <a:xfrm>
            <a:off x="1444933" y="2333299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3"/>
          </p:nvPr>
        </p:nvSpPr>
        <p:spPr>
          <a:xfrm flipH="1">
            <a:off x="2933525" y="2333300"/>
            <a:ext cx="2954000" cy="37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0" name="Google Shape;380;p13"/>
          <p:cNvSpPr txBox="1"/>
          <p:nvPr/>
        </p:nvSpPr>
        <p:spPr>
          <a:xfrm>
            <a:off x="1560900" y="46787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4"/>
          </p:nvPr>
        </p:nvSpPr>
        <p:spPr>
          <a:xfrm>
            <a:off x="2933664" y="4536933"/>
            <a:ext cx="2954000" cy="63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5" hasCustomPrompt="1"/>
          </p:nvPr>
        </p:nvSpPr>
        <p:spPr>
          <a:xfrm>
            <a:off x="1444900" y="4038652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6"/>
          </p:nvPr>
        </p:nvSpPr>
        <p:spPr>
          <a:xfrm>
            <a:off x="2933695" y="4038652"/>
            <a:ext cx="2954000" cy="37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4" name="Google Shape;384;p13"/>
          <p:cNvSpPr txBox="1"/>
          <p:nvPr/>
        </p:nvSpPr>
        <p:spPr>
          <a:xfrm>
            <a:off x="6935567" y="24679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7"/>
          </p:nvPr>
        </p:nvSpPr>
        <p:spPr>
          <a:xfrm>
            <a:off x="8022232" y="2837267"/>
            <a:ext cx="2954000" cy="63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title" idx="8" hasCustomPrompt="1"/>
          </p:nvPr>
        </p:nvSpPr>
        <p:spPr>
          <a:xfrm>
            <a:off x="6403333" y="2333299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9"/>
          </p:nvPr>
        </p:nvSpPr>
        <p:spPr>
          <a:xfrm>
            <a:off x="8022233" y="2333300"/>
            <a:ext cx="2954000" cy="37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/>
          <p:nvPr/>
        </p:nvSpPr>
        <p:spPr>
          <a:xfrm>
            <a:off x="6935567" y="46787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13"/>
          </p:nvPr>
        </p:nvSpPr>
        <p:spPr>
          <a:xfrm>
            <a:off x="8022264" y="4536941"/>
            <a:ext cx="2954000" cy="63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14" hasCustomPrompt="1"/>
          </p:nvPr>
        </p:nvSpPr>
        <p:spPr>
          <a:xfrm>
            <a:off x="6403300" y="4038652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5"/>
          </p:nvPr>
        </p:nvSpPr>
        <p:spPr>
          <a:xfrm>
            <a:off x="8022267" y="4038652"/>
            <a:ext cx="2954000" cy="37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/>
          <p:nvPr/>
        </p:nvSpPr>
        <p:spPr>
          <a:xfrm>
            <a:off x="11484567" y="6000761"/>
            <a:ext cx="483444" cy="496911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13"/>
          <p:cNvSpPr/>
          <p:nvPr/>
        </p:nvSpPr>
        <p:spPr>
          <a:xfrm>
            <a:off x="10631333" y="6208545"/>
            <a:ext cx="853235" cy="877003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13"/>
          <p:cNvSpPr/>
          <p:nvPr/>
        </p:nvSpPr>
        <p:spPr>
          <a:xfrm rot="5400000">
            <a:off x="11300017" y="1363900"/>
            <a:ext cx="863867" cy="993200"/>
          </a:xfrm>
          <a:custGeom>
            <a:avLst/>
            <a:gdLst/>
            <a:ahLst/>
            <a:cxnLst/>
            <a:rect l="l" t="t" r="r" b="b"/>
            <a:pathLst>
              <a:path w="25916" h="29796" extrusionOk="0">
                <a:moveTo>
                  <a:pt x="4562" y="2331"/>
                </a:moveTo>
                <a:cubicBezTo>
                  <a:pt x="4587" y="2356"/>
                  <a:pt x="4587" y="2381"/>
                  <a:pt x="4612" y="2381"/>
                </a:cubicBezTo>
                <a:cubicBezTo>
                  <a:pt x="4587" y="2407"/>
                  <a:pt x="4587" y="2432"/>
                  <a:pt x="4587" y="2457"/>
                </a:cubicBezTo>
                <a:cubicBezTo>
                  <a:pt x="4562" y="2432"/>
                  <a:pt x="4537" y="2407"/>
                  <a:pt x="4512" y="2381"/>
                </a:cubicBezTo>
                <a:cubicBezTo>
                  <a:pt x="4512" y="2381"/>
                  <a:pt x="4537" y="2356"/>
                  <a:pt x="4562" y="2331"/>
                </a:cubicBezTo>
                <a:close/>
                <a:moveTo>
                  <a:pt x="18146" y="1605"/>
                </a:moveTo>
                <a:lnTo>
                  <a:pt x="18146" y="1605"/>
                </a:lnTo>
                <a:cubicBezTo>
                  <a:pt x="18096" y="2457"/>
                  <a:pt x="17745" y="3234"/>
                  <a:pt x="17445" y="4011"/>
                </a:cubicBezTo>
                <a:cubicBezTo>
                  <a:pt x="17169" y="4762"/>
                  <a:pt x="17019" y="5640"/>
                  <a:pt x="15891" y="5965"/>
                </a:cubicBezTo>
                <a:cubicBezTo>
                  <a:pt x="16693" y="4412"/>
                  <a:pt x="17420" y="3008"/>
                  <a:pt x="18146" y="1605"/>
                </a:cubicBezTo>
                <a:close/>
                <a:moveTo>
                  <a:pt x="12582" y="6341"/>
                </a:moveTo>
                <a:cubicBezTo>
                  <a:pt x="12582" y="6366"/>
                  <a:pt x="12607" y="6392"/>
                  <a:pt x="12607" y="6417"/>
                </a:cubicBezTo>
                <a:cubicBezTo>
                  <a:pt x="12607" y="6442"/>
                  <a:pt x="12582" y="6467"/>
                  <a:pt x="12557" y="6492"/>
                </a:cubicBezTo>
                <a:cubicBezTo>
                  <a:pt x="12557" y="6467"/>
                  <a:pt x="12532" y="6442"/>
                  <a:pt x="12532" y="6417"/>
                </a:cubicBezTo>
                <a:cubicBezTo>
                  <a:pt x="12532" y="6392"/>
                  <a:pt x="12557" y="6366"/>
                  <a:pt x="12582" y="6341"/>
                </a:cubicBezTo>
                <a:close/>
                <a:moveTo>
                  <a:pt x="15415" y="7770"/>
                </a:moveTo>
                <a:cubicBezTo>
                  <a:pt x="15415" y="7795"/>
                  <a:pt x="15415" y="7820"/>
                  <a:pt x="15415" y="7845"/>
                </a:cubicBezTo>
                <a:cubicBezTo>
                  <a:pt x="15415" y="7870"/>
                  <a:pt x="15389" y="7870"/>
                  <a:pt x="15364" y="7870"/>
                </a:cubicBezTo>
                <a:cubicBezTo>
                  <a:pt x="15364" y="7845"/>
                  <a:pt x="15339" y="7820"/>
                  <a:pt x="15339" y="7795"/>
                </a:cubicBezTo>
                <a:cubicBezTo>
                  <a:pt x="15339" y="7795"/>
                  <a:pt x="15389" y="7795"/>
                  <a:pt x="15415" y="7770"/>
                </a:cubicBezTo>
                <a:close/>
                <a:moveTo>
                  <a:pt x="10878" y="2958"/>
                </a:moveTo>
                <a:lnTo>
                  <a:pt x="10878" y="2958"/>
                </a:lnTo>
                <a:cubicBezTo>
                  <a:pt x="10953" y="3559"/>
                  <a:pt x="10653" y="4036"/>
                  <a:pt x="10477" y="4512"/>
                </a:cubicBezTo>
                <a:cubicBezTo>
                  <a:pt x="10051" y="5615"/>
                  <a:pt x="9525" y="6717"/>
                  <a:pt x="9099" y="7820"/>
                </a:cubicBezTo>
                <a:cubicBezTo>
                  <a:pt x="8923" y="8246"/>
                  <a:pt x="8673" y="8472"/>
                  <a:pt x="8121" y="8572"/>
                </a:cubicBezTo>
                <a:cubicBezTo>
                  <a:pt x="9074" y="6617"/>
                  <a:pt x="9976" y="4787"/>
                  <a:pt x="10878" y="2958"/>
                </a:cubicBezTo>
                <a:close/>
                <a:moveTo>
                  <a:pt x="11304" y="9349"/>
                </a:moveTo>
                <a:lnTo>
                  <a:pt x="11304" y="9349"/>
                </a:lnTo>
                <a:cubicBezTo>
                  <a:pt x="11373" y="9372"/>
                  <a:pt x="11358" y="9394"/>
                  <a:pt x="11280" y="9417"/>
                </a:cubicBezTo>
                <a:lnTo>
                  <a:pt x="11280" y="9417"/>
                </a:lnTo>
                <a:cubicBezTo>
                  <a:pt x="11283" y="9391"/>
                  <a:pt x="11304" y="9349"/>
                  <a:pt x="11304" y="9349"/>
                </a:cubicBezTo>
                <a:close/>
                <a:moveTo>
                  <a:pt x="17770" y="10978"/>
                </a:moveTo>
                <a:cubicBezTo>
                  <a:pt x="17795" y="10978"/>
                  <a:pt x="17821" y="11003"/>
                  <a:pt x="17821" y="11003"/>
                </a:cubicBezTo>
                <a:cubicBezTo>
                  <a:pt x="17821" y="11028"/>
                  <a:pt x="17821" y="11053"/>
                  <a:pt x="17795" y="11103"/>
                </a:cubicBezTo>
                <a:cubicBezTo>
                  <a:pt x="17795" y="11078"/>
                  <a:pt x="17745" y="11078"/>
                  <a:pt x="17745" y="11053"/>
                </a:cubicBezTo>
                <a:cubicBezTo>
                  <a:pt x="17745" y="11028"/>
                  <a:pt x="17770" y="11003"/>
                  <a:pt x="17770" y="10978"/>
                </a:cubicBezTo>
                <a:close/>
                <a:moveTo>
                  <a:pt x="11252" y="9435"/>
                </a:moveTo>
                <a:cubicBezTo>
                  <a:pt x="11103" y="10227"/>
                  <a:pt x="11074" y="10306"/>
                  <a:pt x="10151" y="11429"/>
                </a:cubicBezTo>
                <a:cubicBezTo>
                  <a:pt x="10375" y="10684"/>
                  <a:pt x="10328" y="9817"/>
                  <a:pt x="11252" y="9435"/>
                </a:cubicBezTo>
                <a:close/>
                <a:moveTo>
                  <a:pt x="6116" y="13559"/>
                </a:moveTo>
                <a:lnTo>
                  <a:pt x="6116" y="13559"/>
                </a:lnTo>
                <a:cubicBezTo>
                  <a:pt x="6296" y="13695"/>
                  <a:pt x="6173" y="13749"/>
                  <a:pt x="6073" y="13813"/>
                </a:cubicBezTo>
                <a:lnTo>
                  <a:pt x="6073" y="13813"/>
                </a:lnTo>
                <a:cubicBezTo>
                  <a:pt x="6096" y="13741"/>
                  <a:pt x="6116" y="13650"/>
                  <a:pt x="6116" y="13559"/>
                </a:cubicBezTo>
                <a:close/>
                <a:moveTo>
                  <a:pt x="2858" y="1"/>
                </a:moveTo>
                <a:cubicBezTo>
                  <a:pt x="2633" y="853"/>
                  <a:pt x="2206" y="1605"/>
                  <a:pt x="1956" y="2432"/>
                </a:cubicBezTo>
                <a:cubicBezTo>
                  <a:pt x="1279" y="4662"/>
                  <a:pt x="477" y="6843"/>
                  <a:pt x="101" y="9148"/>
                </a:cubicBezTo>
                <a:cubicBezTo>
                  <a:pt x="1" y="9725"/>
                  <a:pt x="1" y="10251"/>
                  <a:pt x="302" y="10778"/>
                </a:cubicBezTo>
                <a:cubicBezTo>
                  <a:pt x="537" y="11197"/>
                  <a:pt x="761" y="11381"/>
                  <a:pt x="1079" y="11381"/>
                </a:cubicBezTo>
                <a:cubicBezTo>
                  <a:pt x="1235" y="11381"/>
                  <a:pt x="1415" y="11336"/>
                  <a:pt x="1630" y="11254"/>
                </a:cubicBezTo>
                <a:cubicBezTo>
                  <a:pt x="1896" y="11143"/>
                  <a:pt x="2122" y="10915"/>
                  <a:pt x="2430" y="10915"/>
                </a:cubicBezTo>
                <a:cubicBezTo>
                  <a:pt x="2471" y="10915"/>
                  <a:pt x="2513" y="10919"/>
                  <a:pt x="2557" y="10928"/>
                </a:cubicBezTo>
                <a:cubicBezTo>
                  <a:pt x="2733" y="11304"/>
                  <a:pt x="2633" y="11630"/>
                  <a:pt x="2482" y="11981"/>
                </a:cubicBezTo>
                <a:cubicBezTo>
                  <a:pt x="1881" y="13259"/>
                  <a:pt x="1555" y="14612"/>
                  <a:pt x="1129" y="15940"/>
                </a:cubicBezTo>
                <a:cubicBezTo>
                  <a:pt x="953" y="16442"/>
                  <a:pt x="803" y="16968"/>
                  <a:pt x="828" y="17494"/>
                </a:cubicBezTo>
                <a:cubicBezTo>
                  <a:pt x="853" y="18271"/>
                  <a:pt x="1079" y="18547"/>
                  <a:pt x="1856" y="18747"/>
                </a:cubicBezTo>
                <a:cubicBezTo>
                  <a:pt x="1969" y="18778"/>
                  <a:pt x="2083" y="18793"/>
                  <a:pt x="2196" y="18793"/>
                </a:cubicBezTo>
                <a:cubicBezTo>
                  <a:pt x="2632" y="18793"/>
                  <a:pt x="3045" y="18569"/>
                  <a:pt x="3284" y="18171"/>
                </a:cubicBezTo>
                <a:cubicBezTo>
                  <a:pt x="3460" y="17920"/>
                  <a:pt x="3510" y="17595"/>
                  <a:pt x="3810" y="17444"/>
                </a:cubicBezTo>
                <a:cubicBezTo>
                  <a:pt x="4377" y="16164"/>
                  <a:pt x="5185" y="15029"/>
                  <a:pt x="6021" y="13897"/>
                </a:cubicBezTo>
                <a:lnTo>
                  <a:pt x="6021" y="13897"/>
                </a:lnTo>
                <a:cubicBezTo>
                  <a:pt x="5608" y="15157"/>
                  <a:pt x="5378" y="16486"/>
                  <a:pt x="4663" y="17645"/>
                </a:cubicBezTo>
                <a:cubicBezTo>
                  <a:pt x="4362" y="18146"/>
                  <a:pt x="4136" y="18697"/>
                  <a:pt x="3861" y="19224"/>
                </a:cubicBezTo>
                <a:cubicBezTo>
                  <a:pt x="3861" y="19600"/>
                  <a:pt x="3785" y="19925"/>
                  <a:pt x="3635" y="20276"/>
                </a:cubicBezTo>
                <a:cubicBezTo>
                  <a:pt x="3159" y="21379"/>
                  <a:pt x="2658" y="22457"/>
                  <a:pt x="2231" y="23585"/>
                </a:cubicBezTo>
                <a:cubicBezTo>
                  <a:pt x="1830" y="24662"/>
                  <a:pt x="2282" y="25389"/>
                  <a:pt x="3460" y="25690"/>
                </a:cubicBezTo>
                <a:cubicBezTo>
                  <a:pt x="4136" y="25565"/>
                  <a:pt x="4587" y="25138"/>
                  <a:pt x="4963" y="24612"/>
                </a:cubicBezTo>
                <a:cubicBezTo>
                  <a:pt x="5540" y="23735"/>
                  <a:pt x="6066" y="22858"/>
                  <a:pt x="6592" y="21981"/>
                </a:cubicBezTo>
                <a:cubicBezTo>
                  <a:pt x="7169" y="21003"/>
                  <a:pt x="7821" y="20076"/>
                  <a:pt x="8397" y="19098"/>
                </a:cubicBezTo>
                <a:cubicBezTo>
                  <a:pt x="9124" y="17870"/>
                  <a:pt x="9976" y="16717"/>
                  <a:pt x="10678" y="15464"/>
                </a:cubicBezTo>
                <a:cubicBezTo>
                  <a:pt x="11254" y="14412"/>
                  <a:pt x="11856" y="13384"/>
                  <a:pt x="12532" y="12382"/>
                </a:cubicBezTo>
                <a:cubicBezTo>
                  <a:pt x="13259" y="11329"/>
                  <a:pt x="14011" y="10276"/>
                  <a:pt x="14638" y="9123"/>
                </a:cubicBezTo>
                <a:cubicBezTo>
                  <a:pt x="14705" y="8988"/>
                  <a:pt x="14733" y="8790"/>
                  <a:pt x="15014" y="8790"/>
                </a:cubicBezTo>
                <a:cubicBezTo>
                  <a:pt x="15044" y="8790"/>
                  <a:pt x="15077" y="8793"/>
                  <a:pt x="15114" y="8798"/>
                </a:cubicBezTo>
                <a:cubicBezTo>
                  <a:pt x="14462" y="10276"/>
                  <a:pt x="13961" y="11755"/>
                  <a:pt x="13410" y="13184"/>
                </a:cubicBezTo>
                <a:cubicBezTo>
                  <a:pt x="12532" y="15514"/>
                  <a:pt x="11404" y="17745"/>
                  <a:pt x="10377" y="20026"/>
                </a:cubicBezTo>
                <a:cubicBezTo>
                  <a:pt x="9625" y="21680"/>
                  <a:pt x="8848" y="23359"/>
                  <a:pt x="8046" y="24988"/>
                </a:cubicBezTo>
                <a:cubicBezTo>
                  <a:pt x="7745" y="25590"/>
                  <a:pt x="7344" y="26141"/>
                  <a:pt x="7044" y="26717"/>
                </a:cubicBezTo>
                <a:cubicBezTo>
                  <a:pt x="6517" y="27745"/>
                  <a:pt x="6868" y="28647"/>
                  <a:pt x="7821" y="28823"/>
                </a:cubicBezTo>
                <a:cubicBezTo>
                  <a:pt x="7896" y="28837"/>
                  <a:pt x="7973" y="28844"/>
                  <a:pt x="8051" y="28844"/>
                </a:cubicBezTo>
                <a:cubicBezTo>
                  <a:pt x="8513" y="28844"/>
                  <a:pt x="8988" y="28590"/>
                  <a:pt x="9224" y="28096"/>
                </a:cubicBezTo>
                <a:cubicBezTo>
                  <a:pt x="10051" y="26517"/>
                  <a:pt x="11029" y="25013"/>
                  <a:pt x="11730" y="23359"/>
                </a:cubicBezTo>
                <a:cubicBezTo>
                  <a:pt x="12858" y="20803"/>
                  <a:pt x="14061" y="18296"/>
                  <a:pt x="15314" y="15815"/>
                </a:cubicBezTo>
                <a:cubicBezTo>
                  <a:pt x="15941" y="14612"/>
                  <a:pt x="16492" y="13334"/>
                  <a:pt x="17269" y="12231"/>
                </a:cubicBezTo>
                <a:cubicBezTo>
                  <a:pt x="17294" y="11955"/>
                  <a:pt x="17269" y="11705"/>
                  <a:pt x="17595" y="11529"/>
                </a:cubicBezTo>
                <a:lnTo>
                  <a:pt x="17595" y="11529"/>
                </a:lnTo>
                <a:cubicBezTo>
                  <a:pt x="17720" y="11880"/>
                  <a:pt x="17570" y="12081"/>
                  <a:pt x="17294" y="12231"/>
                </a:cubicBezTo>
                <a:cubicBezTo>
                  <a:pt x="17344" y="12607"/>
                  <a:pt x="17194" y="12958"/>
                  <a:pt x="17069" y="13284"/>
                </a:cubicBezTo>
                <a:cubicBezTo>
                  <a:pt x="16693" y="14211"/>
                  <a:pt x="16217" y="15138"/>
                  <a:pt x="16016" y="16091"/>
                </a:cubicBezTo>
                <a:cubicBezTo>
                  <a:pt x="15690" y="17544"/>
                  <a:pt x="15039" y="18848"/>
                  <a:pt x="14487" y="20201"/>
                </a:cubicBezTo>
                <a:cubicBezTo>
                  <a:pt x="13535" y="22657"/>
                  <a:pt x="12532" y="25088"/>
                  <a:pt x="11580" y="27519"/>
                </a:cubicBezTo>
                <a:cubicBezTo>
                  <a:pt x="11430" y="27895"/>
                  <a:pt x="11354" y="28296"/>
                  <a:pt x="11279" y="28672"/>
                </a:cubicBezTo>
                <a:cubicBezTo>
                  <a:pt x="11204" y="29174"/>
                  <a:pt x="11480" y="29499"/>
                  <a:pt x="11906" y="29700"/>
                </a:cubicBezTo>
                <a:cubicBezTo>
                  <a:pt x="12045" y="29766"/>
                  <a:pt x="12167" y="29795"/>
                  <a:pt x="12277" y="29795"/>
                </a:cubicBezTo>
                <a:cubicBezTo>
                  <a:pt x="12543" y="29795"/>
                  <a:pt x="12738" y="29622"/>
                  <a:pt x="12933" y="29374"/>
                </a:cubicBezTo>
                <a:cubicBezTo>
                  <a:pt x="13284" y="28923"/>
                  <a:pt x="13635" y="28497"/>
                  <a:pt x="13911" y="27996"/>
                </a:cubicBezTo>
                <a:cubicBezTo>
                  <a:pt x="14863" y="26241"/>
                  <a:pt x="15916" y="24537"/>
                  <a:pt x="16768" y="22732"/>
                </a:cubicBezTo>
                <a:cubicBezTo>
                  <a:pt x="17720" y="20677"/>
                  <a:pt x="18723" y="18647"/>
                  <a:pt x="19650" y="16592"/>
                </a:cubicBezTo>
                <a:cubicBezTo>
                  <a:pt x="19851" y="16191"/>
                  <a:pt x="20126" y="15915"/>
                  <a:pt x="20427" y="15514"/>
                </a:cubicBezTo>
                <a:cubicBezTo>
                  <a:pt x="20552" y="16016"/>
                  <a:pt x="20577" y="16442"/>
                  <a:pt x="20452" y="16793"/>
                </a:cubicBezTo>
                <a:cubicBezTo>
                  <a:pt x="19926" y="18572"/>
                  <a:pt x="19901" y="20402"/>
                  <a:pt x="19450" y="22181"/>
                </a:cubicBezTo>
                <a:cubicBezTo>
                  <a:pt x="19349" y="22607"/>
                  <a:pt x="19374" y="23058"/>
                  <a:pt x="19249" y="23459"/>
                </a:cubicBezTo>
                <a:cubicBezTo>
                  <a:pt x="18948" y="24612"/>
                  <a:pt x="19124" y="25840"/>
                  <a:pt x="18422" y="26918"/>
                </a:cubicBezTo>
                <a:cubicBezTo>
                  <a:pt x="18146" y="27319"/>
                  <a:pt x="18472" y="28146"/>
                  <a:pt x="18923" y="28372"/>
                </a:cubicBezTo>
                <a:cubicBezTo>
                  <a:pt x="19041" y="28434"/>
                  <a:pt x="19160" y="28464"/>
                  <a:pt x="19273" y="28464"/>
                </a:cubicBezTo>
                <a:cubicBezTo>
                  <a:pt x="19570" y="28464"/>
                  <a:pt x="19821" y="28258"/>
                  <a:pt x="19876" y="27895"/>
                </a:cubicBezTo>
                <a:cubicBezTo>
                  <a:pt x="19926" y="27519"/>
                  <a:pt x="19951" y="27169"/>
                  <a:pt x="20001" y="26793"/>
                </a:cubicBezTo>
                <a:cubicBezTo>
                  <a:pt x="20377" y="24813"/>
                  <a:pt x="20928" y="22858"/>
                  <a:pt x="21179" y="20828"/>
                </a:cubicBezTo>
                <a:cubicBezTo>
                  <a:pt x="21530" y="18271"/>
                  <a:pt x="22181" y="15765"/>
                  <a:pt x="22708" y="13209"/>
                </a:cubicBezTo>
                <a:cubicBezTo>
                  <a:pt x="22983" y="11780"/>
                  <a:pt x="23284" y="10351"/>
                  <a:pt x="23585" y="8923"/>
                </a:cubicBezTo>
                <a:cubicBezTo>
                  <a:pt x="23836" y="7670"/>
                  <a:pt x="24161" y="6417"/>
                  <a:pt x="24437" y="5138"/>
                </a:cubicBezTo>
                <a:cubicBezTo>
                  <a:pt x="24713" y="3835"/>
                  <a:pt x="25114" y="2582"/>
                  <a:pt x="25640" y="1354"/>
                </a:cubicBezTo>
                <a:cubicBezTo>
                  <a:pt x="25841" y="903"/>
                  <a:pt x="25916" y="477"/>
                  <a:pt x="25916" y="1"/>
                </a:cubicBezTo>
                <a:lnTo>
                  <a:pt x="24111" y="1"/>
                </a:lnTo>
                <a:cubicBezTo>
                  <a:pt x="23384" y="3359"/>
                  <a:pt x="22031" y="6517"/>
                  <a:pt x="20828" y="9725"/>
                </a:cubicBezTo>
                <a:cubicBezTo>
                  <a:pt x="20778" y="9800"/>
                  <a:pt x="20678" y="9850"/>
                  <a:pt x="20603" y="9900"/>
                </a:cubicBezTo>
                <a:cubicBezTo>
                  <a:pt x="20352" y="9499"/>
                  <a:pt x="20628" y="9173"/>
                  <a:pt x="20728" y="8848"/>
                </a:cubicBezTo>
                <a:cubicBezTo>
                  <a:pt x="21505" y="6542"/>
                  <a:pt x="22282" y="4236"/>
                  <a:pt x="23034" y="1930"/>
                </a:cubicBezTo>
                <a:cubicBezTo>
                  <a:pt x="23234" y="1304"/>
                  <a:pt x="23485" y="677"/>
                  <a:pt x="23510" y="1"/>
                </a:cubicBezTo>
                <a:lnTo>
                  <a:pt x="15690" y="1"/>
                </a:lnTo>
                <a:cubicBezTo>
                  <a:pt x="15690" y="251"/>
                  <a:pt x="15615" y="452"/>
                  <a:pt x="15515" y="677"/>
                </a:cubicBezTo>
                <a:cubicBezTo>
                  <a:pt x="14763" y="2181"/>
                  <a:pt x="14011" y="3710"/>
                  <a:pt x="13259" y="5239"/>
                </a:cubicBezTo>
                <a:cubicBezTo>
                  <a:pt x="13209" y="5339"/>
                  <a:pt x="13134" y="5464"/>
                  <a:pt x="12908" y="5489"/>
                </a:cubicBezTo>
                <a:cubicBezTo>
                  <a:pt x="12958" y="4863"/>
                  <a:pt x="13284" y="4361"/>
                  <a:pt x="13485" y="3835"/>
                </a:cubicBezTo>
                <a:cubicBezTo>
                  <a:pt x="13936" y="2557"/>
                  <a:pt x="14587" y="1329"/>
                  <a:pt x="14888" y="1"/>
                </a:cubicBezTo>
                <a:lnTo>
                  <a:pt x="5665" y="1"/>
                </a:lnTo>
                <a:cubicBezTo>
                  <a:pt x="5615" y="752"/>
                  <a:pt x="5164" y="1304"/>
                  <a:pt x="4788" y="1880"/>
                </a:cubicBezTo>
                <a:cubicBezTo>
                  <a:pt x="4688" y="1178"/>
                  <a:pt x="5164" y="652"/>
                  <a:pt x="52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5" name="Google Shape;395;p13"/>
          <p:cNvSpPr/>
          <p:nvPr/>
        </p:nvSpPr>
        <p:spPr>
          <a:xfrm rot="5400000">
            <a:off x="11125318" y="459901"/>
            <a:ext cx="990033" cy="1216433"/>
          </a:xfrm>
          <a:custGeom>
            <a:avLst/>
            <a:gdLst/>
            <a:ahLst/>
            <a:cxnLst/>
            <a:rect l="l" t="t" r="r" b="b"/>
            <a:pathLst>
              <a:path w="29701" h="36493" extrusionOk="0">
                <a:moveTo>
                  <a:pt x="51" y="1"/>
                </a:moveTo>
                <a:cubicBezTo>
                  <a:pt x="1" y="351"/>
                  <a:pt x="101" y="652"/>
                  <a:pt x="201" y="978"/>
                </a:cubicBezTo>
                <a:cubicBezTo>
                  <a:pt x="1479" y="4863"/>
                  <a:pt x="2808" y="8747"/>
                  <a:pt x="4011" y="12632"/>
                </a:cubicBezTo>
                <a:cubicBezTo>
                  <a:pt x="4838" y="15264"/>
                  <a:pt x="5514" y="17945"/>
                  <a:pt x="6241" y="20602"/>
                </a:cubicBezTo>
                <a:cubicBezTo>
                  <a:pt x="6467" y="21379"/>
                  <a:pt x="6692" y="22131"/>
                  <a:pt x="6918" y="22908"/>
                </a:cubicBezTo>
                <a:cubicBezTo>
                  <a:pt x="7287" y="22875"/>
                  <a:pt x="7656" y="22843"/>
                  <a:pt x="8025" y="22843"/>
                </a:cubicBezTo>
                <a:cubicBezTo>
                  <a:pt x="8508" y="22843"/>
                  <a:pt x="8991" y="22899"/>
                  <a:pt x="9474" y="23083"/>
                </a:cubicBezTo>
                <a:cubicBezTo>
                  <a:pt x="10427" y="23434"/>
                  <a:pt x="10803" y="24036"/>
                  <a:pt x="10878" y="25038"/>
                </a:cubicBezTo>
                <a:cubicBezTo>
                  <a:pt x="11003" y="26467"/>
                  <a:pt x="10402" y="27545"/>
                  <a:pt x="9499" y="28547"/>
                </a:cubicBezTo>
                <a:cubicBezTo>
                  <a:pt x="9199" y="28848"/>
                  <a:pt x="8848" y="29023"/>
                  <a:pt x="8447" y="29098"/>
                </a:cubicBezTo>
                <a:cubicBezTo>
                  <a:pt x="8798" y="30652"/>
                  <a:pt x="9449" y="32106"/>
                  <a:pt x="9499" y="33710"/>
                </a:cubicBezTo>
                <a:cubicBezTo>
                  <a:pt x="9675" y="33835"/>
                  <a:pt x="9875" y="33986"/>
                  <a:pt x="10076" y="34111"/>
                </a:cubicBezTo>
                <a:lnTo>
                  <a:pt x="12332" y="34111"/>
                </a:lnTo>
                <a:cubicBezTo>
                  <a:pt x="11843" y="34618"/>
                  <a:pt x="11368" y="34661"/>
                  <a:pt x="10918" y="34661"/>
                </a:cubicBezTo>
                <a:cubicBezTo>
                  <a:pt x="10828" y="34661"/>
                  <a:pt x="10739" y="34659"/>
                  <a:pt x="10651" y="34659"/>
                </a:cubicBezTo>
                <a:cubicBezTo>
                  <a:pt x="10593" y="34659"/>
                  <a:pt x="10535" y="34660"/>
                  <a:pt x="10477" y="34662"/>
                </a:cubicBezTo>
                <a:cubicBezTo>
                  <a:pt x="10527" y="34738"/>
                  <a:pt x="10602" y="34838"/>
                  <a:pt x="10677" y="34913"/>
                </a:cubicBezTo>
                <a:cubicBezTo>
                  <a:pt x="10709" y="34910"/>
                  <a:pt x="10740" y="34909"/>
                  <a:pt x="10772" y="34909"/>
                </a:cubicBezTo>
                <a:cubicBezTo>
                  <a:pt x="11101" y="34909"/>
                  <a:pt x="11437" y="35045"/>
                  <a:pt x="11761" y="35045"/>
                </a:cubicBezTo>
                <a:cubicBezTo>
                  <a:pt x="11975" y="35045"/>
                  <a:pt x="12184" y="34986"/>
                  <a:pt x="12382" y="34788"/>
                </a:cubicBezTo>
                <a:cubicBezTo>
                  <a:pt x="12386" y="34783"/>
                  <a:pt x="12396" y="34781"/>
                  <a:pt x="12409" y="34781"/>
                </a:cubicBezTo>
                <a:cubicBezTo>
                  <a:pt x="12467" y="34781"/>
                  <a:pt x="12591" y="34822"/>
                  <a:pt x="12632" y="34863"/>
                </a:cubicBezTo>
                <a:cubicBezTo>
                  <a:pt x="12869" y="35074"/>
                  <a:pt x="13134" y="35139"/>
                  <a:pt x="13394" y="35139"/>
                </a:cubicBezTo>
                <a:cubicBezTo>
                  <a:pt x="13629" y="35139"/>
                  <a:pt x="13859" y="35086"/>
                  <a:pt x="14061" y="35038"/>
                </a:cubicBezTo>
                <a:cubicBezTo>
                  <a:pt x="14236" y="35000"/>
                  <a:pt x="14401" y="34983"/>
                  <a:pt x="14558" y="34983"/>
                </a:cubicBezTo>
                <a:cubicBezTo>
                  <a:pt x="15236" y="34983"/>
                  <a:pt x="15772" y="35304"/>
                  <a:pt x="16342" y="35690"/>
                </a:cubicBezTo>
                <a:cubicBezTo>
                  <a:pt x="16854" y="36056"/>
                  <a:pt x="17366" y="36493"/>
                  <a:pt x="18063" y="36493"/>
                </a:cubicBezTo>
                <a:cubicBezTo>
                  <a:pt x="18082" y="36493"/>
                  <a:pt x="18102" y="36493"/>
                  <a:pt x="18121" y="36492"/>
                </a:cubicBezTo>
                <a:cubicBezTo>
                  <a:pt x="17996" y="35113"/>
                  <a:pt x="18096" y="33760"/>
                  <a:pt x="18873" y="32532"/>
                </a:cubicBezTo>
                <a:cubicBezTo>
                  <a:pt x="19438" y="31672"/>
                  <a:pt x="20171" y="31078"/>
                  <a:pt x="21261" y="31078"/>
                </a:cubicBezTo>
                <a:cubicBezTo>
                  <a:pt x="21284" y="31078"/>
                  <a:pt x="21306" y="31078"/>
                  <a:pt x="21329" y="31078"/>
                </a:cubicBezTo>
                <a:cubicBezTo>
                  <a:pt x="21755" y="31078"/>
                  <a:pt x="22131" y="31204"/>
                  <a:pt x="22407" y="31504"/>
                </a:cubicBezTo>
                <a:cubicBezTo>
                  <a:pt x="23309" y="32507"/>
                  <a:pt x="24011" y="33585"/>
                  <a:pt x="23560" y="35013"/>
                </a:cubicBezTo>
                <a:cubicBezTo>
                  <a:pt x="23535" y="35113"/>
                  <a:pt x="23535" y="35214"/>
                  <a:pt x="23510" y="35314"/>
                </a:cubicBezTo>
                <a:cubicBezTo>
                  <a:pt x="23587" y="35308"/>
                  <a:pt x="23665" y="35307"/>
                  <a:pt x="23744" y="35307"/>
                </a:cubicBezTo>
                <a:cubicBezTo>
                  <a:pt x="23910" y="35307"/>
                  <a:pt x="24078" y="35315"/>
                  <a:pt x="24243" y="35315"/>
                </a:cubicBezTo>
                <a:cubicBezTo>
                  <a:pt x="24711" y="35315"/>
                  <a:pt x="25160" y="35248"/>
                  <a:pt x="25489" y="34738"/>
                </a:cubicBezTo>
                <a:cubicBezTo>
                  <a:pt x="25540" y="34687"/>
                  <a:pt x="25690" y="34712"/>
                  <a:pt x="25790" y="34687"/>
                </a:cubicBezTo>
                <a:cubicBezTo>
                  <a:pt x="26492" y="34537"/>
                  <a:pt x="27018" y="34086"/>
                  <a:pt x="27595" y="33710"/>
                </a:cubicBezTo>
                <a:cubicBezTo>
                  <a:pt x="28447" y="33134"/>
                  <a:pt x="28672" y="32181"/>
                  <a:pt x="29048" y="31304"/>
                </a:cubicBezTo>
                <a:cubicBezTo>
                  <a:pt x="29525" y="30201"/>
                  <a:pt x="29700" y="29073"/>
                  <a:pt x="29374" y="27845"/>
                </a:cubicBezTo>
                <a:cubicBezTo>
                  <a:pt x="29199" y="27169"/>
                  <a:pt x="29199" y="26417"/>
                  <a:pt x="29124" y="25690"/>
                </a:cubicBezTo>
                <a:cubicBezTo>
                  <a:pt x="27946" y="25389"/>
                  <a:pt x="27494" y="24662"/>
                  <a:pt x="27895" y="23585"/>
                </a:cubicBezTo>
                <a:cubicBezTo>
                  <a:pt x="28322" y="22457"/>
                  <a:pt x="28823" y="21379"/>
                  <a:pt x="29299" y="20276"/>
                </a:cubicBezTo>
                <a:cubicBezTo>
                  <a:pt x="29449" y="19925"/>
                  <a:pt x="29525" y="19600"/>
                  <a:pt x="29525" y="19224"/>
                </a:cubicBezTo>
                <a:cubicBezTo>
                  <a:pt x="29500" y="18622"/>
                  <a:pt x="29500" y="18046"/>
                  <a:pt x="29474" y="17444"/>
                </a:cubicBezTo>
                <a:cubicBezTo>
                  <a:pt x="29174" y="17595"/>
                  <a:pt x="29124" y="17920"/>
                  <a:pt x="28948" y="18171"/>
                </a:cubicBezTo>
                <a:cubicBezTo>
                  <a:pt x="28709" y="18569"/>
                  <a:pt x="28296" y="18793"/>
                  <a:pt x="27860" y="18793"/>
                </a:cubicBezTo>
                <a:cubicBezTo>
                  <a:pt x="27747" y="18793"/>
                  <a:pt x="27633" y="18778"/>
                  <a:pt x="27520" y="18747"/>
                </a:cubicBezTo>
                <a:cubicBezTo>
                  <a:pt x="26743" y="18547"/>
                  <a:pt x="26517" y="18271"/>
                  <a:pt x="26492" y="17494"/>
                </a:cubicBezTo>
                <a:cubicBezTo>
                  <a:pt x="26467" y="16968"/>
                  <a:pt x="26617" y="16442"/>
                  <a:pt x="26793" y="15940"/>
                </a:cubicBezTo>
                <a:cubicBezTo>
                  <a:pt x="27219" y="14612"/>
                  <a:pt x="27545" y="13259"/>
                  <a:pt x="28146" y="11981"/>
                </a:cubicBezTo>
                <a:cubicBezTo>
                  <a:pt x="28297" y="11630"/>
                  <a:pt x="28397" y="11304"/>
                  <a:pt x="28221" y="10928"/>
                </a:cubicBezTo>
                <a:cubicBezTo>
                  <a:pt x="28177" y="10919"/>
                  <a:pt x="28135" y="10915"/>
                  <a:pt x="28094" y="10915"/>
                </a:cubicBezTo>
                <a:cubicBezTo>
                  <a:pt x="27786" y="10915"/>
                  <a:pt x="27560" y="11143"/>
                  <a:pt x="27294" y="11254"/>
                </a:cubicBezTo>
                <a:cubicBezTo>
                  <a:pt x="27079" y="11336"/>
                  <a:pt x="26899" y="11381"/>
                  <a:pt x="26743" y="11381"/>
                </a:cubicBezTo>
                <a:cubicBezTo>
                  <a:pt x="26425" y="11381"/>
                  <a:pt x="26201" y="11197"/>
                  <a:pt x="25966" y="10778"/>
                </a:cubicBezTo>
                <a:cubicBezTo>
                  <a:pt x="25665" y="10251"/>
                  <a:pt x="25665" y="9725"/>
                  <a:pt x="25765" y="9148"/>
                </a:cubicBezTo>
                <a:cubicBezTo>
                  <a:pt x="26141" y="6843"/>
                  <a:pt x="26943" y="4662"/>
                  <a:pt x="27620" y="2432"/>
                </a:cubicBezTo>
                <a:cubicBezTo>
                  <a:pt x="27870" y="1605"/>
                  <a:pt x="28297" y="853"/>
                  <a:pt x="28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13"/>
          <p:cNvSpPr/>
          <p:nvPr/>
        </p:nvSpPr>
        <p:spPr>
          <a:xfrm rot="5400000">
            <a:off x="11373467" y="-53050"/>
            <a:ext cx="534700" cy="1175467"/>
          </a:xfrm>
          <a:custGeom>
            <a:avLst/>
            <a:gdLst/>
            <a:ahLst/>
            <a:cxnLst/>
            <a:rect l="l" t="t" r="r" b="b"/>
            <a:pathLst>
              <a:path w="16041" h="35264" extrusionOk="0">
                <a:moveTo>
                  <a:pt x="1" y="1"/>
                </a:moveTo>
                <a:cubicBezTo>
                  <a:pt x="326" y="1830"/>
                  <a:pt x="652" y="3660"/>
                  <a:pt x="1003" y="5489"/>
                </a:cubicBezTo>
                <a:cubicBezTo>
                  <a:pt x="1805" y="9800"/>
                  <a:pt x="2557" y="14111"/>
                  <a:pt x="3459" y="18397"/>
                </a:cubicBezTo>
                <a:cubicBezTo>
                  <a:pt x="3860" y="20276"/>
                  <a:pt x="4286" y="22156"/>
                  <a:pt x="4687" y="24036"/>
                </a:cubicBezTo>
                <a:cubicBezTo>
                  <a:pt x="4863" y="24838"/>
                  <a:pt x="5038" y="25640"/>
                  <a:pt x="5189" y="26467"/>
                </a:cubicBezTo>
                <a:cubicBezTo>
                  <a:pt x="5241" y="26784"/>
                  <a:pt x="5171" y="26977"/>
                  <a:pt x="4959" y="26977"/>
                </a:cubicBezTo>
                <a:cubicBezTo>
                  <a:pt x="4869" y="26977"/>
                  <a:pt x="4754" y="26942"/>
                  <a:pt x="4612" y="26868"/>
                </a:cubicBezTo>
                <a:lnTo>
                  <a:pt x="4612" y="26868"/>
                </a:lnTo>
                <a:cubicBezTo>
                  <a:pt x="4036" y="27545"/>
                  <a:pt x="4036" y="27645"/>
                  <a:pt x="4813" y="28071"/>
                </a:cubicBezTo>
                <a:cubicBezTo>
                  <a:pt x="5289" y="28321"/>
                  <a:pt x="5765" y="28497"/>
                  <a:pt x="6266" y="28647"/>
                </a:cubicBezTo>
                <a:cubicBezTo>
                  <a:pt x="6993" y="28873"/>
                  <a:pt x="7494" y="29274"/>
                  <a:pt x="7620" y="30051"/>
                </a:cubicBezTo>
                <a:cubicBezTo>
                  <a:pt x="7880" y="29965"/>
                  <a:pt x="8134" y="29926"/>
                  <a:pt x="8380" y="29926"/>
                </a:cubicBezTo>
                <a:cubicBezTo>
                  <a:pt x="9864" y="29926"/>
                  <a:pt x="11032" y="31363"/>
                  <a:pt x="11204" y="32783"/>
                </a:cubicBezTo>
                <a:cubicBezTo>
                  <a:pt x="11229" y="33083"/>
                  <a:pt x="11204" y="33384"/>
                  <a:pt x="11204" y="33685"/>
                </a:cubicBezTo>
                <a:cubicBezTo>
                  <a:pt x="11504" y="34036"/>
                  <a:pt x="11931" y="34236"/>
                  <a:pt x="12156" y="34662"/>
                </a:cubicBezTo>
                <a:cubicBezTo>
                  <a:pt x="12306" y="34938"/>
                  <a:pt x="12632" y="35038"/>
                  <a:pt x="12933" y="35063"/>
                </a:cubicBezTo>
                <a:cubicBezTo>
                  <a:pt x="13710" y="35139"/>
                  <a:pt x="14462" y="35214"/>
                  <a:pt x="15239" y="35264"/>
                </a:cubicBezTo>
                <a:cubicBezTo>
                  <a:pt x="15414" y="34813"/>
                  <a:pt x="15740" y="34487"/>
                  <a:pt x="16041" y="34111"/>
                </a:cubicBezTo>
                <a:cubicBezTo>
                  <a:pt x="15514" y="32532"/>
                  <a:pt x="15214" y="30903"/>
                  <a:pt x="14838" y="29299"/>
                </a:cubicBezTo>
                <a:cubicBezTo>
                  <a:pt x="13484" y="23635"/>
                  <a:pt x="12081" y="17996"/>
                  <a:pt x="10326" y="12432"/>
                </a:cubicBezTo>
                <a:cubicBezTo>
                  <a:pt x="9474" y="9775"/>
                  <a:pt x="8697" y="7093"/>
                  <a:pt x="7845" y="4437"/>
                </a:cubicBezTo>
                <a:cubicBezTo>
                  <a:pt x="7519" y="3434"/>
                  <a:pt x="7093" y="2457"/>
                  <a:pt x="6743" y="1454"/>
                </a:cubicBezTo>
                <a:cubicBezTo>
                  <a:pt x="6567" y="978"/>
                  <a:pt x="6367" y="527"/>
                  <a:pt x="64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3"/>
          <p:cNvSpPr/>
          <p:nvPr/>
        </p:nvSpPr>
        <p:spPr>
          <a:xfrm rot="5400000">
            <a:off x="11557900" y="-228582"/>
            <a:ext cx="442067" cy="899233"/>
          </a:xfrm>
          <a:custGeom>
            <a:avLst/>
            <a:gdLst/>
            <a:ahLst/>
            <a:cxnLst/>
            <a:rect l="l" t="t" r="r" b="b"/>
            <a:pathLst>
              <a:path w="13262" h="26977" extrusionOk="0">
                <a:moveTo>
                  <a:pt x="11693" y="24278"/>
                </a:moveTo>
                <a:cubicBezTo>
                  <a:pt x="11720" y="24278"/>
                  <a:pt x="11749" y="24281"/>
                  <a:pt x="11780" y="24286"/>
                </a:cubicBezTo>
                <a:cubicBezTo>
                  <a:pt x="11880" y="24311"/>
                  <a:pt x="11955" y="24362"/>
                  <a:pt x="11955" y="24487"/>
                </a:cubicBezTo>
                <a:cubicBezTo>
                  <a:pt x="11916" y="24605"/>
                  <a:pt x="11846" y="24646"/>
                  <a:pt x="11745" y="24646"/>
                </a:cubicBezTo>
                <a:cubicBezTo>
                  <a:pt x="11717" y="24646"/>
                  <a:pt x="11687" y="24643"/>
                  <a:pt x="11655" y="24637"/>
                </a:cubicBezTo>
                <a:cubicBezTo>
                  <a:pt x="11554" y="24637"/>
                  <a:pt x="11479" y="24562"/>
                  <a:pt x="11504" y="24462"/>
                </a:cubicBezTo>
                <a:cubicBezTo>
                  <a:pt x="11524" y="24323"/>
                  <a:pt x="11591" y="24278"/>
                  <a:pt x="11693" y="24278"/>
                </a:cubicBezTo>
                <a:close/>
                <a:moveTo>
                  <a:pt x="1" y="1"/>
                </a:moveTo>
                <a:cubicBezTo>
                  <a:pt x="101" y="1254"/>
                  <a:pt x="176" y="2532"/>
                  <a:pt x="276" y="3785"/>
                </a:cubicBezTo>
                <a:cubicBezTo>
                  <a:pt x="351" y="4386"/>
                  <a:pt x="527" y="4963"/>
                  <a:pt x="853" y="5489"/>
                </a:cubicBezTo>
                <a:cubicBezTo>
                  <a:pt x="1329" y="6216"/>
                  <a:pt x="1605" y="7018"/>
                  <a:pt x="1855" y="7845"/>
                </a:cubicBezTo>
                <a:cubicBezTo>
                  <a:pt x="2231" y="8973"/>
                  <a:pt x="2407" y="10201"/>
                  <a:pt x="3133" y="11179"/>
                </a:cubicBezTo>
                <a:cubicBezTo>
                  <a:pt x="3334" y="11454"/>
                  <a:pt x="3459" y="11730"/>
                  <a:pt x="3509" y="12081"/>
                </a:cubicBezTo>
                <a:cubicBezTo>
                  <a:pt x="3585" y="12657"/>
                  <a:pt x="3660" y="13259"/>
                  <a:pt x="4161" y="13660"/>
                </a:cubicBezTo>
                <a:cubicBezTo>
                  <a:pt x="4336" y="13810"/>
                  <a:pt x="4361" y="14011"/>
                  <a:pt x="4361" y="14211"/>
                </a:cubicBezTo>
                <a:cubicBezTo>
                  <a:pt x="4336" y="14762"/>
                  <a:pt x="4336" y="15289"/>
                  <a:pt x="4913" y="15615"/>
                </a:cubicBezTo>
                <a:cubicBezTo>
                  <a:pt x="5063" y="15690"/>
                  <a:pt x="5163" y="15940"/>
                  <a:pt x="5088" y="16141"/>
                </a:cubicBezTo>
                <a:cubicBezTo>
                  <a:pt x="4988" y="16442"/>
                  <a:pt x="5113" y="16667"/>
                  <a:pt x="5289" y="16868"/>
                </a:cubicBezTo>
                <a:cubicBezTo>
                  <a:pt x="5890" y="17544"/>
                  <a:pt x="5840" y="18597"/>
                  <a:pt x="6592" y="19199"/>
                </a:cubicBezTo>
                <a:cubicBezTo>
                  <a:pt x="6642" y="19249"/>
                  <a:pt x="6667" y="19374"/>
                  <a:pt x="6667" y="19474"/>
                </a:cubicBezTo>
                <a:cubicBezTo>
                  <a:pt x="6717" y="20176"/>
                  <a:pt x="7219" y="20652"/>
                  <a:pt x="7469" y="21229"/>
                </a:cubicBezTo>
                <a:cubicBezTo>
                  <a:pt x="7794" y="21207"/>
                  <a:pt x="7838" y="20793"/>
                  <a:pt x="8102" y="20793"/>
                </a:cubicBezTo>
                <a:cubicBezTo>
                  <a:pt x="8144" y="20793"/>
                  <a:pt x="8191" y="20804"/>
                  <a:pt x="8246" y="20828"/>
                </a:cubicBezTo>
                <a:cubicBezTo>
                  <a:pt x="8672" y="20828"/>
                  <a:pt x="8948" y="21003"/>
                  <a:pt x="9023" y="21429"/>
                </a:cubicBezTo>
                <a:cubicBezTo>
                  <a:pt x="9900" y="22256"/>
                  <a:pt x="10602" y="23159"/>
                  <a:pt x="10702" y="24412"/>
                </a:cubicBezTo>
                <a:cubicBezTo>
                  <a:pt x="10727" y="24763"/>
                  <a:pt x="11003" y="24988"/>
                  <a:pt x="11354" y="25088"/>
                </a:cubicBezTo>
                <a:cubicBezTo>
                  <a:pt x="11655" y="25164"/>
                  <a:pt x="12031" y="25088"/>
                  <a:pt x="12231" y="25464"/>
                </a:cubicBezTo>
                <a:cubicBezTo>
                  <a:pt x="12281" y="25489"/>
                  <a:pt x="12331" y="25514"/>
                  <a:pt x="12356" y="25539"/>
                </a:cubicBezTo>
                <a:cubicBezTo>
                  <a:pt x="12328" y="25578"/>
                  <a:pt x="12303" y="25594"/>
                  <a:pt x="12281" y="25594"/>
                </a:cubicBezTo>
                <a:cubicBezTo>
                  <a:pt x="12247" y="25594"/>
                  <a:pt x="12222" y="25551"/>
                  <a:pt x="12206" y="25489"/>
                </a:cubicBezTo>
                <a:cubicBezTo>
                  <a:pt x="12031" y="25565"/>
                  <a:pt x="11630" y="25514"/>
                  <a:pt x="11730" y="25690"/>
                </a:cubicBezTo>
                <a:cubicBezTo>
                  <a:pt x="12006" y="26091"/>
                  <a:pt x="11981" y="26768"/>
                  <a:pt x="12632" y="26868"/>
                </a:cubicBezTo>
                <a:cubicBezTo>
                  <a:pt x="12774" y="26942"/>
                  <a:pt x="12889" y="26977"/>
                  <a:pt x="12979" y="26977"/>
                </a:cubicBezTo>
                <a:cubicBezTo>
                  <a:pt x="13191" y="26977"/>
                  <a:pt x="13261" y="26784"/>
                  <a:pt x="13209" y="26467"/>
                </a:cubicBezTo>
                <a:cubicBezTo>
                  <a:pt x="13058" y="25640"/>
                  <a:pt x="12883" y="24838"/>
                  <a:pt x="12707" y="24036"/>
                </a:cubicBezTo>
                <a:cubicBezTo>
                  <a:pt x="12306" y="22156"/>
                  <a:pt x="11880" y="20276"/>
                  <a:pt x="11479" y="18397"/>
                </a:cubicBezTo>
                <a:cubicBezTo>
                  <a:pt x="10577" y="14111"/>
                  <a:pt x="9825" y="9800"/>
                  <a:pt x="9023" y="5489"/>
                </a:cubicBezTo>
                <a:cubicBezTo>
                  <a:pt x="8672" y="3660"/>
                  <a:pt x="8346" y="1830"/>
                  <a:pt x="80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3"/>
          <p:cNvSpPr/>
          <p:nvPr/>
        </p:nvSpPr>
        <p:spPr>
          <a:xfrm rot="5400000">
            <a:off x="11454918" y="116134"/>
            <a:ext cx="410233" cy="1137033"/>
          </a:xfrm>
          <a:custGeom>
            <a:avLst/>
            <a:gdLst/>
            <a:ahLst/>
            <a:cxnLst/>
            <a:rect l="l" t="t" r="r" b="b"/>
            <a:pathLst>
              <a:path w="12307" h="34111" extrusionOk="0">
                <a:moveTo>
                  <a:pt x="51" y="1"/>
                </a:moveTo>
                <a:cubicBezTo>
                  <a:pt x="1" y="527"/>
                  <a:pt x="201" y="978"/>
                  <a:pt x="377" y="1454"/>
                </a:cubicBezTo>
                <a:cubicBezTo>
                  <a:pt x="727" y="2457"/>
                  <a:pt x="1153" y="3434"/>
                  <a:pt x="1479" y="4437"/>
                </a:cubicBezTo>
                <a:cubicBezTo>
                  <a:pt x="2306" y="7093"/>
                  <a:pt x="3108" y="9775"/>
                  <a:pt x="3960" y="12432"/>
                </a:cubicBezTo>
                <a:cubicBezTo>
                  <a:pt x="5715" y="17996"/>
                  <a:pt x="7118" y="23635"/>
                  <a:pt x="8472" y="29299"/>
                </a:cubicBezTo>
                <a:cubicBezTo>
                  <a:pt x="8848" y="30903"/>
                  <a:pt x="9148" y="32532"/>
                  <a:pt x="9675" y="34111"/>
                </a:cubicBezTo>
                <a:cubicBezTo>
                  <a:pt x="10298" y="33809"/>
                  <a:pt x="10949" y="33663"/>
                  <a:pt x="11629" y="33663"/>
                </a:cubicBezTo>
                <a:cubicBezTo>
                  <a:pt x="11851" y="33663"/>
                  <a:pt x="12077" y="33679"/>
                  <a:pt x="12306" y="33710"/>
                </a:cubicBezTo>
                <a:cubicBezTo>
                  <a:pt x="12256" y="32106"/>
                  <a:pt x="11605" y="30652"/>
                  <a:pt x="11254" y="29098"/>
                </a:cubicBezTo>
                <a:cubicBezTo>
                  <a:pt x="11234" y="29099"/>
                  <a:pt x="11215" y="29099"/>
                  <a:pt x="11196" y="29099"/>
                </a:cubicBezTo>
                <a:cubicBezTo>
                  <a:pt x="9803" y="29099"/>
                  <a:pt x="8992" y="28205"/>
                  <a:pt x="8522" y="27043"/>
                </a:cubicBezTo>
                <a:cubicBezTo>
                  <a:pt x="8021" y="25765"/>
                  <a:pt x="8071" y="24512"/>
                  <a:pt x="9174" y="23484"/>
                </a:cubicBezTo>
                <a:cubicBezTo>
                  <a:pt x="9349" y="23284"/>
                  <a:pt x="9524" y="23108"/>
                  <a:pt x="9725" y="22908"/>
                </a:cubicBezTo>
                <a:cubicBezTo>
                  <a:pt x="9499" y="22131"/>
                  <a:pt x="9274" y="21379"/>
                  <a:pt x="9048" y="20602"/>
                </a:cubicBezTo>
                <a:cubicBezTo>
                  <a:pt x="8321" y="17945"/>
                  <a:pt x="7645" y="15264"/>
                  <a:pt x="6818" y="12632"/>
                </a:cubicBezTo>
                <a:cubicBezTo>
                  <a:pt x="5615" y="8747"/>
                  <a:pt x="4286" y="4863"/>
                  <a:pt x="3008" y="978"/>
                </a:cubicBezTo>
                <a:cubicBezTo>
                  <a:pt x="2908" y="652"/>
                  <a:pt x="2808" y="351"/>
                  <a:pt x="28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13"/>
          <p:cNvSpPr/>
          <p:nvPr/>
        </p:nvSpPr>
        <p:spPr>
          <a:xfrm rot="5400000">
            <a:off x="10573784" y="513667"/>
            <a:ext cx="205533" cy="229200"/>
          </a:xfrm>
          <a:custGeom>
            <a:avLst/>
            <a:gdLst/>
            <a:ahLst/>
            <a:cxnLst/>
            <a:rect l="l" t="t" r="r" b="b"/>
            <a:pathLst>
              <a:path w="6166" h="6876" extrusionOk="0">
                <a:moveTo>
                  <a:pt x="3289" y="1"/>
                </a:moveTo>
                <a:cubicBezTo>
                  <a:pt x="2736" y="1"/>
                  <a:pt x="2181" y="169"/>
                  <a:pt x="1654" y="538"/>
                </a:cubicBezTo>
                <a:cubicBezTo>
                  <a:pt x="376" y="1440"/>
                  <a:pt x="0" y="2693"/>
                  <a:pt x="25" y="4197"/>
                </a:cubicBezTo>
                <a:cubicBezTo>
                  <a:pt x="25" y="5450"/>
                  <a:pt x="752" y="6052"/>
                  <a:pt x="1654" y="6603"/>
                </a:cubicBezTo>
                <a:cubicBezTo>
                  <a:pt x="1754" y="6653"/>
                  <a:pt x="1805" y="6728"/>
                  <a:pt x="1880" y="6804"/>
                </a:cubicBezTo>
                <a:cubicBezTo>
                  <a:pt x="2142" y="6852"/>
                  <a:pt x="2393" y="6876"/>
                  <a:pt x="2631" y="6876"/>
                </a:cubicBezTo>
                <a:cubicBezTo>
                  <a:pt x="3988" y="6876"/>
                  <a:pt x="4976" y="6117"/>
                  <a:pt x="5764" y="4924"/>
                </a:cubicBezTo>
                <a:cubicBezTo>
                  <a:pt x="5790" y="4874"/>
                  <a:pt x="5840" y="4824"/>
                  <a:pt x="5890" y="4799"/>
                </a:cubicBezTo>
                <a:cubicBezTo>
                  <a:pt x="5965" y="4097"/>
                  <a:pt x="6165" y="3420"/>
                  <a:pt x="6090" y="2718"/>
                </a:cubicBezTo>
                <a:cubicBezTo>
                  <a:pt x="5990" y="1741"/>
                  <a:pt x="5639" y="839"/>
                  <a:pt x="4762" y="388"/>
                </a:cubicBezTo>
                <a:cubicBezTo>
                  <a:pt x="4286" y="138"/>
                  <a:pt x="3788" y="1"/>
                  <a:pt x="32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13"/>
          <p:cNvSpPr/>
          <p:nvPr/>
        </p:nvSpPr>
        <p:spPr>
          <a:xfrm rot="5400000">
            <a:off x="10983051" y="1163867"/>
            <a:ext cx="200533" cy="218667"/>
          </a:xfrm>
          <a:custGeom>
            <a:avLst/>
            <a:gdLst/>
            <a:ahLst/>
            <a:cxnLst/>
            <a:rect l="l" t="t" r="r" b="b"/>
            <a:pathLst>
              <a:path w="6016" h="6560" extrusionOk="0">
                <a:moveTo>
                  <a:pt x="3266" y="1"/>
                </a:moveTo>
                <a:cubicBezTo>
                  <a:pt x="2176" y="1"/>
                  <a:pt x="1443" y="595"/>
                  <a:pt x="878" y="1455"/>
                </a:cubicBezTo>
                <a:cubicBezTo>
                  <a:pt x="101" y="2683"/>
                  <a:pt x="1" y="4036"/>
                  <a:pt x="126" y="5415"/>
                </a:cubicBezTo>
                <a:cubicBezTo>
                  <a:pt x="301" y="5640"/>
                  <a:pt x="477" y="5891"/>
                  <a:pt x="677" y="6092"/>
                </a:cubicBezTo>
                <a:cubicBezTo>
                  <a:pt x="974" y="6389"/>
                  <a:pt x="1343" y="6560"/>
                  <a:pt x="1738" y="6560"/>
                </a:cubicBezTo>
                <a:cubicBezTo>
                  <a:pt x="1810" y="6560"/>
                  <a:pt x="1882" y="6554"/>
                  <a:pt x="1956" y="6543"/>
                </a:cubicBezTo>
                <a:cubicBezTo>
                  <a:pt x="3509" y="6367"/>
                  <a:pt x="4838" y="5791"/>
                  <a:pt x="5515" y="4237"/>
                </a:cubicBezTo>
                <a:cubicBezTo>
                  <a:pt x="5540" y="4137"/>
                  <a:pt x="5540" y="4036"/>
                  <a:pt x="5565" y="3936"/>
                </a:cubicBezTo>
                <a:cubicBezTo>
                  <a:pt x="6016" y="2508"/>
                  <a:pt x="5314" y="1430"/>
                  <a:pt x="4412" y="427"/>
                </a:cubicBezTo>
                <a:cubicBezTo>
                  <a:pt x="4136" y="127"/>
                  <a:pt x="3760" y="1"/>
                  <a:pt x="3334" y="1"/>
                </a:cubicBezTo>
                <a:cubicBezTo>
                  <a:pt x="3311" y="1"/>
                  <a:pt x="3289" y="1"/>
                  <a:pt x="32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13"/>
          <p:cNvSpPr/>
          <p:nvPr/>
        </p:nvSpPr>
        <p:spPr>
          <a:xfrm rot="5400000">
            <a:off x="10912567" y="761885"/>
            <a:ext cx="192200" cy="195567"/>
          </a:xfrm>
          <a:custGeom>
            <a:avLst/>
            <a:gdLst/>
            <a:ahLst/>
            <a:cxnLst/>
            <a:rect l="l" t="t" r="r" b="b"/>
            <a:pathLst>
              <a:path w="5766" h="5867" extrusionOk="0">
                <a:moveTo>
                  <a:pt x="3211" y="860"/>
                </a:moveTo>
                <a:cubicBezTo>
                  <a:pt x="3242" y="860"/>
                  <a:pt x="3276" y="866"/>
                  <a:pt x="3309" y="874"/>
                </a:cubicBezTo>
                <a:cubicBezTo>
                  <a:pt x="3409" y="899"/>
                  <a:pt x="3485" y="949"/>
                  <a:pt x="3460" y="1075"/>
                </a:cubicBezTo>
                <a:cubicBezTo>
                  <a:pt x="3408" y="1160"/>
                  <a:pt x="3333" y="1199"/>
                  <a:pt x="3251" y="1199"/>
                </a:cubicBezTo>
                <a:cubicBezTo>
                  <a:pt x="3213" y="1199"/>
                  <a:pt x="3173" y="1191"/>
                  <a:pt x="3134" y="1175"/>
                </a:cubicBezTo>
                <a:cubicBezTo>
                  <a:pt x="3034" y="1125"/>
                  <a:pt x="3008" y="1024"/>
                  <a:pt x="3059" y="949"/>
                </a:cubicBezTo>
                <a:cubicBezTo>
                  <a:pt x="3092" y="882"/>
                  <a:pt x="3148" y="860"/>
                  <a:pt x="3211" y="860"/>
                </a:cubicBezTo>
                <a:close/>
                <a:moveTo>
                  <a:pt x="3108" y="0"/>
                </a:moveTo>
                <a:cubicBezTo>
                  <a:pt x="2428" y="0"/>
                  <a:pt x="1777" y="146"/>
                  <a:pt x="1154" y="448"/>
                </a:cubicBezTo>
                <a:cubicBezTo>
                  <a:pt x="853" y="824"/>
                  <a:pt x="527" y="1150"/>
                  <a:pt x="352" y="1601"/>
                </a:cubicBezTo>
                <a:cubicBezTo>
                  <a:pt x="1" y="2704"/>
                  <a:pt x="51" y="3756"/>
                  <a:pt x="703" y="4759"/>
                </a:cubicBezTo>
                <a:cubicBezTo>
                  <a:pt x="1054" y="5310"/>
                  <a:pt x="1555" y="5711"/>
                  <a:pt x="2181" y="5811"/>
                </a:cubicBezTo>
                <a:cubicBezTo>
                  <a:pt x="2371" y="5848"/>
                  <a:pt x="2555" y="5867"/>
                  <a:pt x="2733" y="5867"/>
                </a:cubicBezTo>
                <a:cubicBezTo>
                  <a:pt x="3524" y="5867"/>
                  <a:pt x="4206" y="5509"/>
                  <a:pt x="4738" y="4834"/>
                </a:cubicBezTo>
                <a:cubicBezTo>
                  <a:pt x="5414" y="4007"/>
                  <a:pt x="5765" y="3054"/>
                  <a:pt x="5239" y="2002"/>
                </a:cubicBezTo>
                <a:cubicBezTo>
                  <a:pt x="5114" y="1751"/>
                  <a:pt x="4963" y="1526"/>
                  <a:pt x="4963" y="1250"/>
                </a:cubicBezTo>
                <a:cubicBezTo>
                  <a:pt x="4888" y="1175"/>
                  <a:pt x="4813" y="1075"/>
                  <a:pt x="4763" y="999"/>
                </a:cubicBezTo>
                <a:cubicBezTo>
                  <a:pt x="4537" y="874"/>
                  <a:pt x="4462" y="648"/>
                  <a:pt x="4362" y="448"/>
                </a:cubicBezTo>
                <a:cubicBezTo>
                  <a:pt x="4161" y="323"/>
                  <a:pt x="3961" y="172"/>
                  <a:pt x="3785" y="47"/>
                </a:cubicBezTo>
                <a:cubicBezTo>
                  <a:pt x="3556" y="16"/>
                  <a:pt x="3330" y="0"/>
                  <a:pt x="31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13"/>
          <p:cNvSpPr/>
          <p:nvPr/>
        </p:nvSpPr>
        <p:spPr>
          <a:xfrm rot="5400000">
            <a:off x="11266352" y="739101"/>
            <a:ext cx="193033" cy="208567"/>
          </a:xfrm>
          <a:custGeom>
            <a:avLst/>
            <a:gdLst/>
            <a:ahLst/>
            <a:cxnLst/>
            <a:rect l="l" t="t" r="r" b="b"/>
            <a:pathLst>
              <a:path w="5791" h="6257" extrusionOk="0">
                <a:moveTo>
                  <a:pt x="3434" y="3850"/>
                </a:moveTo>
                <a:cubicBezTo>
                  <a:pt x="3585" y="3850"/>
                  <a:pt x="3735" y="3875"/>
                  <a:pt x="3735" y="4026"/>
                </a:cubicBezTo>
                <a:cubicBezTo>
                  <a:pt x="3735" y="4201"/>
                  <a:pt x="3585" y="4201"/>
                  <a:pt x="3459" y="4226"/>
                </a:cubicBezTo>
                <a:cubicBezTo>
                  <a:pt x="3309" y="4201"/>
                  <a:pt x="3159" y="4201"/>
                  <a:pt x="3159" y="4026"/>
                </a:cubicBezTo>
                <a:cubicBezTo>
                  <a:pt x="3159" y="3850"/>
                  <a:pt x="3309" y="3850"/>
                  <a:pt x="3434" y="3850"/>
                </a:cubicBezTo>
                <a:close/>
                <a:moveTo>
                  <a:pt x="2812" y="1"/>
                </a:moveTo>
                <a:cubicBezTo>
                  <a:pt x="2443" y="1"/>
                  <a:pt x="2074" y="33"/>
                  <a:pt x="1705" y="66"/>
                </a:cubicBezTo>
                <a:cubicBezTo>
                  <a:pt x="1504" y="266"/>
                  <a:pt x="1329" y="442"/>
                  <a:pt x="1154" y="642"/>
                </a:cubicBezTo>
                <a:cubicBezTo>
                  <a:pt x="51" y="1670"/>
                  <a:pt x="1" y="2923"/>
                  <a:pt x="502" y="4201"/>
                </a:cubicBezTo>
                <a:cubicBezTo>
                  <a:pt x="972" y="5363"/>
                  <a:pt x="1783" y="6257"/>
                  <a:pt x="3176" y="6257"/>
                </a:cubicBezTo>
                <a:cubicBezTo>
                  <a:pt x="3195" y="6257"/>
                  <a:pt x="3214" y="6257"/>
                  <a:pt x="3234" y="6256"/>
                </a:cubicBezTo>
                <a:cubicBezTo>
                  <a:pt x="3635" y="6181"/>
                  <a:pt x="3986" y="6006"/>
                  <a:pt x="4286" y="5705"/>
                </a:cubicBezTo>
                <a:cubicBezTo>
                  <a:pt x="5189" y="4703"/>
                  <a:pt x="5790" y="3625"/>
                  <a:pt x="5665" y="2196"/>
                </a:cubicBezTo>
                <a:cubicBezTo>
                  <a:pt x="5590" y="1194"/>
                  <a:pt x="5214" y="592"/>
                  <a:pt x="4261" y="241"/>
                </a:cubicBezTo>
                <a:cubicBezTo>
                  <a:pt x="3778" y="57"/>
                  <a:pt x="3295" y="1"/>
                  <a:pt x="28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13"/>
          <p:cNvSpPr/>
          <p:nvPr/>
        </p:nvSpPr>
        <p:spPr>
          <a:xfrm rot="5400000">
            <a:off x="10233851" y="466933"/>
            <a:ext cx="199200" cy="196000"/>
          </a:xfrm>
          <a:custGeom>
            <a:avLst/>
            <a:gdLst/>
            <a:ahLst/>
            <a:cxnLst/>
            <a:rect l="l" t="t" r="r" b="b"/>
            <a:pathLst>
              <a:path w="5976" h="5880" extrusionOk="0">
                <a:moveTo>
                  <a:pt x="2510" y="1"/>
                </a:moveTo>
                <a:cubicBezTo>
                  <a:pt x="1920" y="1"/>
                  <a:pt x="1344" y="163"/>
                  <a:pt x="878" y="524"/>
                </a:cubicBezTo>
                <a:cubicBezTo>
                  <a:pt x="652" y="699"/>
                  <a:pt x="527" y="925"/>
                  <a:pt x="427" y="1176"/>
                </a:cubicBezTo>
                <a:cubicBezTo>
                  <a:pt x="51" y="2253"/>
                  <a:pt x="1" y="3306"/>
                  <a:pt x="452" y="4384"/>
                </a:cubicBezTo>
                <a:cubicBezTo>
                  <a:pt x="878" y="5386"/>
                  <a:pt x="1454" y="5862"/>
                  <a:pt x="2557" y="5862"/>
                </a:cubicBezTo>
                <a:cubicBezTo>
                  <a:pt x="2638" y="5874"/>
                  <a:pt x="2720" y="5879"/>
                  <a:pt x="2800" y="5879"/>
                </a:cubicBezTo>
                <a:cubicBezTo>
                  <a:pt x="4484" y="5879"/>
                  <a:pt x="5976" y="3471"/>
                  <a:pt x="5665" y="2203"/>
                </a:cubicBezTo>
                <a:cubicBezTo>
                  <a:pt x="5349" y="887"/>
                  <a:pt x="3890" y="1"/>
                  <a:pt x="25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13"/>
          <p:cNvSpPr/>
          <p:nvPr/>
        </p:nvSpPr>
        <p:spPr>
          <a:xfrm rot="5400000">
            <a:off x="11064185" y="866134"/>
            <a:ext cx="15900" cy="11300"/>
          </a:xfrm>
          <a:custGeom>
            <a:avLst/>
            <a:gdLst/>
            <a:ahLst/>
            <a:cxnLst/>
            <a:rect l="l" t="t" r="r" b="b"/>
            <a:pathLst>
              <a:path w="477" h="339" extrusionOk="0">
                <a:moveTo>
                  <a:pt x="203" y="0"/>
                </a:moveTo>
                <a:cubicBezTo>
                  <a:pt x="140" y="0"/>
                  <a:pt x="84" y="22"/>
                  <a:pt x="51" y="89"/>
                </a:cubicBezTo>
                <a:cubicBezTo>
                  <a:pt x="0" y="164"/>
                  <a:pt x="26" y="265"/>
                  <a:pt x="126" y="315"/>
                </a:cubicBezTo>
                <a:cubicBezTo>
                  <a:pt x="165" y="331"/>
                  <a:pt x="205" y="339"/>
                  <a:pt x="243" y="339"/>
                </a:cubicBezTo>
                <a:cubicBezTo>
                  <a:pt x="325" y="339"/>
                  <a:pt x="400" y="300"/>
                  <a:pt x="452" y="215"/>
                </a:cubicBezTo>
                <a:cubicBezTo>
                  <a:pt x="477" y="89"/>
                  <a:pt x="401" y="39"/>
                  <a:pt x="301" y="14"/>
                </a:cubicBezTo>
                <a:cubicBezTo>
                  <a:pt x="268" y="6"/>
                  <a:pt x="234" y="0"/>
                  <a:pt x="2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13"/>
          <p:cNvSpPr/>
          <p:nvPr/>
        </p:nvSpPr>
        <p:spPr>
          <a:xfrm rot="5400000">
            <a:off x="11322900" y="855485"/>
            <a:ext cx="19267" cy="12567"/>
          </a:xfrm>
          <a:custGeom>
            <a:avLst/>
            <a:gdLst/>
            <a:ahLst/>
            <a:cxnLst/>
            <a:rect l="l" t="t" r="r" b="b"/>
            <a:pathLst>
              <a:path w="578" h="377" extrusionOk="0">
                <a:moveTo>
                  <a:pt x="276" y="0"/>
                </a:moveTo>
                <a:cubicBezTo>
                  <a:pt x="151" y="0"/>
                  <a:pt x="1" y="0"/>
                  <a:pt x="1" y="176"/>
                </a:cubicBezTo>
                <a:cubicBezTo>
                  <a:pt x="1" y="351"/>
                  <a:pt x="151" y="351"/>
                  <a:pt x="301" y="376"/>
                </a:cubicBezTo>
                <a:cubicBezTo>
                  <a:pt x="427" y="351"/>
                  <a:pt x="577" y="351"/>
                  <a:pt x="577" y="176"/>
                </a:cubicBezTo>
                <a:cubicBezTo>
                  <a:pt x="577" y="25"/>
                  <a:pt x="427" y="0"/>
                  <a:pt x="2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13"/>
          <p:cNvSpPr/>
          <p:nvPr/>
        </p:nvSpPr>
        <p:spPr>
          <a:xfrm rot="5400000">
            <a:off x="10596784" y="947567"/>
            <a:ext cx="193867" cy="209133"/>
          </a:xfrm>
          <a:custGeom>
            <a:avLst/>
            <a:gdLst/>
            <a:ahLst/>
            <a:cxnLst/>
            <a:rect l="l" t="t" r="r" b="b"/>
            <a:pathLst>
              <a:path w="5816" h="6274" extrusionOk="0">
                <a:moveTo>
                  <a:pt x="2838" y="1"/>
                </a:moveTo>
                <a:cubicBezTo>
                  <a:pt x="1352" y="1"/>
                  <a:pt x="310" y="1144"/>
                  <a:pt x="51" y="2548"/>
                </a:cubicBezTo>
                <a:cubicBezTo>
                  <a:pt x="1" y="2974"/>
                  <a:pt x="226" y="3400"/>
                  <a:pt x="151" y="3852"/>
                </a:cubicBezTo>
                <a:cubicBezTo>
                  <a:pt x="477" y="4453"/>
                  <a:pt x="853" y="5004"/>
                  <a:pt x="1304" y="5556"/>
                </a:cubicBezTo>
                <a:cubicBezTo>
                  <a:pt x="1719" y="6036"/>
                  <a:pt x="2313" y="6273"/>
                  <a:pt x="2919" y="6273"/>
                </a:cubicBezTo>
                <a:cubicBezTo>
                  <a:pt x="3705" y="6273"/>
                  <a:pt x="4510" y="5872"/>
                  <a:pt x="4963" y="5080"/>
                </a:cubicBezTo>
                <a:cubicBezTo>
                  <a:pt x="5189" y="4679"/>
                  <a:pt x="5389" y="4253"/>
                  <a:pt x="5590" y="3852"/>
                </a:cubicBezTo>
                <a:cubicBezTo>
                  <a:pt x="5815" y="3425"/>
                  <a:pt x="5790" y="3024"/>
                  <a:pt x="5690" y="2598"/>
                </a:cubicBezTo>
                <a:cubicBezTo>
                  <a:pt x="5540" y="2072"/>
                  <a:pt x="5164" y="1646"/>
                  <a:pt x="5164" y="1095"/>
                </a:cubicBezTo>
                <a:cubicBezTo>
                  <a:pt x="4963" y="1045"/>
                  <a:pt x="4788" y="969"/>
                  <a:pt x="4638" y="819"/>
                </a:cubicBezTo>
                <a:cubicBezTo>
                  <a:pt x="4337" y="493"/>
                  <a:pt x="4036" y="192"/>
                  <a:pt x="3585" y="92"/>
                </a:cubicBezTo>
                <a:cubicBezTo>
                  <a:pt x="3325" y="30"/>
                  <a:pt x="3076" y="1"/>
                  <a:pt x="2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13"/>
          <p:cNvSpPr/>
          <p:nvPr/>
        </p:nvSpPr>
        <p:spPr>
          <a:xfrm>
            <a:off x="654800" y="5969685"/>
            <a:ext cx="337533" cy="268833"/>
          </a:xfrm>
          <a:custGeom>
            <a:avLst/>
            <a:gdLst/>
            <a:ahLst/>
            <a:cxnLst/>
            <a:rect l="l" t="t" r="r" b="b"/>
            <a:pathLst>
              <a:path w="10126" h="8065" extrusionOk="0">
                <a:moveTo>
                  <a:pt x="6567" y="1"/>
                </a:moveTo>
                <a:cubicBezTo>
                  <a:pt x="6015" y="226"/>
                  <a:pt x="5464" y="477"/>
                  <a:pt x="4913" y="677"/>
                </a:cubicBezTo>
                <a:cubicBezTo>
                  <a:pt x="3484" y="1279"/>
                  <a:pt x="2231" y="2131"/>
                  <a:pt x="1103" y="3184"/>
                </a:cubicBezTo>
                <a:cubicBezTo>
                  <a:pt x="101" y="4111"/>
                  <a:pt x="126" y="5289"/>
                  <a:pt x="0" y="6467"/>
                </a:cubicBezTo>
                <a:cubicBezTo>
                  <a:pt x="0" y="6567"/>
                  <a:pt x="76" y="6667"/>
                  <a:pt x="126" y="6743"/>
                </a:cubicBezTo>
                <a:cubicBezTo>
                  <a:pt x="618" y="7577"/>
                  <a:pt x="1512" y="8065"/>
                  <a:pt x="2465" y="8065"/>
                </a:cubicBezTo>
                <a:cubicBezTo>
                  <a:pt x="2628" y="8065"/>
                  <a:pt x="2793" y="8050"/>
                  <a:pt x="2958" y="8021"/>
                </a:cubicBezTo>
                <a:cubicBezTo>
                  <a:pt x="3158" y="7971"/>
                  <a:pt x="3334" y="7896"/>
                  <a:pt x="3534" y="7896"/>
                </a:cubicBezTo>
                <a:cubicBezTo>
                  <a:pt x="5464" y="7870"/>
                  <a:pt x="7269" y="7344"/>
                  <a:pt x="9073" y="6718"/>
                </a:cubicBezTo>
                <a:cubicBezTo>
                  <a:pt x="9360" y="6607"/>
                  <a:pt x="9666" y="6458"/>
                  <a:pt x="9992" y="6458"/>
                </a:cubicBezTo>
                <a:cubicBezTo>
                  <a:pt x="10036" y="6458"/>
                  <a:pt x="10081" y="6461"/>
                  <a:pt x="10126" y="6467"/>
                </a:cubicBezTo>
                <a:cubicBezTo>
                  <a:pt x="9474" y="4612"/>
                  <a:pt x="8547" y="2908"/>
                  <a:pt x="7544" y="1254"/>
                </a:cubicBezTo>
                <a:cubicBezTo>
                  <a:pt x="7269" y="778"/>
                  <a:pt x="6968" y="352"/>
                  <a:pt x="65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13"/>
          <p:cNvSpPr/>
          <p:nvPr/>
        </p:nvSpPr>
        <p:spPr>
          <a:xfrm>
            <a:off x="283867" y="6018118"/>
            <a:ext cx="238133" cy="219167"/>
          </a:xfrm>
          <a:custGeom>
            <a:avLst/>
            <a:gdLst/>
            <a:ahLst/>
            <a:cxnLst/>
            <a:rect l="l" t="t" r="r" b="b"/>
            <a:pathLst>
              <a:path w="7144" h="6575" extrusionOk="0">
                <a:moveTo>
                  <a:pt x="2235" y="1"/>
                </a:moveTo>
                <a:cubicBezTo>
                  <a:pt x="1670" y="1"/>
                  <a:pt x="1191" y="297"/>
                  <a:pt x="828" y="904"/>
                </a:cubicBezTo>
                <a:cubicBezTo>
                  <a:pt x="752" y="1054"/>
                  <a:pt x="602" y="1154"/>
                  <a:pt x="477" y="1255"/>
                </a:cubicBezTo>
                <a:cubicBezTo>
                  <a:pt x="101" y="1530"/>
                  <a:pt x="1" y="1881"/>
                  <a:pt x="26" y="2307"/>
                </a:cubicBezTo>
                <a:cubicBezTo>
                  <a:pt x="51" y="2558"/>
                  <a:pt x="26" y="2834"/>
                  <a:pt x="26" y="3109"/>
                </a:cubicBezTo>
                <a:cubicBezTo>
                  <a:pt x="51" y="4588"/>
                  <a:pt x="1003" y="5966"/>
                  <a:pt x="2407" y="6493"/>
                </a:cubicBezTo>
                <a:cubicBezTo>
                  <a:pt x="2529" y="6534"/>
                  <a:pt x="2652" y="6575"/>
                  <a:pt x="2789" y="6575"/>
                </a:cubicBezTo>
                <a:cubicBezTo>
                  <a:pt x="2819" y="6575"/>
                  <a:pt x="2851" y="6572"/>
                  <a:pt x="2883" y="6568"/>
                </a:cubicBezTo>
                <a:cubicBezTo>
                  <a:pt x="3885" y="6367"/>
                  <a:pt x="4913" y="6192"/>
                  <a:pt x="5840" y="5716"/>
                </a:cubicBezTo>
                <a:cubicBezTo>
                  <a:pt x="6467" y="5415"/>
                  <a:pt x="6843" y="4939"/>
                  <a:pt x="6968" y="4287"/>
                </a:cubicBezTo>
                <a:cubicBezTo>
                  <a:pt x="7143" y="3235"/>
                  <a:pt x="6968" y="2282"/>
                  <a:pt x="6216" y="1505"/>
                </a:cubicBezTo>
                <a:cubicBezTo>
                  <a:pt x="5356" y="645"/>
                  <a:pt x="4393" y="30"/>
                  <a:pt x="3088" y="30"/>
                </a:cubicBezTo>
                <a:cubicBezTo>
                  <a:pt x="2949" y="30"/>
                  <a:pt x="2805" y="37"/>
                  <a:pt x="2657" y="52"/>
                </a:cubicBezTo>
                <a:cubicBezTo>
                  <a:pt x="2512" y="18"/>
                  <a:pt x="2371" y="1"/>
                  <a:pt x="22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13"/>
          <p:cNvSpPr/>
          <p:nvPr/>
        </p:nvSpPr>
        <p:spPr>
          <a:xfrm>
            <a:off x="-203199" y="5540818"/>
            <a:ext cx="1376833" cy="2052700"/>
          </a:xfrm>
          <a:custGeom>
            <a:avLst/>
            <a:gdLst/>
            <a:ahLst/>
            <a:cxnLst/>
            <a:rect l="l" t="t" r="r" b="b"/>
            <a:pathLst>
              <a:path w="41305" h="61581" extrusionOk="0">
                <a:moveTo>
                  <a:pt x="16847" y="14320"/>
                </a:moveTo>
                <a:cubicBezTo>
                  <a:pt x="16983" y="14320"/>
                  <a:pt x="17124" y="14337"/>
                  <a:pt x="17269" y="14371"/>
                </a:cubicBezTo>
                <a:cubicBezTo>
                  <a:pt x="17417" y="14356"/>
                  <a:pt x="17561" y="14349"/>
                  <a:pt x="17700" y="14349"/>
                </a:cubicBezTo>
                <a:cubicBezTo>
                  <a:pt x="19005" y="14349"/>
                  <a:pt x="19968" y="14964"/>
                  <a:pt x="20828" y="15824"/>
                </a:cubicBezTo>
                <a:cubicBezTo>
                  <a:pt x="21580" y="16601"/>
                  <a:pt x="21755" y="17554"/>
                  <a:pt x="21580" y="18606"/>
                </a:cubicBezTo>
                <a:cubicBezTo>
                  <a:pt x="21455" y="19258"/>
                  <a:pt x="21079" y="19734"/>
                  <a:pt x="20452" y="20035"/>
                </a:cubicBezTo>
                <a:cubicBezTo>
                  <a:pt x="19525" y="20511"/>
                  <a:pt x="18497" y="20686"/>
                  <a:pt x="17495" y="20887"/>
                </a:cubicBezTo>
                <a:cubicBezTo>
                  <a:pt x="17463" y="20891"/>
                  <a:pt x="17431" y="20894"/>
                  <a:pt x="17401" y="20894"/>
                </a:cubicBezTo>
                <a:cubicBezTo>
                  <a:pt x="17264" y="20894"/>
                  <a:pt x="17141" y="20853"/>
                  <a:pt x="17019" y="20812"/>
                </a:cubicBezTo>
                <a:cubicBezTo>
                  <a:pt x="15615" y="20285"/>
                  <a:pt x="14663" y="18907"/>
                  <a:pt x="14638" y="17428"/>
                </a:cubicBezTo>
                <a:cubicBezTo>
                  <a:pt x="14638" y="17153"/>
                  <a:pt x="14663" y="16877"/>
                  <a:pt x="14638" y="16626"/>
                </a:cubicBezTo>
                <a:cubicBezTo>
                  <a:pt x="14613" y="16200"/>
                  <a:pt x="14713" y="15849"/>
                  <a:pt x="15089" y="15574"/>
                </a:cubicBezTo>
                <a:cubicBezTo>
                  <a:pt x="15214" y="15473"/>
                  <a:pt x="15364" y="15373"/>
                  <a:pt x="15440" y="15223"/>
                </a:cubicBezTo>
                <a:cubicBezTo>
                  <a:pt x="15803" y="14616"/>
                  <a:pt x="16282" y="14320"/>
                  <a:pt x="16847" y="14320"/>
                </a:cubicBezTo>
                <a:close/>
                <a:moveTo>
                  <a:pt x="28648" y="29534"/>
                </a:moveTo>
                <a:cubicBezTo>
                  <a:pt x="28723" y="29559"/>
                  <a:pt x="28999" y="29534"/>
                  <a:pt x="29249" y="29584"/>
                </a:cubicBezTo>
                <a:cubicBezTo>
                  <a:pt x="30377" y="29859"/>
                  <a:pt x="30803" y="31112"/>
                  <a:pt x="30101" y="32015"/>
                </a:cubicBezTo>
                <a:cubicBezTo>
                  <a:pt x="29826" y="32366"/>
                  <a:pt x="29500" y="32641"/>
                  <a:pt x="29099" y="32867"/>
                </a:cubicBezTo>
                <a:cubicBezTo>
                  <a:pt x="28802" y="33022"/>
                  <a:pt x="28505" y="33096"/>
                  <a:pt x="28225" y="33096"/>
                </a:cubicBezTo>
                <a:cubicBezTo>
                  <a:pt x="27466" y="33096"/>
                  <a:pt x="26833" y="32555"/>
                  <a:pt x="26668" y="31639"/>
                </a:cubicBezTo>
                <a:cubicBezTo>
                  <a:pt x="26417" y="30260"/>
                  <a:pt x="27044" y="29559"/>
                  <a:pt x="28648" y="29534"/>
                </a:cubicBezTo>
                <a:close/>
                <a:moveTo>
                  <a:pt x="30639" y="36396"/>
                </a:moveTo>
                <a:cubicBezTo>
                  <a:pt x="31421" y="36396"/>
                  <a:pt x="32102" y="37140"/>
                  <a:pt x="32006" y="37930"/>
                </a:cubicBezTo>
                <a:cubicBezTo>
                  <a:pt x="31881" y="39057"/>
                  <a:pt x="31029" y="39684"/>
                  <a:pt x="29976" y="39759"/>
                </a:cubicBezTo>
                <a:cubicBezTo>
                  <a:pt x="29149" y="39759"/>
                  <a:pt x="28447" y="39057"/>
                  <a:pt x="28447" y="38255"/>
                </a:cubicBezTo>
                <a:cubicBezTo>
                  <a:pt x="28472" y="36952"/>
                  <a:pt x="29500" y="36501"/>
                  <a:pt x="30527" y="36401"/>
                </a:cubicBezTo>
                <a:cubicBezTo>
                  <a:pt x="30565" y="36397"/>
                  <a:pt x="30602" y="36396"/>
                  <a:pt x="30639" y="36396"/>
                </a:cubicBezTo>
                <a:close/>
                <a:moveTo>
                  <a:pt x="28378" y="44589"/>
                </a:moveTo>
                <a:cubicBezTo>
                  <a:pt x="29216" y="44589"/>
                  <a:pt x="29675" y="45090"/>
                  <a:pt x="29675" y="46050"/>
                </a:cubicBezTo>
                <a:cubicBezTo>
                  <a:pt x="29725" y="46426"/>
                  <a:pt x="29600" y="46802"/>
                  <a:pt x="29400" y="47153"/>
                </a:cubicBezTo>
                <a:cubicBezTo>
                  <a:pt x="29035" y="47839"/>
                  <a:pt x="28488" y="48213"/>
                  <a:pt x="27866" y="48213"/>
                </a:cubicBezTo>
                <a:cubicBezTo>
                  <a:pt x="27761" y="48213"/>
                  <a:pt x="27654" y="48202"/>
                  <a:pt x="27545" y="48180"/>
                </a:cubicBezTo>
                <a:cubicBezTo>
                  <a:pt x="26868" y="48030"/>
                  <a:pt x="26342" y="47378"/>
                  <a:pt x="26267" y="46551"/>
                </a:cubicBezTo>
                <a:cubicBezTo>
                  <a:pt x="26192" y="45749"/>
                  <a:pt x="26618" y="45098"/>
                  <a:pt x="27420" y="44797"/>
                </a:cubicBezTo>
                <a:cubicBezTo>
                  <a:pt x="27670" y="44697"/>
                  <a:pt x="27946" y="44621"/>
                  <a:pt x="28197" y="44596"/>
                </a:cubicBezTo>
                <a:cubicBezTo>
                  <a:pt x="28259" y="44591"/>
                  <a:pt x="28319" y="44589"/>
                  <a:pt x="28378" y="44589"/>
                </a:cubicBezTo>
                <a:close/>
                <a:moveTo>
                  <a:pt x="6634" y="0"/>
                </a:moveTo>
                <a:cubicBezTo>
                  <a:pt x="6121" y="0"/>
                  <a:pt x="5605" y="55"/>
                  <a:pt x="5089" y="210"/>
                </a:cubicBezTo>
                <a:cubicBezTo>
                  <a:pt x="5015" y="238"/>
                  <a:pt x="4945" y="248"/>
                  <a:pt x="4875" y="248"/>
                </a:cubicBezTo>
                <a:cubicBezTo>
                  <a:pt x="4756" y="248"/>
                  <a:pt x="4639" y="217"/>
                  <a:pt x="4512" y="185"/>
                </a:cubicBezTo>
                <a:cubicBezTo>
                  <a:pt x="4366" y="142"/>
                  <a:pt x="4220" y="126"/>
                  <a:pt x="4074" y="126"/>
                </a:cubicBezTo>
                <a:cubicBezTo>
                  <a:pt x="3794" y="126"/>
                  <a:pt x="3514" y="186"/>
                  <a:pt x="3234" y="235"/>
                </a:cubicBezTo>
                <a:cubicBezTo>
                  <a:pt x="2258" y="394"/>
                  <a:pt x="1303" y="697"/>
                  <a:pt x="312" y="697"/>
                </a:cubicBezTo>
                <a:cubicBezTo>
                  <a:pt x="209" y="697"/>
                  <a:pt x="105" y="693"/>
                  <a:pt x="1" y="686"/>
                </a:cubicBezTo>
                <a:lnTo>
                  <a:pt x="1" y="27955"/>
                </a:lnTo>
                <a:cubicBezTo>
                  <a:pt x="74" y="27998"/>
                  <a:pt x="147" y="28025"/>
                  <a:pt x="219" y="28025"/>
                </a:cubicBezTo>
                <a:cubicBezTo>
                  <a:pt x="272" y="28025"/>
                  <a:pt x="324" y="28011"/>
                  <a:pt x="377" y="27980"/>
                </a:cubicBezTo>
                <a:cubicBezTo>
                  <a:pt x="1430" y="27228"/>
                  <a:pt x="2758" y="26952"/>
                  <a:pt x="3710" y="26050"/>
                </a:cubicBezTo>
                <a:cubicBezTo>
                  <a:pt x="3911" y="25849"/>
                  <a:pt x="4186" y="25799"/>
                  <a:pt x="4462" y="25774"/>
                </a:cubicBezTo>
                <a:cubicBezTo>
                  <a:pt x="5546" y="25661"/>
                  <a:pt x="6569" y="25101"/>
                  <a:pt x="7677" y="25101"/>
                </a:cubicBezTo>
                <a:cubicBezTo>
                  <a:pt x="7799" y="25101"/>
                  <a:pt x="7922" y="25108"/>
                  <a:pt x="8046" y="25122"/>
                </a:cubicBezTo>
                <a:cubicBezTo>
                  <a:pt x="8060" y="25126"/>
                  <a:pt x="8074" y="25128"/>
                  <a:pt x="8088" y="25128"/>
                </a:cubicBezTo>
                <a:cubicBezTo>
                  <a:pt x="8174" y="25128"/>
                  <a:pt x="8257" y="25069"/>
                  <a:pt x="8322" y="25047"/>
                </a:cubicBezTo>
                <a:cubicBezTo>
                  <a:pt x="9163" y="24896"/>
                  <a:pt x="10026" y="24756"/>
                  <a:pt x="10867" y="24756"/>
                </a:cubicBezTo>
                <a:cubicBezTo>
                  <a:pt x="11279" y="24756"/>
                  <a:pt x="11686" y="24789"/>
                  <a:pt x="12081" y="24872"/>
                </a:cubicBezTo>
                <a:cubicBezTo>
                  <a:pt x="13384" y="25122"/>
                  <a:pt x="14763" y="25248"/>
                  <a:pt x="16016" y="25774"/>
                </a:cubicBezTo>
                <a:cubicBezTo>
                  <a:pt x="16417" y="25774"/>
                  <a:pt x="16818" y="25749"/>
                  <a:pt x="17194" y="25749"/>
                </a:cubicBezTo>
                <a:cubicBezTo>
                  <a:pt x="17230" y="25748"/>
                  <a:pt x="17265" y="25748"/>
                  <a:pt x="17299" y="25748"/>
                </a:cubicBezTo>
                <a:cubicBezTo>
                  <a:pt x="18445" y="25748"/>
                  <a:pt x="18825" y="26161"/>
                  <a:pt x="18873" y="27353"/>
                </a:cubicBezTo>
                <a:cubicBezTo>
                  <a:pt x="18873" y="27453"/>
                  <a:pt x="18873" y="27554"/>
                  <a:pt x="18873" y="27654"/>
                </a:cubicBezTo>
                <a:cubicBezTo>
                  <a:pt x="19400" y="27779"/>
                  <a:pt x="19750" y="28105"/>
                  <a:pt x="20051" y="28506"/>
                </a:cubicBezTo>
                <a:cubicBezTo>
                  <a:pt x="20302" y="28882"/>
                  <a:pt x="21079" y="29057"/>
                  <a:pt x="20953" y="29458"/>
                </a:cubicBezTo>
                <a:cubicBezTo>
                  <a:pt x="20653" y="30285"/>
                  <a:pt x="21705" y="30010"/>
                  <a:pt x="21655" y="30436"/>
                </a:cubicBezTo>
                <a:cubicBezTo>
                  <a:pt x="21580" y="31012"/>
                  <a:pt x="21981" y="31413"/>
                  <a:pt x="22056" y="31940"/>
                </a:cubicBezTo>
                <a:cubicBezTo>
                  <a:pt x="22332" y="31965"/>
                  <a:pt x="22583" y="31940"/>
                  <a:pt x="22858" y="31990"/>
                </a:cubicBezTo>
                <a:cubicBezTo>
                  <a:pt x="23836" y="32190"/>
                  <a:pt x="24337" y="32792"/>
                  <a:pt x="24437" y="33794"/>
                </a:cubicBezTo>
                <a:cubicBezTo>
                  <a:pt x="24462" y="34120"/>
                  <a:pt x="24437" y="34446"/>
                  <a:pt x="24462" y="34772"/>
                </a:cubicBezTo>
                <a:cubicBezTo>
                  <a:pt x="24487" y="35072"/>
                  <a:pt x="24788" y="35273"/>
                  <a:pt x="24763" y="35599"/>
                </a:cubicBezTo>
                <a:cubicBezTo>
                  <a:pt x="24703" y="35645"/>
                  <a:pt x="24656" y="35664"/>
                  <a:pt x="24617" y="35664"/>
                </a:cubicBezTo>
                <a:cubicBezTo>
                  <a:pt x="24507" y="35664"/>
                  <a:pt x="24461" y="35522"/>
                  <a:pt x="24387" y="35448"/>
                </a:cubicBezTo>
                <a:cubicBezTo>
                  <a:pt x="24282" y="35291"/>
                  <a:pt x="24177" y="35216"/>
                  <a:pt x="24065" y="35216"/>
                </a:cubicBezTo>
                <a:cubicBezTo>
                  <a:pt x="23963" y="35216"/>
                  <a:pt x="23855" y="35279"/>
                  <a:pt x="23735" y="35398"/>
                </a:cubicBezTo>
                <a:cubicBezTo>
                  <a:pt x="23610" y="35549"/>
                  <a:pt x="23435" y="35649"/>
                  <a:pt x="23259" y="35749"/>
                </a:cubicBezTo>
                <a:cubicBezTo>
                  <a:pt x="23485" y="36426"/>
                  <a:pt x="23585" y="37128"/>
                  <a:pt x="24161" y="37629"/>
                </a:cubicBezTo>
                <a:cubicBezTo>
                  <a:pt x="24437" y="37854"/>
                  <a:pt x="24362" y="38180"/>
                  <a:pt x="24237" y="38456"/>
                </a:cubicBezTo>
                <a:cubicBezTo>
                  <a:pt x="23986" y="39007"/>
                  <a:pt x="24111" y="39509"/>
                  <a:pt x="24412" y="39985"/>
                </a:cubicBezTo>
                <a:cubicBezTo>
                  <a:pt x="24813" y="40636"/>
                  <a:pt x="24913" y="41338"/>
                  <a:pt x="24888" y="42090"/>
                </a:cubicBezTo>
                <a:cubicBezTo>
                  <a:pt x="24813" y="44546"/>
                  <a:pt x="24813" y="46977"/>
                  <a:pt x="24638" y="49433"/>
                </a:cubicBezTo>
                <a:cubicBezTo>
                  <a:pt x="24938" y="49659"/>
                  <a:pt x="24763" y="49960"/>
                  <a:pt x="24738" y="50235"/>
                </a:cubicBezTo>
                <a:cubicBezTo>
                  <a:pt x="24638" y="50787"/>
                  <a:pt x="24588" y="51313"/>
                  <a:pt x="24537" y="51839"/>
                </a:cubicBezTo>
                <a:cubicBezTo>
                  <a:pt x="24462" y="52717"/>
                  <a:pt x="24913" y="53393"/>
                  <a:pt x="25039" y="54170"/>
                </a:cubicBezTo>
                <a:cubicBezTo>
                  <a:pt x="25064" y="54396"/>
                  <a:pt x="25239" y="54571"/>
                  <a:pt x="25189" y="54822"/>
                </a:cubicBezTo>
                <a:cubicBezTo>
                  <a:pt x="25465" y="55599"/>
                  <a:pt x="25715" y="56376"/>
                  <a:pt x="26242" y="57052"/>
                </a:cubicBezTo>
                <a:cubicBezTo>
                  <a:pt x="26492" y="57378"/>
                  <a:pt x="26768" y="57804"/>
                  <a:pt x="26843" y="58281"/>
                </a:cubicBezTo>
                <a:cubicBezTo>
                  <a:pt x="27144" y="59985"/>
                  <a:pt x="28372" y="60837"/>
                  <a:pt x="29801" y="61489"/>
                </a:cubicBezTo>
                <a:cubicBezTo>
                  <a:pt x="29951" y="61547"/>
                  <a:pt x="30090" y="61580"/>
                  <a:pt x="30220" y="61580"/>
                </a:cubicBezTo>
                <a:cubicBezTo>
                  <a:pt x="30480" y="61580"/>
                  <a:pt x="30703" y="61447"/>
                  <a:pt x="30903" y="61113"/>
                </a:cubicBezTo>
                <a:cubicBezTo>
                  <a:pt x="31087" y="60771"/>
                  <a:pt x="31526" y="60595"/>
                  <a:pt x="31950" y="60595"/>
                </a:cubicBezTo>
                <a:cubicBezTo>
                  <a:pt x="32333" y="60595"/>
                  <a:pt x="32703" y="60740"/>
                  <a:pt x="32858" y="61037"/>
                </a:cubicBezTo>
                <a:cubicBezTo>
                  <a:pt x="33037" y="61379"/>
                  <a:pt x="33226" y="61478"/>
                  <a:pt x="33447" y="61478"/>
                </a:cubicBezTo>
                <a:cubicBezTo>
                  <a:pt x="33566" y="61478"/>
                  <a:pt x="33695" y="61449"/>
                  <a:pt x="33836" y="61413"/>
                </a:cubicBezTo>
                <a:cubicBezTo>
                  <a:pt x="34136" y="61363"/>
                  <a:pt x="34412" y="61263"/>
                  <a:pt x="34713" y="61263"/>
                </a:cubicBezTo>
                <a:cubicBezTo>
                  <a:pt x="34736" y="61264"/>
                  <a:pt x="34759" y="61264"/>
                  <a:pt x="34782" y="61264"/>
                </a:cubicBezTo>
                <a:cubicBezTo>
                  <a:pt x="35397" y="61264"/>
                  <a:pt x="35825" y="60942"/>
                  <a:pt x="36066" y="60411"/>
                </a:cubicBezTo>
                <a:cubicBezTo>
                  <a:pt x="36618" y="59108"/>
                  <a:pt x="37846" y="58230"/>
                  <a:pt x="38147" y="56802"/>
                </a:cubicBezTo>
                <a:cubicBezTo>
                  <a:pt x="38197" y="56601"/>
                  <a:pt x="38447" y="56551"/>
                  <a:pt x="38623" y="56501"/>
                </a:cubicBezTo>
                <a:cubicBezTo>
                  <a:pt x="39350" y="56301"/>
                  <a:pt x="39675" y="55774"/>
                  <a:pt x="39675" y="55073"/>
                </a:cubicBezTo>
                <a:cubicBezTo>
                  <a:pt x="39700" y="54095"/>
                  <a:pt x="40001" y="53193"/>
                  <a:pt x="40227" y="52265"/>
                </a:cubicBezTo>
                <a:cubicBezTo>
                  <a:pt x="40578" y="50962"/>
                  <a:pt x="41029" y="49659"/>
                  <a:pt x="41054" y="48356"/>
                </a:cubicBezTo>
                <a:cubicBezTo>
                  <a:pt x="41129" y="46050"/>
                  <a:pt x="41304" y="43744"/>
                  <a:pt x="41129" y="41413"/>
                </a:cubicBezTo>
                <a:cubicBezTo>
                  <a:pt x="41054" y="40235"/>
                  <a:pt x="40477" y="39183"/>
                  <a:pt x="40477" y="38005"/>
                </a:cubicBezTo>
                <a:cubicBezTo>
                  <a:pt x="40477" y="37879"/>
                  <a:pt x="40352" y="37754"/>
                  <a:pt x="40277" y="37654"/>
                </a:cubicBezTo>
                <a:cubicBezTo>
                  <a:pt x="39951" y="37353"/>
                  <a:pt x="39876" y="36977"/>
                  <a:pt x="39876" y="36576"/>
                </a:cubicBezTo>
                <a:cubicBezTo>
                  <a:pt x="39851" y="36075"/>
                  <a:pt x="39801" y="35549"/>
                  <a:pt x="39550" y="35123"/>
                </a:cubicBezTo>
                <a:cubicBezTo>
                  <a:pt x="39074" y="34346"/>
                  <a:pt x="38873" y="33468"/>
                  <a:pt x="38648" y="32616"/>
                </a:cubicBezTo>
                <a:cubicBezTo>
                  <a:pt x="38422" y="31889"/>
                  <a:pt x="37946" y="31163"/>
                  <a:pt x="38472" y="30386"/>
                </a:cubicBezTo>
                <a:cubicBezTo>
                  <a:pt x="38522" y="30285"/>
                  <a:pt x="38472" y="30110"/>
                  <a:pt x="38472" y="29985"/>
                </a:cubicBezTo>
                <a:cubicBezTo>
                  <a:pt x="38472" y="29258"/>
                  <a:pt x="38497" y="28506"/>
                  <a:pt x="38447" y="27779"/>
                </a:cubicBezTo>
                <a:cubicBezTo>
                  <a:pt x="38372" y="26651"/>
                  <a:pt x="38347" y="25473"/>
                  <a:pt x="37846" y="24446"/>
                </a:cubicBezTo>
                <a:cubicBezTo>
                  <a:pt x="37269" y="23268"/>
                  <a:pt x="36943" y="22040"/>
                  <a:pt x="36668" y="20762"/>
                </a:cubicBezTo>
                <a:cubicBezTo>
                  <a:pt x="36542" y="20210"/>
                  <a:pt x="36417" y="19634"/>
                  <a:pt x="35866" y="19333"/>
                </a:cubicBezTo>
                <a:cubicBezTo>
                  <a:pt x="35821" y="19327"/>
                  <a:pt x="35776" y="19324"/>
                  <a:pt x="35732" y="19324"/>
                </a:cubicBezTo>
                <a:cubicBezTo>
                  <a:pt x="35406" y="19324"/>
                  <a:pt x="35100" y="19473"/>
                  <a:pt x="34813" y="19584"/>
                </a:cubicBezTo>
                <a:cubicBezTo>
                  <a:pt x="33009" y="20210"/>
                  <a:pt x="31204" y="20736"/>
                  <a:pt x="29274" y="20762"/>
                </a:cubicBezTo>
                <a:cubicBezTo>
                  <a:pt x="29074" y="20762"/>
                  <a:pt x="28898" y="20837"/>
                  <a:pt x="28698" y="20887"/>
                </a:cubicBezTo>
                <a:cubicBezTo>
                  <a:pt x="28533" y="20916"/>
                  <a:pt x="28368" y="20931"/>
                  <a:pt x="28205" y="20931"/>
                </a:cubicBezTo>
                <a:cubicBezTo>
                  <a:pt x="27252" y="20931"/>
                  <a:pt x="26358" y="20443"/>
                  <a:pt x="25866" y="19609"/>
                </a:cubicBezTo>
                <a:cubicBezTo>
                  <a:pt x="25816" y="19533"/>
                  <a:pt x="25740" y="19433"/>
                  <a:pt x="25740" y="19333"/>
                </a:cubicBezTo>
                <a:cubicBezTo>
                  <a:pt x="25866" y="18155"/>
                  <a:pt x="25841" y="16977"/>
                  <a:pt x="26843" y="16050"/>
                </a:cubicBezTo>
                <a:cubicBezTo>
                  <a:pt x="27971" y="14997"/>
                  <a:pt x="29224" y="14145"/>
                  <a:pt x="30653" y="13543"/>
                </a:cubicBezTo>
                <a:cubicBezTo>
                  <a:pt x="31204" y="13343"/>
                  <a:pt x="31755" y="13092"/>
                  <a:pt x="32307" y="12867"/>
                </a:cubicBezTo>
                <a:cubicBezTo>
                  <a:pt x="32081" y="11739"/>
                  <a:pt x="31279" y="11012"/>
                  <a:pt x="30502" y="10310"/>
                </a:cubicBezTo>
                <a:cubicBezTo>
                  <a:pt x="28999" y="8982"/>
                  <a:pt x="27570" y="7579"/>
                  <a:pt x="26041" y="6300"/>
                </a:cubicBezTo>
                <a:cubicBezTo>
                  <a:pt x="25465" y="5849"/>
                  <a:pt x="24989" y="5298"/>
                  <a:pt x="24237" y="5147"/>
                </a:cubicBezTo>
                <a:cubicBezTo>
                  <a:pt x="23861" y="5072"/>
                  <a:pt x="23585" y="4771"/>
                  <a:pt x="23334" y="4496"/>
                </a:cubicBezTo>
                <a:cubicBezTo>
                  <a:pt x="22683" y="3769"/>
                  <a:pt x="21781" y="3368"/>
                  <a:pt x="20878" y="3092"/>
                </a:cubicBezTo>
                <a:cubicBezTo>
                  <a:pt x="20151" y="2892"/>
                  <a:pt x="19475" y="2641"/>
                  <a:pt x="18848" y="2290"/>
                </a:cubicBezTo>
                <a:cubicBezTo>
                  <a:pt x="18071" y="1889"/>
                  <a:pt x="17294" y="1413"/>
                  <a:pt x="16467" y="1288"/>
                </a:cubicBezTo>
                <a:cubicBezTo>
                  <a:pt x="13685" y="837"/>
                  <a:pt x="10878" y="461"/>
                  <a:pt x="8071" y="110"/>
                </a:cubicBezTo>
                <a:cubicBezTo>
                  <a:pt x="7597" y="49"/>
                  <a:pt x="7117" y="0"/>
                  <a:pt x="6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13"/>
          <p:cNvSpPr/>
          <p:nvPr/>
        </p:nvSpPr>
        <p:spPr>
          <a:xfrm>
            <a:off x="444268" y="6605452"/>
            <a:ext cx="178833" cy="134233"/>
          </a:xfrm>
          <a:custGeom>
            <a:avLst/>
            <a:gdLst/>
            <a:ahLst/>
            <a:cxnLst/>
            <a:rect l="l" t="t" r="r" b="b"/>
            <a:pathLst>
              <a:path w="5365" h="4027" extrusionOk="0">
                <a:moveTo>
                  <a:pt x="2632" y="1"/>
                </a:moveTo>
                <a:cubicBezTo>
                  <a:pt x="2131" y="1"/>
                  <a:pt x="1705" y="201"/>
                  <a:pt x="1354" y="477"/>
                </a:cubicBezTo>
                <a:cubicBezTo>
                  <a:pt x="452" y="1204"/>
                  <a:pt x="1" y="2331"/>
                  <a:pt x="1053" y="3409"/>
                </a:cubicBezTo>
                <a:cubicBezTo>
                  <a:pt x="1505" y="3841"/>
                  <a:pt x="2018" y="4027"/>
                  <a:pt x="2581" y="4027"/>
                </a:cubicBezTo>
                <a:cubicBezTo>
                  <a:pt x="2736" y="4027"/>
                  <a:pt x="2895" y="4013"/>
                  <a:pt x="3058" y="3986"/>
                </a:cubicBezTo>
                <a:cubicBezTo>
                  <a:pt x="3334" y="3960"/>
                  <a:pt x="3585" y="3885"/>
                  <a:pt x="3835" y="3810"/>
                </a:cubicBezTo>
                <a:cubicBezTo>
                  <a:pt x="4011" y="3710"/>
                  <a:pt x="4186" y="3610"/>
                  <a:pt x="4311" y="3459"/>
                </a:cubicBezTo>
                <a:cubicBezTo>
                  <a:pt x="4431" y="3340"/>
                  <a:pt x="4539" y="3277"/>
                  <a:pt x="4641" y="3277"/>
                </a:cubicBezTo>
                <a:cubicBezTo>
                  <a:pt x="4753" y="3277"/>
                  <a:pt x="4858" y="3352"/>
                  <a:pt x="4963" y="3509"/>
                </a:cubicBezTo>
                <a:cubicBezTo>
                  <a:pt x="5037" y="3583"/>
                  <a:pt x="5083" y="3725"/>
                  <a:pt x="5193" y="3725"/>
                </a:cubicBezTo>
                <a:cubicBezTo>
                  <a:pt x="5232" y="3725"/>
                  <a:pt x="5279" y="3706"/>
                  <a:pt x="5339" y="3660"/>
                </a:cubicBezTo>
                <a:cubicBezTo>
                  <a:pt x="5364" y="3334"/>
                  <a:pt x="5063" y="3133"/>
                  <a:pt x="5038" y="2833"/>
                </a:cubicBezTo>
                <a:cubicBezTo>
                  <a:pt x="5013" y="2507"/>
                  <a:pt x="5038" y="2181"/>
                  <a:pt x="5013" y="1855"/>
                </a:cubicBezTo>
                <a:cubicBezTo>
                  <a:pt x="4913" y="853"/>
                  <a:pt x="4412" y="251"/>
                  <a:pt x="3434" y="51"/>
                </a:cubicBezTo>
                <a:cubicBezTo>
                  <a:pt x="3159" y="1"/>
                  <a:pt x="2908" y="26"/>
                  <a:pt x="26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13"/>
          <p:cNvSpPr/>
          <p:nvPr/>
        </p:nvSpPr>
        <p:spPr>
          <a:xfrm rot="-5400000">
            <a:off x="656568" y="7313718"/>
            <a:ext cx="150433" cy="119167"/>
          </a:xfrm>
          <a:custGeom>
            <a:avLst/>
            <a:gdLst/>
            <a:ahLst/>
            <a:cxnLst/>
            <a:rect l="l" t="t" r="r" b="b"/>
            <a:pathLst>
              <a:path w="4513" h="3575" extrusionOk="0">
                <a:moveTo>
                  <a:pt x="2221" y="1"/>
                </a:moveTo>
                <a:cubicBezTo>
                  <a:pt x="1859" y="1"/>
                  <a:pt x="1491" y="94"/>
                  <a:pt x="1129" y="264"/>
                </a:cubicBezTo>
                <a:cubicBezTo>
                  <a:pt x="377" y="640"/>
                  <a:pt x="101" y="1367"/>
                  <a:pt x="51" y="2169"/>
                </a:cubicBezTo>
                <a:cubicBezTo>
                  <a:pt x="1" y="2695"/>
                  <a:pt x="226" y="3046"/>
                  <a:pt x="678" y="3322"/>
                </a:cubicBezTo>
                <a:cubicBezTo>
                  <a:pt x="977" y="3495"/>
                  <a:pt x="1375" y="3574"/>
                  <a:pt x="1800" y="3574"/>
                </a:cubicBezTo>
                <a:cubicBezTo>
                  <a:pt x="2727" y="3574"/>
                  <a:pt x="3782" y="3196"/>
                  <a:pt x="4211" y="2595"/>
                </a:cubicBezTo>
                <a:cubicBezTo>
                  <a:pt x="4362" y="2369"/>
                  <a:pt x="4487" y="2119"/>
                  <a:pt x="4487" y="2069"/>
                </a:cubicBezTo>
                <a:cubicBezTo>
                  <a:pt x="4512" y="1141"/>
                  <a:pt x="3961" y="790"/>
                  <a:pt x="3485" y="439"/>
                </a:cubicBezTo>
                <a:cubicBezTo>
                  <a:pt x="3086" y="137"/>
                  <a:pt x="2658" y="1"/>
                  <a:pt x="2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13"/>
          <p:cNvSpPr/>
          <p:nvPr/>
        </p:nvSpPr>
        <p:spPr>
          <a:xfrm rot="-5400000">
            <a:off x="996201" y="7311485"/>
            <a:ext cx="147767" cy="122967"/>
          </a:xfrm>
          <a:custGeom>
            <a:avLst/>
            <a:gdLst/>
            <a:ahLst/>
            <a:cxnLst/>
            <a:rect l="l" t="t" r="r" b="b"/>
            <a:pathLst>
              <a:path w="4433" h="3689" extrusionOk="0">
                <a:moveTo>
                  <a:pt x="2708" y="1"/>
                </a:moveTo>
                <a:cubicBezTo>
                  <a:pt x="2598" y="1"/>
                  <a:pt x="2481" y="8"/>
                  <a:pt x="2357" y="22"/>
                </a:cubicBezTo>
                <a:cubicBezTo>
                  <a:pt x="2307" y="22"/>
                  <a:pt x="2179" y="11"/>
                  <a:pt x="2032" y="11"/>
                </a:cubicBezTo>
                <a:cubicBezTo>
                  <a:pt x="1959" y="11"/>
                  <a:pt x="1881" y="13"/>
                  <a:pt x="1805" y="22"/>
                </a:cubicBezTo>
                <a:cubicBezTo>
                  <a:pt x="853" y="172"/>
                  <a:pt x="1" y="1149"/>
                  <a:pt x="151" y="1926"/>
                </a:cubicBezTo>
                <a:cubicBezTo>
                  <a:pt x="401" y="3049"/>
                  <a:pt x="1012" y="3688"/>
                  <a:pt x="1899" y="3688"/>
                </a:cubicBezTo>
                <a:cubicBezTo>
                  <a:pt x="2082" y="3688"/>
                  <a:pt x="2277" y="3661"/>
                  <a:pt x="2482" y="3606"/>
                </a:cubicBezTo>
                <a:cubicBezTo>
                  <a:pt x="3209" y="3430"/>
                  <a:pt x="3735" y="2929"/>
                  <a:pt x="4036" y="2177"/>
                </a:cubicBezTo>
                <a:cubicBezTo>
                  <a:pt x="4432" y="1175"/>
                  <a:pt x="4157" y="1"/>
                  <a:pt x="27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13"/>
          <p:cNvSpPr/>
          <p:nvPr/>
        </p:nvSpPr>
        <p:spPr>
          <a:xfrm>
            <a:off x="293067" y="6399051"/>
            <a:ext cx="132867" cy="125867"/>
          </a:xfrm>
          <a:custGeom>
            <a:avLst/>
            <a:gdLst/>
            <a:ahLst/>
            <a:cxnLst/>
            <a:rect l="l" t="t" r="r" b="b"/>
            <a:pathLst>
              <a:path w="3986" h="3776" extrusionOk="0">
                <a:moveTo>
                  <a:pt x="2411" y="1"/>
                </a:moveTo>
                <a:cubicBezTo>
                  <a:pt x="2377" y="1"/>
                  <a:pt x="2342" y="1"/>
                  <a:pt x="2306" y="2"/>
                </a:cubicBezTo>
                <a:cubicBezTo>
                  <a:pt x="1930" y="2"/>
                  <a:pt x="1529" y="27"/>
                  <a:pt x="1128" y="27"/>
                </a:cubicBezTo>
                <a:cubicBezTo>
                  <a:pt x="802" y="453"/>
                  <a:pt x="451" y="854"/>
                  <a:pt x="276" y="1355"/>
                </a:cubicBezTo>
                <a:cubicBezTo>
                  <a:pt x="0" y="2157"/>
                  <a:pt x="201" y="3035"/>
                  <a:pt x="802" y="3436"/>
                </a:cubicBezTo>
                <a:cubicBezTo>
                  <a:pt x="1152" y="3661"/>
                  <a:pt x="1547" y="3775"/>
                  <a:pt x="1931" y="3775"/>
                </a:cubicBezTo>
                <a:cubicBezTo>
                  <a:pt x="2400" y="3775"/>
                  <a:pt x="2852" y="3605"/>
                  <a:pt x="3183" y="3260"/>
                </a:cubicBezTo>
                <a:cubicBezTo>
                  <a:pt x="3559" y="2884"/>
                  <a:pt x="3885" y="2458"/>
                  <a:pt x="3985" y="1907"/>
                </a:cubicBezTo>
                <a:cubicBezTo>
                  <a:pt x="3985" y="1807"/>
                  <a:pt x="3985" y="1706"/>
                  <a:pt x="3985" y="1606"/>
                </a:cubicBezTo>
                <a:cubicBezTo>
                  <a:pt x="3937" y="414"/>
                  <a:pt x="3557" y="1"/>
                  <a:pt x="2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13"/>
          <p:cNvSpPr/>
          <p:nvPr/>
        </p:nvSpPr>
        <p:spPr>
          <a:xfrm>
            <a:off x="256300" y="6819552"/>
            <a:ext cx="129533" cy="125033"/>
          </a:xfrm>
          <a:custGeom>
            <a:avLst/>
            <a:gdLst/>
            <a:ahLst/>
            <a:cxnLst/>
            <a:rect l="l" t="t" r="r" b="b"/>
            <a:pathLst>
              <a:path w="3886" h="3751" extrusionOk="0">
                <a:moveTo>
                  <a:pt x="2061" y="1"/>
                </a:moveTo>
                <a:cubicBezTo>
                  <a:pt x="1768" y="1"/>
                  <a:pt x="1473" y="80"/>
                  <a:pt x="1178" y="269"/>
                </a:cubicBezTo>
                <a:cubicBezTo>
                  <a:pt x="502" y="695"/>
                  <a:pt x="0" y="1247"/>
                  <a:pt x="26" y="2224"/>
                </a:cubicBezTo>
                <a:cubicBezTo>
                  <a:pt x="51" y="2926"/>
                  <a:pt x="301" y="3302"/>
                  <a:pt x="1003" y="3628"/>
                </a:cubicBezTo>
                <a:cubicBezTo>
                  <a:pt x="1187" y="3712"/>
                  <a:pt x="1385" y="3751"/>
                  <a:pt x="1588" y="3751"/>
                </a:cubicBezTo>
                <a:cubicBezTo>
                  <a:pt x="2651" y="3751"/>
                  <a:pt x="3843" y="2684"/>
                  <a:pt x="3885" y="1548"/>
                </a:cubicBezTo>
                <a:cubicBezTo>
                  <a:pt x="3885" y="1021"/>
                  <a:pt x="3685" y="595"/>
                  <a:pt x="3259" y="370"/>
                </a:cubicBezTo>
                <a:cubicBezTo>
                  <a:pt x="2866" y="152"/>
                  <a:pt x="2465" y="1"/>
                  <a:pt x="2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13"/>
          <p:cNvSpPr/>
          <p:nvPr/>
        </p:nvSpPr>
        <p:spPr>
          <a:xfrm>
            <a:off x="209500" y="6612984"/>
            <a:ext cx="127867" cy="120333"/>
          </a:xfrm>
          <a:custGeom>
            <a:avLst/>
            <a:gdLst/>
            <a:ahLst/>
            <a:cxnLst/>
            <a:rect l="l" t="t" r="r" b="b"/>
            <a:pathLst>
              <a:path w="3836" h="3610" extrusionOk="0">
                <a:moveTo>
                  <a:pt x="1956" y="0"/>
                </a:moveTo>
                <a:cubicBezTo>
                  <a:pt x="828" y="0"/>
                  <a:pt x="1" y="902"/>
                  <a:pt x="26" y="2105"/>
                </a:cubicBezTo>
                <a:cubicBezTo>
                  <a:pt x="26" y="2932"/>
                  <a:pt x="753" y="3609"/>
                  <a:pt x="1655" y="3609"/>
                </a:cubicBezTo>
                <a:cubicBezTo>
                  <a:pt x="2783" y="3609"/>
                  <a:pt x="3785" y="2657"/>
                  <a:pt x="3811" y="1554"/>
                </a:cubicBezTo>
                <a:cubicBezTo>
                  <a:pt x="3836" y="702"/>
                  <a:pt x="2983" y="0"/>
                  <a:pt x="195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13"/>
          <p:cNvSpPr/>
          <p:nvPr/>
        </p:nvSpPr>
        <p:spPr>
          <a:xfrm>
            <a:off x="488233" y="6907084"/>
            <a:ext cx="125667" cy="120533"/>
          </a:xfrm>
          <a:custGeom>
            <a:avLst/>
            <a:gdLst/>
            <a:ahLst/>
            <a:cxnLst/>
            <a:rect l="l" t="t" r="r" b="b"/>
            <a:pathLst>
              <a:path w="3770" h="3616" extrusionOk="0">
                <a:moveTo>
                  <a:pt x="2017" y="1"/>
                </a:moveTo>
                <a:cubicBezTo>
                  <a:pt x="1124" y="1"/>
                  <a:pt x="0" y="754"/>
                  <a:pt x="85" y="2029"/>
                </a:cubicBezTo>
                <a:cubicBezTo>
                  <a:pt x="85" y="3065"/>
                  <a:pt x="510" y="3616"/>
                  <a:pt x="1283" y="3616"/>
                </a:cubicBezTo>
                <a:cubicBezTo>
                  <a:pt x="1520" y="3616"/>
                  <a:pt x="1790" y="3564"/>
                  <a:pt x="2090" y="3458"/>
                </a:cubicBezTo>
                <a:cubicBezTo>
                  <a:pt x="2441" y="3333"/>
                  <a:pt x="2767" y="3157"/>
                  <a:pt x="3043" y="2907"/>
                </a:cubicBezTo>
                <a:cubicBezTo>
                  <a:pt x="3494" y="2480"/>
                  <a:pt x="3769" y="1979"/>
                  <a:pt x="3644" y="1302"/>
                </a:cubicBezTo>
                <a:cubicBezTo>
                  <a:pt x="3519" y="626"/>
                  <a:pt x="3068" y="300"/>
                  <a:pt x="2466" y="74"/>
                </a:cubicBezTo>
                <a:cubicBezTo>
                  <a:pt x="2329" y="25"/>
                  <a:pt x="2177" y="1"/>
                  <a:pt x="20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13"/>
          <p:cNvSpPr/>
          <p:nvPr/>
        </p:nvSpPr>
        <p:spPr>
          <a:xfrm>
            <a:off x="323133" y="7027352"/>
            <a:ext cx="95267" cy="94433"/>
          </a:xfrm>
          <a:custGeom>
            <a:avLst/>
            <a:gdLst/>
            <a:ahLst/>
            <a:cxnLst/>
            <a:rect l="l" t="t" r="r" b="b"/>
            <a:pathLst>
              <a:path w="2858" h="2833" extrusionOk="0">
                <a:moveTo>
                  <a:pt x="1379" y="0"/>
                </a:moveTo>
                <a:cubicBezTo>
                  <a:pt x="502" y="0"/>
                  <a:pt x="0" y="527"/>
                  <a:pt x="26" y="1479"/>
                </a:cubicBezTo>
                <a:cubicBezTo>
                  <a:pt x="26" y="2256"/>
                  <a:pt x="502" y="2807"/>
                  <a:pt x="1178" y="2832"/>
                </a:cubicBezTo>
                <a:cubicBezTo>
                  <a:pt x="1955" y="2832"/>
                  <a:pt x="2858" y="1955"/>
                  <a:pt x="2808" y="1228"/>
                </a:cubicBezTo>
                <a:cubicBezTo>
                  <a:pt x="2757" y="502"/>
                  <a:pt x="2206" y="25"/>
                  <a:pt x="137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3"/>
          <p:cNvSpPr/>
          <p:nvPr/>
        </p:nvSpPr>
        <p:spPr>
          <a:xfrm>
            <a:off x="677368" y="6525251"/>
            <a:ext cx="146233" cy="118767"/>
          </a:xfrm>
          <a:custGeom>
            <a:avLst/>
            <a:gdLst/>
            <a:ahLst/>
            <a:cxnLst/>
            <a:rect l="l" t="t" r="r" b="b"/>
            <a:pathLst>
              <a:path w="4387" h="3563" extrusionOk="0">
                <a:moveTo>
                  <a:pt x="2231" y="1"/>
                </a:moveTo>
                <a:cubicBezTo>
                  <a:pt x="627" y="26"/>
                  <a:pt x="0" y="727"/>
                  <a:pt x="251" y="2106"/>
                </a:cubicBezTo>
                <a:cubicBezTo>
                  <a:pt x="416" y="3022"/>
                  <a:pt x="1049" y="3563"/>
                  <a:pt x="1808" y="3563"/>
                </a:cubicBezTo>
                <a:cubicBezTo>
                  <a:pt x="2088" y="3563"/>
                  <a:pt x="2385" y="3489"/>
                  <a:pt x="2682" y="3334"/>
                </a:cubicBezTo>
                <a:cubicBezTo>
                  <a:pt x="3083" y="3108"/>
                  <a:pt x="3409" y="2833"/>
                  <a:pt x="3684" y="2482"/>
                </a:cubicBezTo>
                <a:cubicBezTo>
                  <a:pt x="4386" y="1579"/>
                  <a:pt x="3960" y="326"/>
                  <a:pt x="2832" y="51"/>
                </a:cubicBezTo>
                <a:cubicBezTo>
                  <a:pt x="2582" y="1"/>
                  <a:pt x="2306" y="26"/>
                  <a:pt x="22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3"/>
          <p:cNvSpPr/>
          <p:nvPr/>
        </p:nvSpPr>
        <p:spPr>
          <a:xfrm>
            <a:off x="669834" y="7027085"/>
            <a:ext cx="117833" cy="120833"/>
          </a:xfrm>
          <a:custGeom>
            <a:avLst/>
            <a:gdLst/>
            <a:ahLst/>
            <a:cxnLst/>
            <a:rect l="l" t="t" r="r" b="b"/>
            <a:pathLst>
              <a:path w="3535" h="3625" extrusionOk="0">
                <a:moveTo>
                  <a:pt x="2187" y="1"/>
                </a:moveTo>
                <a:cubicBezTo>
                  <a:pt x="2128" y="1"/>
                  <a:pt x="2068" y="3"/>
                  <a:pt x="2006" y="8"/>
                </a:cubicBezTo>
                <a:cubicBezTo>
                  <a:pt x="1755" y="33"/>
                  <a:pt x="1479" y="109"/>
                  <a:pt x="1229" y="209"/>
                </a:cubicBezTo>
                <a:cubicBezTo>
                  <a:pt x="427" y="510"/>
                  <a:pt x="1" y="1161"/>
                  <a:pt x="76" y="1963"/>
                </a:cubicBezTo>
                <a:cubicBezTo>
                  <a:pt x="151" y="2790"/>
                  <a:pt x="677" y="3442"/>
                  <a:pt x="1354" y="3592"/>
                </a:cubicBezTo>
                <a:cubicBezTo>
                  <a:pt x="1463" y="3614"/>
                  <a:pt x="1570" y="3625"/>
                  <a:pt x="1675" y="3625"/>
                </a:cubicBezTo>
                <a:cubicBezTo>
                  <a:pt x="2297" y="3625"/>
                  <a:pt x="2844" y="3251"/>
                  <a:pt x="3209" y="2565"/>
                </a:cubicBezTo>
                <a:cubicBezTo>
                  <a:pt x="3409" y="2214"/>
                  <a:pt x="3534" y="1838"/>
                  <a:pt x="3484" y="1462"/>
                </a:cubicBezTo>
                <a:cubicBezTo>
                  <a:pt x="3484" y="502"/>
                  <a:pt x="3025" y="1"/>
                  <a:pt x="21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3"/>
          <p:cNvSpPr/>
          <p:nvPr/>
        </p:nvSpPr>
        <p:spPr>
          <a:xfrm>
            <a:off x="745034" y="6753985"/>
            <a:ext cx="121833" cy="112167"/>
          </a:xfrm>
          <a:custGeom>
            <a:avLst/>
            <a:gdLst/>
            <a:ahLst/>
            <a:cxnLst/>
            <a:rect l="l" t="t" r="r" b="b"/>
            <a:pathLst>
              <a:path w="3655" h="3365" extrusionOk="0">
                <a:moveTo>
                  <a:pt x="2192" y="1"/>
                </a:moveTo>
                <a:cubicBezTo>
                  <a:pt x="2155" y="1"/>
                  <a:pt x="2118" y="2"/>
                  <a:pt x="2080" y="6"/>
                </a:cubicBezTo>
                <a:cubicBezTo>
                  <a:pt x="1053" y="106"/>
                  <a:pt x="25" y="557"/>
                  <a:pt x="0" y="1860"/>
                </a:cubicBezTo>
                <a:cubicBezTo>
                  <a:pt x="0" y="2662"/>
                  <a:pt x="702" y="3364"/>
                  <a:pt x="1529" y="3364"/>
                </a:cubicBezTo>
                <a:cubicBezTo>
                  <a:pt x="2582" y="3289"/>
                  <a:pt x="3434" y="2662"/>
                  <a:pt x="3559" y="1535"/>
                </a:cubicBezTo>
                <a:cubicBezTo>
                  <a:pt x="3655" y="745"/>
                  <a:pt x="2974" y="1"/>
                  <a:pt x="21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2514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1"/>
          <p:cNvSpPr txBox="1">
            <a:spLocks noGrp="1"/>
          </p:cNvSpPr>
          <p:nvPr>
            <p:ph type="ctrTitle"/>
          </p:nvPr>
        </p:nvSpPr>
        <p:spPr>
          <a:xfrm>
            <a:off x="3208967" y="2246251"/>
            <a:ext cx="5774000" cy="1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4666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9" name="Google Shape;759;p31"/>
          <p:cNvSpPr txBox="1">
            <a:spLocks noGrp="1"/>
          </p:cNvSpPr>
          <p:nvPr>
            <p:ph type="subTitle" idx="1"/>
          </p:nvPr>
        </p:nvSpPr>
        <p:spPr>
          <a:xfrm>
            <a:off x="2782233" y="3943267"/>
            <a:ext cx="6627600" cy="9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400"/>
              <a:buFont typeface="Glegoo"/>
              <a:buNone/>
              <a:defRPr sz="2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9pPr>
          </a:lstStyle>
          <a:p>
            <a:endParaRPr/>
          </a:p>
        </p:txBody>
      </p:sp>
      <p:grpSp>
        <p:nvGrpSpPr>
          <p:cNvPr id="760" name="Google Shape;760;p31"/>
          <p:cNvGrpSpPr/>
          <p:nvPr/>
        </p:nvGrpSpPr>
        <p:grpSpPr>
          <a:xfrm rot="-2700000">
            <a:off x="357641" y="-593307"/>
            <a:ext cx="1984993" cy="2599636"/>
            <a:chOff x="9944425" y="2968150"/>
            <a:chExt cx="1171100" cy="1533725"/>
          </a:xfrm>
        </p:grpSpPr>
        <p:sp>
          <p:nvSpPr>
            <p:cNvPr id="761" name="Google Shape;761;p31"/>
            <p:cNvSpPr/>
            <p:nvPr/>
          </p:nvSpPr>
          <p:spPr>
            <a:xfrm>
              <a:off x="10540300" y="3495525"/>
              <a:ext cx="575225" cy="1006350"/>
            </a:xfrm>
            <a:custGeom>
              <a:avLst/>
              <a:gdLst/>
              <a:ahLst/>
              <a:cxnLst/>
              <a:rect l="l" t="t" r="r" b="b"/>
              <a:pathLst>
                <a:path w="23009" h="40254" extrusionOk="0">
                  <a:moveTo>
                    <a:pt x="12534" y="15239"/>
                  </a:moveTo>
                  <a:cubicBezTo>
                    <a:pt x="12570" y="15239"/>
                    <a:pt x="12611" y="15247"/>
                    <a:pt x="12657" y="15265"/>
                  </a:cubicBezTo>
                  <a:cubicBezTo>
                    <a:pt x="12858" y="15316"/>
                    <a:pt x="12908" y="15516"/>
                    <a:pt x="12833" y="15666"/>
                  </a:cubicBezTo>
                  <a:cubicBezTo>
                    <a:pt x="12432" y="16569"/>
                    <a:pt x="12381" y="17621"/>
                    <a:pt x="11655" y="18373"/>
                  </a:cubicBezTo>
                  <a:cubicBezTo>
                    <a:pt x="11855" y="17446"/>
                    <a:pt x="12056" y="16519"/>
                    <a:pt x="12256" y="15566"/>
                  </a:cubicBezTo>
                  <a:cubicBezTo>
                    <a:pt x="12297" y="15403"/>
                    <a:pt x="12371" y="15239"/>
                    <a:pt x="12534" y="15239"/>
                  </a:cubicBezTo>
                  <a:close/>
                  <a:moveTo>
                    <a:pt x="21003" y="21230"/>
                  </a:moveTo>
                  <a:cubicBezTo>
                    <a:pt x="20727" y="23336"/>
                    <a:pt x="20427" y="25416"/>
                    <a:pt x="19725" y="27421"/>
                  </a:cubicBezTo>
                  <a:cubicBezTo>
                    <a:pt x="20051" y="25341"/>
                    <a:pt x="20226" y="23235"/>
                    <a:pt x="21003" y="21230"/>
                  </a:cubicBezTo>
                  <a:close/>
                  <a:moveTo>
                    <a:pt x="17068" y="26544"/>
                  </a:moveTo>
                  <a:lnTo>
                    <a:pt x="17068" y="26544"/>
                  </a:lnTo>
                  <a:cubicBezTo>
                    <a:pt x="17469" y="27070"/>
                    <a:pt x="17168" y="27521"/>
                    <a:pt x="16843" y="28173"/>
                  </a:cubicBezTo>
                  <a:cubicBezTo>
                    <a:pt x="16567" y="27396"/>
                    <a:pt x="16943" y="26995"/>
                    <a:pt x="17068" y="26544"/>
                  </a:cubicBezTo>
                  <a:close/>
                  <a:moveTo>
                    <a:pt x="14737" y="27321"/>
                  </a:moveTo>
                  <a:cubicBezTo>
                    <a:pt x="14988" y="27747"/>
                    <a:pt x="14662" y="28022"/>
                    <a:pt x="14562" y="28423"/>
                  </a:cubicBezTo>
                  <a:cubicBezTo>
                    <a:pt x="14236" y="27847"/>
                    <a:pt x="14236" y="27847"/>
                    <a:pt x="14737" y="27321"/>
                  </a:cubicBezTo>
                  <a:close/>
                  <a:moveTo>
                    <a:pt x="7544" y="27246"/>
                  </a:moveTo>
                  <a:cubicBezTo>
                    <a:pt x="7695" y="27847"/>
                    <a:pt x="7369" y="28323"/>
                    <a:pt x="7244" y="28875"/>
                  </a:cubicBezTo>
                  <a:cubicBezTo>
                    <a:pt x="7093" y="29601"/>
                    <a:pt x="6843" y="30328"/>
                    <a:pt x="6617" y="31055"/>
                  </a:cubicBezTo>
                  <a:cubicBezTo>
                    <a:pt x="6596" y="31181"/>
                    <a:pt x="6523" y="31324"/>
                    <a:pt x="6382" y="31324"/>
                  </a:cubicBezTo>
                  <a:cubicBezTo>
                    <a:pt x="6355" y="31324"/>
                    <a:pt x="6324" y="31318"/>
                    <a:pt x="6291" y="31306"/>
                  </a:cubicBezTo>
                  <a:cubicBezTo>
                    <a:pt x="6116" y="31256"/>
                    <a:pt x="6066" y="31080"/>
                    <a:pt x="6091" y="30905"/>
                  </a:cubicBezTo>
                  <a:cubicBezTo>
                    <a:pt x="6091" y="30804"/>
                    <a:pt x="6141" y="30729"/>
                    <a:pt x="6166" y="30629"/>
                  </a:cubicBezTo>
                  <a:cubicBezTo>
                    <a:pt x="6567" y="29476"/>
                    <a:pt x="6968" y="28323"/>
                    <a:pt x="7544" y="27246"/>
                  </a:cubicBezTo>
                  <a:close/>
                  <a:moveTo>
                    <a:pt x="6066" y="31682"/>
                  </a:moveTo>
                  <a:cubicBezTo>
                    <a:pt x="6291" y="31682"/>
                    <a:pt x="6442" y="31782"/>
                    <a:pt x="6341" y="32032"/>
                  </a:cubicBezTo>
                  <a:cubicBezTo>
                    <a:pt x="6241" y="32283"/>
                    <a:pt x="6266" y="32634"/>
                    <a:pt x="5865" y="32659"/>
                  </a:cubicBezTo>
                  <a:cubicBezTo>
                    <a:pt x="5815" y="32433"/>
                    <a:pt x="5715" y="32233"/>
                    <a:pt x="5690" y="32007"/>
                  </a:cubicBezTo>
                  <a:cubicBezTo>
                    <a:pt x="5665" y="31757"/>
                    <a:pt x="5840" y="31682"/>
                    <a:pt x="6066" y="31682"/>
                  </a:cubicBezTo>
                  <a:close/>
                  <a:moveTo>
                    <a:pt x="5865" y="32659"/>
                  </a:moveTo>
                  <a:lnTo>
                    <a:pt x="5865" y="32659"/>
                  </a:lnTo>
                  <a:cubicBezTo>
                    <a:pt x="5840" y="32684"/>
                    <a:pt x="5815" y="32734"/>
                    <a:pt x="5815" y="32734"/>
                  </a:cubicBezTo>
                  <a:cubicBezTo>
                    <a:pt x="5740" y="32734"/>
                    <a:pt x="5765" y="32684"/>
                    <a:pt x="5865" y="32659"/>
                  </a:cubicBezTo>
                  <a:close/>
                  <a:moveTo>
                    <a:pt x="2431" y="34489"/>
                  </a:moveTo>
                  <a:lnTo>
                    <a:pt x="2431" y="34489"/>
                  </a:lnTo>
                  <a:cubicBezTo>
                    <a:pt x="2782" y="34940"/>
                    <a:pt x="2757" y="35291"/>
                    <a:pt x="2381" y="35591"/>
                  </a:cubicBezTo>
                  <a:cubicBezTo>
                    <a:pt x="2352" y="35611"/>
                    <a:pt x="2316" y="35623"/>
                    <a:pt x="2279" y="35623"/>
                  </a:cubicBezTo>
                  <a:cubicBezTo>
                    <a:pt x="2220" y="35623"/>
                    <a:pt x="2161" y="35593"/>
                    <a:pt x="2131" y="35516"/>
                  </a:cubicBezTo>
                  <a:cubicBezTo>
                    <a:pt x="1955" y="35115"/>
                    <a:pt x="2106" y="34814"/>
                    <a:pt x="2431" y="34489"/>
                  </a:cubicBezTo>
                  <a:close/>
                  <a:moveTo>
                    <a:pt x="7917" y="1"/>
                  </a:moveTo>
                  <a:cubicBezTo>
                    <a:pt x="7902" y="1"/>
                    <a:pt x="7886" y="1"/>
                    <a:pt x="7870" y="2"/>
                  </a:cubicBezTo>
                  <a:cubicBezTo>
                    <a:pt x="7594" y="52"/>
                    <a:pt x="7469" y="253"/>
                    <a:pt x="7469" y="504"/>
                  </a:cubicBezTo>
                  <a:cubicBezTo>
                    <a:pt x="7494" y="1255"/>
                    <a:pt x="7294" y="1957"/>
                    <a:pt x="7269" y="2684"/>
                  </a:cubicBezTo>
                  <a:cubicBezTo>
                    <a:pt x="7244" y="3661"/>
                    <a:pt x="7043" y="4614"/>
                    <a:pt x="6943" y="5566"/>
                  </a:cubicBezTo>
                  <a:cubicBezTo>
                    <a:pt x="6767" y="6995"/>
                    <a:pt x="6467" y="8373"/>
                    <a:pt x="6216" y="9777"/>
                  </a:cubicBezTo>
                  <a:cubicBezTo>
                    <a:pt x="6091" y="10378"/>
                    <a:pt x="5965" y="10980"/>
                    <a:pt x="5840" y="11581"/>
                  </a:cubicBezTo>
                  <a:cubicBezTo>
                    <a:pt x="5464" y="13586"/>
                    <a:pt x="4938" y="15541"/>
                    <a:pt x="4512" y="17521"/>
                  </a:cubicBezTo>
                  <a:cubicBezTo>
                    <a:pt x="3835" y="20629"/>
                    <a:pt x="3033" y="23737"/>
                    <a:pt x="2331" y="26844"/>
                  </a:cubicBezTo>
                  <a:cubicBezTo>
                    <a:pt x="1730" y="29501"/>
                    <a:pt x="1053" y="32133"/>
                    <a:pt x="502" y="34814"/>
                  </a:cubicBezTo>
                  <a:cubicBezTo>
                    <a:pt x="226" y="36143"/>
                    <a:pt x="0" y="37496"/>
                    <a:pt x="25" y="38850"/>
                  </a:cubicBezTo>
                  <a:cubicBezTo>
                    <a:pt x="51" y="39351"/>
                    <a:pt x="176" y="39802"/>
                    <a:pt x="702" y="40002"/>
                  </a:cubicBezTo>
                  <a:cubicBezTo>
                    <a:pt x="880" y="40065"/>
                    <a:pt x="1051" y="40098"/>
                    <a:pt x="1217" y="40098"/>
                  </a:cubicBezTo>
                  <a:cubicBezTo>
                    <a:pt x="1520" y="40098"/>
                    <a:pt x="1805" y="39986"/>
                    <a:pt x="2081" y="39727"/>
                  </a:cubicBezTo>
                  <a:cubicBezTo>
                    <a:pt x="2457" y="39376"/>
                    <a:pt x="2707" y="39000"/>
                    <a:pt x="2933" y="38524"/>
                  </a:cubicBezTo>
                  <a:cubicBezTo>
                    <a:pt x="3434" y="37421"/>
                    <a:pt x="4086" y="36343"/>
                    <a:pt x="4662" y="35266"/>
                  </a:cubicBezTo>
                  <a:cubicBezTo>
                    <a:pt x="4913" y="34564"/>
                    <a:pt x="5163" y="33862"/>
                    <a:pt x="5464" y="33010"/>
                  </a:cubicBezTo>
                  <a:lnTo>
                    <a:pt x="5464" y="33010"/>
                  </a:lnTo>
                  <a:cubicBezTo>
                    <a:pt x="5564" y="33737"/>
                    <a:pt x="5414" y="34413"/>
                    <a:pt x="4988" y="35215"/>
                  </a:cubicBezTo>
                  <a:cubicBezTo>
                    <a:pt x="4637" y="36920"/>
                    <a:pt x="4311" y="38599"/>
                    <a:pt x="3810" y="40253"/>
                  </a:cubicBezTo>
                  <a:cubicBezTo>
                    <a:pt x="4537" y="39952"/>
                    <a:pt x="5339" y="39852"/>
                    <a:pt x="6066" y="39501"/>
                  </a:cubicBezTo>
                  <a:cubicBezTo>
                    <a:pt x="6239" y="39436"/>
                    <a:pt x="6450" y="39371"/>
                    <a:pt x="6650" y="39371"/>
                  </a:cubicBezTo>
                  <a:cubicBezTo>
                    <a:pt x="6681" y="39371"/>
                    <a:pt x="6712" y="39373"/>
                    <a:pt x="6742" y="39376"/>
                  </a:cubicBezTo>
                  <a:cubicBezTo>
                    <a:pt x="7066" y="39435"/>
                    <a:pt x="7388" y="39457"/>
                    <a:pt x="7708" y="39457"/>
                  </a:cubicBezTo>
                  <a:cubicBezTo>
                    <a:pt x="8478" y="39457"/>
                    <a:pt x="9239" y="39329"/>
                    <a:pt x="10000" y="39276"/>
                  </a:cubicBezTo>
                  <a:cubicBezTo>
                    <a:pt x="10702" y="37697"/>
                    <a:pt x="11404" y="36118"/>
                    <a:pt x="12056" y="34539"/>
                  </a:cubicBezTo>
                  <a:cubicBezTo>
                    <a:pt x="12607" y="33210"/>
                    <a:pt x="13058" y="31882"/>
                    <a:pt x="13885" y="30504"/>
                  </a:cubicBezTo>
                  <a:lnTo>
                    <a:pt x="13885" y="30504"/>
                  </a:lnTo>
                  <a:cubicBezTo>
                    <a:pt x="13885" y="31456"/>
                    <a:pt x="13860" y="32233"/>
                    <a:pt x="13885" y="33035"/>
                  </a:cubicBezTo>
                  <a:cubicBezTo>
                    <a:pt x="13910" y="33862"/>
                    <a:pt x="14136" y="34589"/>
                    <a:pt x="15063" y="34890"/>
                  </a:cubicBezTo>
                  <a:cubicBezTo>
                    <a:pt x="16291" y="34639"/>
                    <a:pt x="17394" y="33361"/>
                    <a:pt x="17444" y="32083"/>
                  </a:cubicBezTo>
                  <a:cubicBezTo>
                    <a:pt x="17469" y="31631"/>
                    <a:pt x="17444" y="31180"/>
                    <a:pt x="18121" y="30829"/>
                  </a:cubicBezTo>
                  <a:lnTo>
                    <a:pt x="18121" y="30829"/>
                  </a:lnTo>
                  <a:cubicBezTo>
                    <a:pt x="17770" y="31657"/>
                    <a:pt x="18071" y="32408"/>
                    <a:pt x="17569" y="33060"/>
                  </a:cubicBezTo>
                  <a:cubicBezTo>
                    <a:pt x="17219" y="33486"/>
                    <a:pt x="17569" y="34238"/>
                    <a:pt x="18021" y="34413"/>
                  </a:cubicBezTo>
                  <a:cubicBezTo>
                    <a:pt x="18113" y="34446"/>
                    <a:pt x="18196" y="34463"/>
                    <a:pt x="18272" y="34463"/>
                  </a:cubicBezTo>
                  <a:cubicBezTo>
                    <a:pt x="18548" y="34463"/>
                    <a:pt x="18737" y="34237"/>
                    <a:pt x="18973" y="33687"/>
                  </a:cubicBezTo>
                  <a:cubicBezTo>
                    <a:pt x="19474" y="32534"/>
                    <a:pt x="19599" y="31256"/>
                    <a:pt x="20026" y="30078"/>
                  </a:cubicBezTo>
                  <a:cubicBezTo>
                    <a:pt x="20602" y="27546"/>
                    <a:pt x="21204" y="25015"/>
                    <a:pt x="21579" y="22459"/>
                  </a:cubicBezTo>
                  <a:cubicBezTo>
                    <a:pt x="21855" y="20754"/>
                    <a:pt x="22306" y="19050"/>
                    <a:pt x="21930" y="17321"/>
                  </a:cubicBezTo>
                  <a:cubicBezTo>
                    <a:pt x="21905" y="17170"/>
                    <a:pt x="21955" y="16970"/>
                    <a:pt x="22006" y="16819"/>
                  </a:cubicBezTo>
                  <a:cubicBezTo>
                    <a:pt x="22407" y="15591"/>
                    <a:pt x="22432" y="14263"/>
                    <a:pt x="22833" y="13010"/>
                  </a:cubicBezTo>
                  <a:cubicBezTo>
                    <a:pt x="23008" y="12484"/>
                    <a:pt x="22883" y="11907"/>
                    <a:pt x="22707" y="11356"/>
                  </a:cubicBezTo>
                  <a:cubicBezTo>
                    <a:pt x="22657" y="11155"/>
                    <a:pt x="22582" y="10980"/>
                    <a:pt x="22381" y="10854"/>
                  </a:cubicBezTo>
                  <a:cubicBezTo>
                    <a:pt x="22217" y="10745"/>
                    <a:pt x="22045" y="10691"/>
                    <a:pt x="21882" y="10691"/>
                  </a:cubicBezTo>
                  <a:cubicBezTo>
                    <a:pt x="21525" y="10691"/>
                    <a:pt x="21214" y="10949"/>
                    <a:pt x="21128" y="11431"/>
                  </a:cubicBezTo>
                  <a:cubicBezTo>
                    <a:pt x="20878" y="12734"/>
                    <a:pt x="20402" y="13937"/>
                    <a:pt x="20126" y="15215"/>
                  </a:cubicBezTo>
                  <a:cubicBezTo>
                    <a:pt x="19725" y="16819"/>
                    <a:pt x="19424" y="18474"/>
                    <a:pt x="19023" y="20078"/>
                  </a:cubicBezTo>
                  <a:cubicBezTo>
                    <a:pt x="18823" y="20880"/>
                    <a:pt x="18772" y="21732"/>
                    <a:pt x="18296" y="22433"/>
                  </a:cubicBezTo>
                  <a:cubicBezTo>
                    <a:pt x="18296" y="22659"/>
                    <a:pt x="18346" y="22885"/>
                    <a:pt x="18196" y="23110"/>
                  </a:cubicBezTo>
                  <a:cubicBezTo>
                    <a:pt x="18046" y="22834"/>
                    <a:pt x="18046" y="22609"/>
                    <a:pt x="18271" y="22433"/>
                  </a:cubicBezTo>
                  <a:cubicBezTo>
                    <a:pt x="18296" y="20930"/>
                    <a:pt x="18722" y="19476"/>
                    <a:pt x="18998" y="18022"/>
                  </a:cubicBezTo>
                  <a:cubicBezTo>
                    <a:pt x="19374" y="15917"/>
                    <a:pt x="19875" y="13862"/>
                    <a:pt x="19900" y="11732"/>
                  </a:cubicBezTo>
                  <a:cubicBezTo>
                    <a:pt x="19925" y="10930"/>
                    <a:pt x="19700" y="10579"/>
                    <a:pt x="19023" y="10353"/>
                  </a:cubicBezTo>
                  <a:cubicBezTo>
                    <a:pt x="18846" y="10296"/>
                    <a:pt x="18694" y="10266"/>
                    <a:pt x="18558" y="10266"/>
                  </a:cubicBezTo>
                  <a:cubicBezTo>
                    <a:pt x="18212" y="10266"/>
                    <a:pt x="17961" y="10462"/>
                    <a:pt x="17620" y="10930"/>
                  </a:cubicBezTo>
                  <a:cubicBezTo>
                    <a:pt x="17344" y="11281"/>
                    <a:pt x="17193" y="11757"/>
                    <a:pt x="16818" y="12057"/>
                  </a:cubicBezTo>
                  <a:cubicBezTo>
                    <a:pt x="16364" y="11356"/>
                    <a:pt x="15842" y="10977"/>
                    <a:pt x="15266" y="10977"/>
                  </a:cubicBezTo>
                  <a:cubicBezTo>
                    <a:pt x="15142" y="10977"/>
                    <a:pt x="15016" y="10994"/>
                    <a:pt x="14888" y="11030"/>
                  </a:cubicBezTo>
                  <a:cubicBezTo>
                    <a:pt x="14361" y="11180"/>
                    <a:pt x="13960" y="11556"/>
                    <a:pt x="13685" y="12032"/>
                  </a:cubicBezTo>
                  <a:cubicBezTo>
                    <a:pt x="13635" y="12559"/>
                    <a:pt x="13484" y="13035"/>
                    <a:pt x="13133" y="13586"/>
                  </a:cubicBezTo>
                  <a:cubicBezTo>
                    <a:pt x="13058" y="12960"/>
                    <a:pt x="13259" y="12509"/>
                    <a:pt x="13359" y="12057"/>
                  </a:cubicBezTo>
                  <a:cubicBezTo>
                    <a:pt x="13484" y="11080"/>
                    <a:pt x="13559" y="10128"/>
                    <a:pt x="13710" y="9175"/>
                  </a:cubicBezTo>
                  <a:cubicBezTo>
                    <a:pt x="13810" y="8624"/>
                    <a:pt x="13885" y="8047"/>
                    <a:pt x="13860" y="7496"/>
                  </a:cubicBezTo>
                  <a:cubicBezTo>
                    <a:pt x="13835" y="6869"/>
                    <a:pt x="13660" y="6669"/>
                    <a:pt x="13083" y="6494"/>
                  </a:cubicBezTo>
                  <a:cubicBezTo>
                    <a:pt x="12979" y="6459"/>
                    <a:pt x="12883" y="6443"/>
                    <a:pt x="12795" y="6443"/>
                  </a:cubicBezTo>
                  <a:cubicBezTo>
                    <a:pt x="12441" y="6443"/>
                    <a:pt x="12216" y="6704"/>
                    <a:pt x="12056" y="7045"/>
                  </a:cubicBezTo>
                  <a:cubicBezTo>
                    <a:pt x="11880" y="7371"/>
                    <a:pt x="11755" y="7697"/>
                    <a:pt x="11630" y="8047"/>
                  </a:cubicBezTo>
                  <a:cubicBezTo>
                    <a:pt x="10878" y="10504"/>
                    <a:pt x="10151" y="12935"/>
                    <a:pt x="9374" y="15391"/>
                  </a:cubicBezTo>
                  <a:cubicBezTo>
                    <a:pt x="8447" y="18423"/>
                    <a:pt x="7494" y="21481"/>
                    <a:pt x="6517" y="24514"/>
                  </a:cubicBezTo>
                  <a:cubicBezTo>
                    <a:pt x="5815" y="26794"/>
                    <a:pt x="4963" y="29050"/>
                    <a:pt x="4111" y="31281"/>
                  </a:cubicBezTo>
                  <a:cubicBezTo>
                    <a:pt x="3860" y="31932"/>
                    <a:pt x="3559" y="32559"/>
                    <a:pt x="3058" y="33060"/>
                  </a:cubicBezTo>
                  <a:cubicBezTo>
                    <a:pt x="3058" y="33135"/>
                    <a:pt x="3058" y="33185"/>
                    <a:pt x="3058" y="33261"/>
                  </a:cubicBezTo>
                  <a:cubicBezTo>
                    <a:pt x="3033" y="33336"/>
                    <a:pt x="3008" y="33411"/>
                    <a:pt x="2958" y="33511"/>
                  </a:cubicBezTo>
                  <a:cubicBezTo>
                    <a:pt x="2832" y="33411"/>
                    <a:pt x="2883" y="33286"/>
                    <a:pt x="2908" y="33185"/>
                  </a:cubicBezTo>
                  <a:cubicBezTo>
                    <a:pt x="2933" y="33135"/>
                    <a:pt x="3008" y="33085"/>
                    <a:pt x="3033" y="33060"/>
                  </a:cubicBezTo>
                  <a:cubicBezTo>
                    <a:pt x="3008" y="32333"/>
                    <a:pt x="3058" y="31606"/>
                    <a:pt x="3158" y="30880"/>
                  </a:cubicBezTo>
                  <a:cubicBezTo>
                    <a:pt x="3309" y="29852"/>
                    <a:pt x="3634" y="28875"/>
                    <a:pt x="3835" y="27872"/>
                  </a:cubicBezTo>
                  <a:cubicBezTo>
                    <a:pt x="4386" y="25065"/>
                    <a:pt x="4988" y="22283"/>
                    <a:pt x="5539" y="19476"/>
                  </a:cubicBezTo>
                  <a:cubicBezTo>
                    <a:pt x="5940" y="17596"/>
                    <a:pt x="6366" y="15717"/>
                    <a:pt x="6692" y="13837"/>
                  </a:cubicBezTo>
                  <a:cubicBezTo>
                    <a:pt x="6918" y="12484"/>
                    <a:pt x="7143" y="11155"/>
                    <a:pt x="7544" y="9852"/>
                  </a:cubicBezTo>
                  <a:cubicBezTo>
                    <a:pt x="7444" y="9250"/>
                    <a:pt x="7670" y="8724"/>
                    <a:pt x="7845" y="8173"/>
                  </a:cubicBezTo>
                  <a:cubicBezTo>
                    <a:pt x="7795" y="6719"/>
                    <a:pt x="8196" y="5290"/>
                    <a:pt x="8221" y="3837"/>
                  </a:cubicBezTo>
                  <a:cubicBezTo>
                    <a:pt x="8221" y="2709"/>
                    <a:pt x="8572" y="1581"/>
                    <a:pt x="8271" y="453"/>
                  </a:cubicBezTo>
                  <a:cubicBezTo>
                    <a:pt x="8223" y="238"/>
                    <a:pt x="8221" y="1"/>
                    <a:pt x="7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10726400" y="3364450"/>
              <a:ext cx="251900" cy="377375"/>
            </a:xfrm>
            <a:custGeom>
              <a:avLst/>
              <a:gdLst/>
              <a:ahLst/>
              <a:cxnLst/>
              <a:rect l="l" t="t" r="r" b="b"/>
              <a:pathLst>
                <a:path w="10076" h="15095" extrusionOk="0">
                  <a:moveTo>
                    <a:pt x="7736" y="0"/>
                  </a:moveTo>
                  <a:cubicBezTo>
                    <a:pt x="7608" y="0"/>
                    <a:pt x="7476" y="11"/>
                    <a:pt x="7343" y="32"/>
                  </a:cubicBezTo>
                  <a:cubicBezTo>
                    <a:pt x="7043" y="82"/>
                    <a:pt x="6767" y="183"/>
                    <a:pt x="6466" y="208"/>
                  </a:cubicBezTo>
                  <a:cubicBezTo>
                    <a:pt x="5464" y="258"/>
                    <a:pt x="5113" y="559"/>
                    <a:pt x="4762" y="1561"/>
                  </a:cubicBezTo>
                  <a:cubicBezTo>
                    <a:pt x="5013" y="1586"/>
                    <a:pt x="5238" y="1561"/>
                    <a:pt x="5464" y="1636"/>
                  </a:cubicBezTo>
                  <a:cubicBezTo>
                    <a:pt x="6015" y="1762"/>
                    <a:pt x="6667" y="1912"/>
                    <a:pt x="6892" y="2438"/>
                  </a:cubicBezTo>
                  <a:cubicBezTo>
                    <a:pt x="7193" y="3115"/>
                    <a:pt x="7669" y="3691"/>
                    <a:pt x="7895" y="4393"/>
                  </a:cubicBezTo>
                  <a:cubicBezTo>
                    <a:pt x="8246" y="5371"/>
                    <a:pt x="8120" y="6223"/>
                    <a:pt x="7469" y="7150"/>
                  </a:cubicBezTo>
                  <a:cubicBezTo>
                    <a:pt x="6692" y="8228"/>
                    <a:pt x="5564" y="8854"/>
                    <a:pt x="4687" y="9782"/>
                  </a:cubicBezTo>
                  <a:cubicBezTo>
                    <a:pt x="3810" y="10684"/>
                    <a:pt x="2832" y="11486"/>
                    <a:pt x="1855" y="12288"/>
                  </a:cubicBezTo>
                  <a:cubicBezTo>
                    <a:pt x="1378" y="12664"/>
                    <a:pt x="1078" y="13290"/>
                    <a:pt x="401" y="13416"/>
                  </a:cubicBezTo>
                  <a:cubicBezTo>
                    <a:pt x="226" y="13967"/>
                    <a:pt x="0" y="14493"/>
                    <a:pt x="100" y="15095"/>
                  </a:cubicBezTo>
                  <a:cubicBezTo>
                    <a:pt x="376" y="15020"/>
                    <a:pt x="551" y="14819"/>
                    <a:pt x="752" y="14644"/>
                  </a:cubicBezTo>
                  <a:cubicBezTo>
                    <a:pt x="2406" y="12864"/>
                    <a:pt x="4236" y="11285"/>
                    <a:pt x="5890" y="9531"/>
                  </a:cubicBezTo>
                  <a:cubicBezTo>
                    <a:pt x="7293" y="8027"/>
                    <a:pt x="8546" y="6448"/>
                    <a:pt x="9449" y="4644"/>
                  </a:cubicBezTo>
                  <a:cubicBezTo>
                    <a:pt x="9825" y="3917"/>
                    <a:pt x="10075" y="3115"/>
                    <a:pt x="10025" y="2238"/>
                  </a:cubicBezTo>
                  <a:cubicBezTo>
                    <a:pt x="9957" y="945"/>
                    <a:pt x="8965" y="0"/>
                    <a:pt x="7736" y="0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63" name="Google Shape;763;p31"/>
            <p:cNvGrpSpPr/>
            <p:nvPr/>
          </p:nvGrpSpPr>
          <p:grpSpPr>
            <a:xfrm>
              <a:off x="9944425" y="2968150"/>
              <a:ext cx="988125" cy="947050"/>
              <a:chOff x="3971325" y="3315350"/>
              <a:chExt cx="988125" cy="947050"/>
            </a:xfrm>
          </p:grpSpPr>
          <p:sp>
            <p:nvSpPr>
              <p:cNvPr id="764" name="Google Shape;764;p31"/>
              <p:cNvSpPr/>
              <p:nvPr/>
            </p:nvSpPr>
            <p:spPr>
              <a:xfrm>
                <a:off x="3988250" y="3315350"/>
                <a:ext cx="875975" cy="947050"/>
              </a:xfrm>
              <a:custGeom>
                <a:avLst/>
                <a:gdLst/>
                <a:ahLst/>
                <a:cxnLst/>
                <a:rect l="l" t="t" r="r" b="b"/>
                <a:pathLst>
                  <a:path w="35039" h="37882" extrusionOk="0">
                    <a:moveTo>
                      <a:pt x="10477" y="6009"/>
                    </a:moveTo>
                    <a:cubicBezTo>
                      <a:pt x="11780" y="6009"/>
                      <a:pt x="12833" y="7438"/>
                      <a:pt x="12507" y="8766"/>
                    </a:cubicBezTo>
                    <a:cubicBezTo>
                      <a:pt x="12457" y="8992"/>
                      <a:pt x="12381" y="9217"/>
                      <a:pt x="12281" y="9418"/>
                    </a:cubicBezTo>
                    <a:cubicBezTo>
                      <a:pt x="11979" y="10152"/>
                      <a:pt x="11305" y="10607"/>
                      <a:pt x="10611" y="10607"/>
                    </a:cubicBezTo>
                    <a:cubicBezTo>
                      <a:pt x="10500" y="10607"/>
                      <a:pt x="10387" y="10595"/>
                      <a:pt x="10276" y="10571"/>
                    </a:cubicBezTo>
                    <a:cubicBezTo>
                      <a:pt x="9574" y="10420"/>
                      <a:pt x="8772" y="9493"/>
                      <a:pt x="8747" y="8766"/>
                    </a:cubicBezTo>
                    <a:cubicBezTo>
                      <a:pt x="8697" y="7814"/>
                      <a:pt x="9098" y="7012"/>
                      <a:pt x="9650" y="6285"/>
                    </a:cubicBezTo>
                    <a:cubicBezTo>
                      <a:pt x="9875" y="6009"/>
                      <a:pt x="10176" y="6009"/>
                      <a:pt x="10477" y="6009"/>
                    </a:cubicBezTo>
                    <a:close/>
                    <a:moveTo>
                      <a:pt x="13378" y="27070"/>
                    </a:moveTo>
                    <a:cubicBezTo>
                      <a:pt x="13453" y="27070"/>
                      <a:pt x="13522" y="27076"/>
                      <a:pt x="13584" y="27087"/>
                    </a:cubicBezTo>
                    <a:cubicBezTo>
                      <a:pt x="13697" y="27087"/>
                      <a:pt x="13801" y="27086"/>
                      <a:pt x="13897" y="27086"/>
                    </a:cubicBezTo>
                    <a:cubicBezTo>
                      <a:pt x="14184" y="27086"/>
                      <a:pt x="14405" y="27100"/>
                      <a:pt x="14612" y="27213"/>
                    </a:cubicBezTo>
                    <a:cubicBezTo>
                      <a:pt x="15037" y="27468"/>
                      <a:pt x="15462" y="27630"/>
                      <a:pt x="15919" y="27630"/>
                    </a:cubicBezTo>
                    <a:cubicBezTo>
                      <a:pt x="16135" y="27630"/>
                      <a:pt x="16358" y="27594"/>
                      <a:pt x="16592" y="27513"/>
                    </a:cubicBezTo>
                    <a:cubicBezTo>
                      <a:pt x="16681" y="27485"/>
                      <a:pt x="16773" y="27470"/>
                      <a:pt x="16860" y="27470"/>
                    </a:cubicBezTo>
                    <a:cubicBezTo>
                      <a:pt x="17163" y="27470"/>
                      <a:pt x="17405" y="27658"/>
                      <a:pt x="17269" y="28165"/>
                    </a:cubicBezTo>
                    <a:cubicBezTo>
                      <a:pt x="17193" y="28441"/>
                      <a:pt x="17369" y="28591"/>
                      <a:pt x="17620" y="28666"/>
                    </a:cubicBezTo>
                    <a:cubicBezTo>
                      <a:pt x="17945" y="28775"/>
                      <a:pt x="18270" y="28902"/>
                      <a:pt x="18611" y="28902"/>
                    </a:cubicBezTo>
                    <a:cubicBezTo>
                      <a:pt x="18664" y="28902"/>
                      <a:pt x="18718" y="28899"/>
                      <a:pt x="18772" y="28892"/>
                    </a:cubicBezTo>
                    <a:cubicBezTo>
                      <a:pt x="18887" y="28876"/>
                      <a:pt x="19001" y="28870"/>
                      <a:pt x="19114" y="28870"/>
                    </a:cubicBezTo>
                    <a:cubicBezTo>
                      <a:pt x="19739" y="28870"/>
                      <a:pt x="20337" y="29071"/>
                      <a:pt x="20953" y="29092"/>
                    </a:cubicBezTo>
                    <a:cubicBezTo>
                      <a:pt x="21053" y="29092"/>
                      <a:pt x="21178" y="29117"/>
                      <a:pt x="21229" y="29167"/>
                    </a:cubicBezTo>
                    <a:cubicBezTo>
                      <a:pt x="21855" y="30095"/>
                      <a:pt x="22983" y="30396"/>
                      <a:pt x="23735" y="31172"/>
                    </a:cubicBezTo>
                    <a:cubicBezTo>
                      <a:pt x="24061" y="31498"/>
                      <a:pt x="24286" y="31874"/>
                      <a:pt x="24161" y="32325"/>
                    </a:cubicBezTo>
                    <a:cubicBezTo>
                      <a:pt x="23935" y="33102"/>
                      <a:pt x="23960" y="34030"/>
                      <a:pt x="22983" y="34381"/>
                    </a:cubicBezTo>
                    <a:cubicBezTo>
                      <a:pt x="22908" y="34406"/>
                      <a:pt x="22833" y="34531"/>
                      <a:pt x="22833" y="34606"/>
                    </a:cubicBezTo>
                    <a:cubicBezTo>
                      <a:pt x="22871" y="35306"/>
                      <a:pt x="22397" y="35463"/>
                      <a:pt x="21984" y="35463"/>
                    </a:cubicBezTo>
                    <a:cubicBezTo>
                      <a:pt x="21864" y="35463"/>
                      <a:pt x="21750" y="35450"/>
                      <a:pt x="21655" y="35433"/>
                    </a:cubicBezTo>
                    <a:cubicBezTo>
                      <a:pt x="20351" y="35208"/>
                      <a:pt x="19023" y="35233"/>
                      <a:pt x="17720" y="34907"/>
                    </a:cubicBezTo>
                    <a:cubicBezTo>
                      <a:pt x="16517" y="34581"/>
                      <a:pt x="15289" y="34280"/>
                      <a:pt x="14061" y="34080"/>
                    </a:cubicBezTo>
                    <a:cubicBezTo>
                      <a:pt x="13409" y="33980"/>
                      <a:pt x="13033" y="33478"/>
                      <a:pt x="12557" y="33127"/>
                    </a:cubicBezTo>
                    <a:cubicBezTo>
                      <a:pt x="12056" y="32802"/>
                      <a:pt x="11454" y="32501"/>
                      <a:pt x="11504" y="31699"/>
                    </a:cubicBezTo>
                    <a:cubicBezTo>
                      <a:pt x="11529" y="31373"/>
                      <a:pt x="11128" y="31172"/>
                      <a:pt x="10903" y="30947"/>
                    </a:cubicBezTo>
                    <a:cubicBezTo>
                      <a:pt x="10276" y="30345"/>
                      <a:pt x="10226" y="30170"/>
                      <a:pt x="10527" y="29393"/>
                    </a:cubicBezTo>
                    <a:cubicBezTo>
                      <a:pt x="10602" y="29167"/>
                      <a:pt x="10752" y="28967"/>
                      <a:pt x="10752" y="28741"/>
                    </a:cubicBezTo>
                    <a:cubicBezTo>
                      <a:pt x="10777" y="28062"/>
                      <a:pt x="11060" y="27688"/>
                      <a:pt x="11715" y="27688"/>
                    </a:cubicBezTo>
                    <a:cubicBezTo>
                      <a:pt x="11736" y="27688"/>
                      <a:pt x="11758" y="27688"/>
                      <a:pt x="11780" y="27689"/>
                    </a:cubicBezTo>
                    <a:cubicBezTo>
                      <a:pt x="12081" y="27689"/>
                      <a:pt x="12256" y="27463"/>
                      <a:pt x="12482" y="27338"/>
                    </a:cubicBezTo>
                    <a:cubicBezTo>
                      <a:pt x="12793" y="27144"/>
                      <a:pt x="13118" y="27070"/>
                      <a:pt x="13378" y="27070"/>
                    </a:cubicBezTo>
                    <a:close/>
                    <a:moveTo>
                      <a:pt x="9920" y="0"/>
                    </a:moveTo>
                    <a:cubicBezTo>
                      <a:pt x="9183" y="0"/>
                      <a:pt x="8466" y="354"/>
                      <a:pt x="7945" y="997"/>
                    </a:cubicBezTo>
                    <a:cubicBezTo>
                      <a:pt x="7143" y="1999"/>
                      <a:pt x="6742" y="3202"/>
                      <a:pt x="6041" y="4255"/>
                    </a:cubicBezTo>
                    <a:cubicBezTo>
                      <a:pt x="5439" y="5182"/>
                      <a:pt x="4988" y="6185"/>
                      <a:pt x="4562" y="7187"/>
                    </a:cubicBezTo>
                    <a:cubicBezTo>
                      <a:pt x="4863" y="7130"/>
                      <a:pt x="5092" y="7095"/>
                      <a:pt x="5279" y="7095"/>
                    </a:cubicBezTo>
                    <a:cubicBezTo>
                      <a:pt x="5747" y="7095"/>
                      <a:pt x="5955" y="7313"/>
                      <a:pt x="6366" y="7939"/>
                    </a:cubicBezTo>
                    <a:cubicBezTo>
                      <a:pt x="6717" y="8466"/>
                      <a:pt x="6918" y="9042"/>
                      <a:pt x="6993" y="9694"/>
                    </a:cubicBezTo>
                    <a:cubicBezTo>
                      <a:pt x="7294" y="12551"/>
                      <a:pt x="6692" y="15308"/>
                      <a:pt x="6091" y="18040"/>
                    </a:cubicBezTo>
                    <a:cubicBezTo>
                      <a:pt x="5640" y="20095"/>
                      <a:pt x="4988" y="22100"/>
                      <a:pt x="4161" y="24030"/>
                    </a:cubicBezTo>
                    <a:cubicBezTo>
                      <a:pt x="4086" y="24180"/>
                      <a:pt x="4035" y="24330"/>
                      <a:pt x="3960" y="24481"/>
                    </a:cubicBezTo>
                    <a:cubicBezTo>
                      <a:pt x="3254" y="25971"/>
                      <a:pt x="2472" y="26602"/>
                      <a:pt x="1192" y="26602"/>
                    </a:cubicBezTo>
                    <a:cubicBezTo>
                      <a:pt x="836" y="26602"/>
                      <a:pt x="442" y="26553"/>
                      <a:pt x="0" y="26461"/>
                    </a:cubicBezTo>
                    <a:lnTo>
                      <a:pt x="0" y="26461"/>
                    </a:lnTo>
                    <a:cubicBezTo>
                      <a:pt x="0" y="27413"/>
                      <a:pt x="677" y="28040"/>
                      <a:pt x="1028" y="28842"/>
                    </a:cubicBezTo>
                    <a:cubicBezTo>
                      <a:pt x="2557" y="29443"/>
                      <a:pt x="3860" y="30521"/>
                      <a:pt x="5364" y="31223"/>
                    </a:cubicBezTo>
                    <a:cubicBezTo>
                      <a:pt x="6040" y="31561"/>
                      <a:pt x="6670" y="31876"/>
                      <a:pt x="7432" y="31876"/>
                    </a:cubicBezTo>
                    <a:cubicBezTo>
                      <a:pt x="7461" y="31876"/>
                      <a:pt x="7490" y="31875"/>
                      <a:pt x="7519" y="31874"/>
                    </a:cubicBezTo>
                    <a:cubicBezTo>
                      <a:pt x="7582" y="31871"/>
                      <a:pt x="7645" y="31869"/>
                      <a:pt x="7707" y="31869"/>
                    </a:cubicBezTo>
                    <a:cubicBezTo>
                      <a:pt x="8558" y="31869"/>
                      <a:pt x="9325" y="32184"/>
                      <a:pt x="10025" y="32651"/>
                    </a:cubicBezTo>
                    <a:cubicBezTo>
                      <a:pt x="10477" y="32952"/>
                      <a:pt x="10978" y="33127"/>
                      <a:pt x="11354" y="33553"/>
                    </a:cubicBezTo>
                    <a:cubicBezTo>
                      <a:pt x="11630" y="33854"/>
                      <a:pt x="11579" y="34330"/>
                      <a:pt x="11880" y="34606"/>
                    </a:cubicBezTo>
                    <a:cubicBezTo>
                      <a:pt x="12507" y="35258"/>
                      <a:pt x="12757" y="36060"/>
                      <a:pt x="13008" y="36912"/>
                    </a:cubicBezTo>
                    <a:cubicBezTo>
                      <a:pt x="14086" y="37112"/>
                      <a:pt x="15163" y="37338"/>
                      <a:pt x="16216" y="37564"/>
                    </a:cubicBezTo>
                    <a:cubicBezTo>
                      <a:pt x="17143" y="37746"/>
                      <a:pt x="18062" y="37881"/>
                      <a:pt x="18977" y="37881"/>
                    </a:cubicBezTo>
                    <a:cubicBezTo>
                      <a:pt x="19695" y="37881"/>
                      <a:pt x="20412" y="37798"/>
                      <a:pt x="21128" y="37589"/>
                    </a:cubicBezTo>
                    <a:cubicBezTo>
                      <a:pt x="21705" y="37413"/>
                      <a:pt x="22306" y="37313"/>
                      <a:pt x="22808" y="36987"/>
                    </a:cubicBezTo>
                    <a:cubicBezTo>
                      <a:pt x="24787" y="35709"/>
                      <a:pt x="26843" y="34556"/>
                      <a:pt x="28547" y="32902"/>
                    </a:cubicBezTo>
                    <a:cubicBezTo>
                      <a:pt x="28672" y="32777"/>
                      <a:pt x="28848" y="32751"/>
                      <a:pt x="28998" y="32676"/>
                    </a:cubicBezTo>
                    <a:cubicBezTo>
                      <a:pt x="29123" y="32075"/>
                      <a:pt x="29249" y="31473"/>
                      <a:pt x="29374" y="30872"/>
                    </a:cubicBezTo>
                    <a:lnTo>
                      <a:pt x="29374" y="30872"/>
                    </a:lnTo>
                    <a:cubicBezTo>
                      <a:pt x="28447" y="31097"/>
                      <a:pt x="27770" y="31749"/>
                      <a:pt x="26968" y="32225"/>
                    </a:cubicBezTo>
                    <a:cubicBezTo>
                      <a:pt x="26517" y="32501"/>
                      <a:pt x="26116" y="32952"/>
                      <a:pt x="25564" y="33052"/>
                    </a:cubicBezTo>
                    <a:cubicBezTo>
                      <a:pt x="25339" y="32751"/>
                      <a:pt x="25389" y="32476"/>
                      <a:pt x="25414" y="32225"/>
                    </a:cubicBezTo>
                    <a:cubicBezTo>
                      <a:pt x="25439" y="31423"/>
                      <a:pt x="25063" y="30872"/>
                      <a:pt x="24412" y="30521"/>
                    </a:cubicBezTo>
                    <a:cubicBezTo>
                      <a:pt x="23785" y="30195"/>
                      <a:pt x="23284" y="29794"/>
                      <a:pt x="23008" y="29142"/>
                    </a:cubicBezTo>
                    <a:cubicBezTo>
                      <a:pt x="22883" y="28817"/>
                      <a:pt x="22607" y="28641"/>
                      <a:pt x="22331" y="28441"/>
                    </a:cubicBezTo>
                    <a:cubicBezTo>
                      <a:pt x="21880" y="28115"/>
                      <a:pt x="21880" y="27839"/>
                      <a:pt x="22356" y="27513"/>
                    </a:cubicBezTo>
                    <a:cubicBezTo>
                      <a:pt x="23960" y="26486"/>
                      <a:pt x="25289" y="25132"/>
                      <a:pt x="26818" y="24030"/>
                    </a:cubicBezTo>
                    <a:cubicBezTo>
                      <a:pt x="27970" y="23177"/>
                      <a:pt x="28973" y="22150"/>
                      <a:pt x="30051" y="21223"/>
                    </a:cubicBezTo>
                    <a:cubicBezTo>
                      <a:pt x="31304" y="20145"/>
                      <a:pt x="32507" y="18992"/>
                      <a:pt x="33885" y="18065"/>
                    </a:cubicBezTo>
                    <a:cubicBezTo>
                      <a:pt x="34261" y="17814"/>
                      <a:pt x="34788" y="17839"/>
                      <a:pt x="35038" y="17363"/>
                    </a:cubicBezTo>
                    <a:cubicBezTo>
                      <a:pt x="35013" y="17112"/>
                      <a:pt x="34838" y="16962"/>
                      <a:pt x="34612" y="16862"/>
                    </a:cubicBezTo>
                    <a:cubicBezTo>
                      <a:pt x="34240" y="16650"/>
                      <a:pt x="33867" y="16544"/>
                      <a:pt x="33503" y="16544"/>
                    </a:cubicBezTo>
                    <a:cubicBezTo>
                      <a:pt x="32790" y="16544"/>
                      <a:pt x="32110" y="16951"/>
                      <a:pt x="31529" y="17764"/>
                    </a:cubicBezTo>
                    <a:cubicBezTo>
                      <a:pt x="30351" y="19393"/>
                      <a:pt x="28823" y="20571"/>
                      <a:pt x="27369" y="21899"/>
                    </a:cubicBezTo>
                    <a:cubicBezTo>
                      <a:pt x="26316" y="22852"/>
                      <a:pt x="25113" y="23629"/>
                      <a:pt x="23960" y="24456"/>
                    </a:cubicBezTo>
                    <a:cubicBezTo>
                      <a:pt x="22732" y="25333"/>
                      <a:pt x="21579" y="26260"/>
                      <a:pt x="20201" y="26862"/>
                    </a:cubicBezTo>
                    <a:cubicBezTo>
                      <a:pt x="20022" y="26931"/>
                      <a:pt x="19873" y="26969"/>
                      <a:pt x="19730" y="26969"/>
                    </a:cubicBezTo>
                    <a:cubicBezTo>
                      <a:pt x="19612" y="26969"/>
                      <a:pt x="19498" y="26943"/>
                      <a:pt x="19374" y="26887"/>
                    </a:cubicBezTo>
                    <a:cubicBezTo>
                      <a:pt x="18951" y="26686"/>
                      <a:pt x="18529" y="26468"/>
                      <a:pt x="18080" y="26468"/>
                    </a:cubicBezTo>
                    <a:cubicBezTo>
                      <a:pt x="17970" y="26468"/>
                      <a:pt x="17858" y="26481"/>
                      <a:pt x="17745" y="26511"/>
                    </a:cubicBezTo>
                    <a:cubicBezTo>
                      <a:pt x="17589" y="26547"/>
                      <a:pt x="17442" y="26563"/>
                      <a:pt x="17301" y="26563"/>
                    </a:cubicBezTo>
                    <a:cubicBezTo>
                      <a:pt x="16851" y="26563"/>
                      <a:pt x="16460" y="26401"/>
                      <a:pt x="16041" y="26210"/>
                    </a:cubicBezTo>
                    <a:cubicBezTo>
                      <a:pt x="15163" y="25784"/>
                      <a:pt x="14311" y="25383"/>
                      <a:pt x="13384" y="25082"/>
                    </a:cubicBezTo>
                    <a:cubicBezTo>
                      <a:pt x="13115" y="25190"/>
                      <a:pt x="12991" y="25240"/>
                      <a:pt x="12836" y="25240"/>
                    </a:cubicBezTo>
                    <a:cubicBezTo>
                      <a:pt x="12703" y="25240"/>
                      <a:pt x="12547" y="25202"/>
                      <a:pt x="12256" y="25132"/>
                    </a:cubicBezTo>
                    <a:cubicBezTo>
                      <a:pt x="12349" y="24886"/>
                      <a:pt x="12527" y="24876"/>
                      <a:pt x="12702" y="24876"/>
                    </a:cubicBezTo>
                    <a:cubicBezTo>
                      <a:pt x="12717" y="24876"/>
                      <a:pt x="12732" y="24876"/>
                      <a:pt x="12746" y="24876"/>
                    </a:cubicBezTo>
                    <a:cubicBezTo>
                      <a:pt x="12841" y="24876"/>
                      <a:pt x="12933" y="24873"/>
                      <a:pt x="13008" y="24832"/>
                    </a:cubicBezTo>
                    <a:cubicBezTo>
                      <a:pt x="13008" y="24205"/>
                      <a:pt x="12782" y="23654"/>
                      <a:pt x="12682" y="23052"/>
                    </a:cubicBezTo>
                    <a:cubicBezTo>
                      <a:pt x="12507" y="22075"/>
                      <a:pt x="12381" y="21072"/>
                      <a:pt x="12782" y="20095"/>
                    </a:cubicBezTo>
                    <a:cubicBezTo>
                      <a:pt x="13284" y="18842"/>
                      <a:pt x="13860" y="17588"/>
                      <a:pt x="14437" y="16360"/>
                    </a:cubicBezTo>
                    <a:cubicBezTo>
                      <a:pt x="15715" y="13654"/>
                      <a:pt x="16893" y="10897"/>
                      <a:pt x="18021" y="8115"/>
                    </a:cubicBezTo>
                    <a:cubicBezTo>
                      <a:pt x="18572" y="6786"/>
                      <a:pt x="19073" y="5408"/>
                      <a:pt x="17745" y="4130"/>
                    </a:cubicBezTo>
                    <a:cubicBezTo>
                      <a:pt x="17469" y="3854"/>
                      <a:pt x="17168" y="3603"/>
                      <a:pt x="16792" y="3428"/>
                    </a:cubicBezTo>
                    <a:cubicBezTo>
                      <a:pt x="16467" y="3278"/>
                      <a:pt x="16166" y="3102"/>
                      <a:pt x="16015" y="2726"/>
                    </a:cubicBezTo>
                    <a:cubicBezTo>
                      <a:pt x="15517" y="1424"/>
                      <a:pt x="14191" y="611"/>
                      <a:pt x="12755" y="611"/>
                    </a:cubicBezTo>
                    <a:cubicBezTo>
                      <a:pt x="12532" y="611"/>
                      <a:pt x="12306" y="631"/>
                      <a:pt x="12081" y="671"/>
                    </a:cubicBezTo>
                    <a:cubicBezTo>
                      <a:pt x="12009" y="686"/>
                      <a:pt x="11945" y="693"/>
                      <a:pt x="11887" y="693"/>
                    </a:cubicBezTo>
                    <a:cubicBezTo>
                      <a:pt x="11655" y="693"/>
                      <a:pt x="11503" y="585"/>
                      <a:pt x="11304" y="446"/>
                    </a:cubicBezTo>
                    <a:cubicBezTo>
                      <a:pt x="10865" y="143"/>
                      <a:pt x="10389" y="0"/>
                      <a:pt x="99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31"/>
              <p:cNvSpPr/>
              <p:nvPr/>
            </p:nvSpPr>
            <p:spPr>
              <a:xfrm>
                <a:off x="4535250" y="3749400"/>
                <a:ext cx="424200" cy="392275"/>
              </a:xfrm>
              <a:custGeom>
                <a:avLst/>
                <a:gdLst/>
                <a:ahLst/>
                <a:cxnLst/>
                <a:rect l="l" t="t" r="r" b="b"/>
                <a:pathLst>
                  <a:path w="16968" h="15691" extrusionOk="0">
                    <a:moveTo>
                      <a:pt x="13158" y="1"/>
                    </a:moveTo>
                    <a:cubicBezTo>
                      <a:pt x="12908" y="477"/>
                      <a:pt x="12381" y="452"/>
                      <a:pt x="12005" y="703"/>
                    </a:cubicBezTo>
                    <a:cubicBezTo>
                      <a:pt x="10627" y="1630"/>
                      <a:pt x="9424" y="2783"/>
                      <a:pt x="8171" y="3861"/>
                    </a:cubicBezTo>
                    <a:cubicBezTo>
                      <a:pt x="7093" y="4788"/>
                      <a:pt x="6090" y="5815"/>
                      <a:pt x="4938" y="6668"/>
                    </a:cubicBezTo>
                    <a:cubicBezTo>
                      <a:pt x="3409" y="7770"/>
                      <a:pt x="2080" y="9124"/>
                      <a:pt x="476" y="10151"/>
                    </a:cubicBezTo>
                    <a:cubicBezTo>
                      <a:pt x="0" y="10477"/>
                      <a:pt x="0" y="10753"/>
                      <a:pt x="451" y="11079"/>
                    </a:cubicBezTo>
                    <a:cubicBezTo>
                      <a:pt x="727" y="11279"/>
                      <a:pt x="1003" y="11455"/>
                      <a:pt x="1128" y="11780"/>
                    </a:cubicBezTo>
                    <a:cubicBezTo>
                      <a:pt x="1404" y="12432"/>
                      <a:pt x="1905" y="12833"/>
                      <a:pt x="2532" y="13159"/>
                    </a:cubicBezTo>
                    <a:cubicBezTo>
                      <a:pt x="3183" y="13510"/>
                      <a:pt x="3559" y="14061"/>
                      <a:pt x="3534" y="14863"/>
                    </a:cubicBezTo>
                    <a:cubicBezTo>
                      <a:pt x="3509" y="15114"/>
                      <a:pt x="3459" y="15389"/>
                      <a:pt x="3684" y="15690"/>
                    </a:cubicBezTo>
                    <a:cubicBezTo>
                      <a:pt x="4236" y="15590"/>
                      <a:pt x="4637" y="15139"/>
                      <a:pt x="5088" y="14863"/>
                    </a:cubicBezTo>
                    <a:cubicBezTo>
                      <a:pt x="5890" y="14387"/>
                      <a:pt x="6567" y="13735"/>
                      <a:pt x="7494" y="13510"/>
                    </a:cubicBezTo>
                    <a:cubicBezTo>
                      <a:pt x="7745" y="12106"/>
                      <a:pt x="8045" y="10728"/>
                      <a:pt x="8221" y="9299"/>
                    </a:cubicBezTo>
                    <a:cubicBezTo>
                      <a:pt x="8321" y="8347"/>
                      <a:pt x="8522" y="7394"/>
                      <a:pt x="8547" y="6417"/>
                    </a:cubicBezTo>
                    <a:cubicBezTo>
                      <a:pt x="8572" y="5690"/>
                      <a:pt x="8772" y="4988"/>
                      <a:pt x="8747" y="4237"/>
                    </a:cubicBezTo>
                    <a:cubicBezTo>
                      <a:pt x="8747" y="3986"/>
                      <a:pt x="8897" y="3785"/>
                      <a:pt x="9148" y="3735"/>
                    </a:cubicBezTo>
                    <a:cubicBezTo>
                      <a:pt x="9164" y="3734"/>
                      <a:pt x="9180" y="3734"/>
                      <a:pt x="9195" y="3734"/>
                    </a:cubicBezTo>
                    <a:cubicBezTo>
                      <a:pt x="9499" y="3734"/>
                      <a:pt x="9501" y="3971"/>
                      <a:pt x="9549" y="4186"/>
                    </a:cubicBezTo>
                    <a:cubicBezTo>
                      <a:pt x="9850" y="5314"/>
                      <a:pt x="9499" y="6442"/>
                      <a:pt x="9499" y="7570"/>
                    </a:cubicBezTo>
                    <a:cubicBezTo>
                      <a:pt x="9474" y="9023"/>
                      <a:pt x="9073" y="10452"/>
                      <a:pt x="9123" y="11906"/>
                    </a:cubicBezTo>
                    <a:cubicBezTo>
                      <a:pt x="9800" y="11780"/>
                      <a:pt x="10100" y="11154"/>
                      <a:pt x="10577" y="10778"/>
                    </a:cubicBezTo>
                    <a:cubicBezTo>
                      <a:pt x="11554" y="9976"/>
                      <a:pt x="12532" y="9174"/>
                      <a:pt x="13409" y="8272"/>
                    </a:cubicBezTo>
                    <a:cubicBezTo>
                      <a:pt x="14286" y="7344"/>
                      <a:pt x="15414" y="6718"/>
                      <a:pt x="16191" y="5640"/>
                    </a:cubicBezTo>
                    <a:cubicBezTo>
                      <a:pt x="16842" y="4713"/>
                      <a:pt x="16968" y="3861"/>
                      <a:pt x="16617" y="2883"/>
                    </a:cubicBezTo>
                    <a:cubicBezTo>
                      <a:pt x="16391" y="2181"/>
                      <a:pt x="15915" y="1605"/>
                      <a:pt x="15614" y="928"/>
                    </a:cubicBezTo>
                    <a:cubicBezTo>
                      <a:pt x="15389" y="402"/>
                      <a:pt x="14737" y="252"/>
                      <a:pt x="14186" y="126"/>
                    </a:cubicBezTo>
                    <a:cubicBezTo>
                      <a:pt x="13960" y="51"/>
                      <a:pt x="13735" y="76"/>
                      <a:pt x="13484" y="51"/>
                    </a:cubicBezTo>
                    <a:cubicBezTo>
                      <a:pt x="13384" y="26"/>
                      <a:pt x="13283" y="26"/>
                      <a:pt x="131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31"/>
              <p:cNvSpPr/>
              <p:nvPr/>
            </p:nvSpPr>
            <p:spPr>
              <a:xfrm>
                <a:off x="3971325" y="3492725"/>
                <a:ext cx="199275" cy="487700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19508" extrusionOk="0">
                    <a:moveTo>
                      <a:pt x="5956" y="0"/>
                    </a:moveTo>
                    <a:cubicBezTo>
                      <a:pt x="5769" y="0"/>
                      <a:pt x="5540" y="35"/>
                      <a:pt x="5239" y="92"/>
                    </a:cubicBezTo>
                    <a:cubicBezTo>
                      <a:pt x="4888" y="293"/>
                      <a:pt x="4763" y="644"/>
                      <a:pt x="4637" y="995"/>
                    </a:cubicBezTo>
                    <a:cubicBezTo>
                      <a:pt x="4186" y="2398"/>
                      <a:pt x="3484" y="3727"/>
                      <a:pt x="2908" y="5105"/>
                    </a:cubicBezTo>
                    <a:cubicBezTo>
                      <a:pt x="1905" y="7436"/>
                      <a:pt x="1003" y="9792"/>
                      <a:pt x="502" y="12273"/>
                    </a:cubicBezTo>
                    <a:cubicBezTo>
                      <a:pt x="276" y="13376"/>
                      <a:pt x="1" y="14504"/>
                      <a:pt x="76" y="15631"/>
                    </a:cubicBezTo>
                    <a:cubicBezTo>
                      <a:pt x="151" y="16884"/>
                      <a:pt x="301" y="18163"/>
                      <a:pt x="677" y="19366"/>
                    </a:cubicBezTo>
                    <a:cubicBezTo>
                      <a:pt x="1119" y="19458"/>
                      <a:pt x="1513" y="19507"/>
                      <a:pt x="1869" y="19507"/>
                    </a:cubicBezTo>
                    <a:cubicBezTo>
                      <a:pt x="3149" y="19507"/>
                      <a:pt x="3931" y="18876"/>
                      <a:pt x="4637" y="17386"/>
                    </a:cubicBezTo>
                    <a:cubicBezTo>
                      <a:pt x="4712" y="17235"/>
                      <a:pt x="4763" y="17085"/>
                      <a:pt x="4838" y="16935"/>
                    </a:cubicBezTo>
                    <a:cubicBezTo>
                      <a:pt x="5665" y="15005"/>
                      <a:pt x="6317" y="13000"/>
                      <a:pt x="6768" y="10945"/>
                    </a:cubicBezTo>
                    <a:cubicBezTo>
                      <a:pt x="7369" y="8213"/>
                      <a:pt x="7971" y="5456"/>
                      <a:pt x="7670" y="2599"/>
                    </a:cubicBezTo>
                    <a:cubicBezTo>
                      <a:pt x="7595" y="1947"/>
                      <a:pt x="7394" y="1371"/>
                      <a:pt x="7043" y="844"/>
                    </a:cubicBezTo>
                    <a:cubicBezTo>
                      <a:pt x="6632" y="218"/>
                      <a:pt x="6424" y="0"/>
                      <a:pt x="59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31"/>
              <p:cNvSpPr/>
              <p:nvPr/>
            </p:nvSpPr>
            <p:spPr>
              <a:xfrm>
                <a:off x="4243875" y="3992075"/>
                <a:ext cx="351550" cy="209875"/>
              </a:xfrm>
              <a:custGeom>
                <a:avLst/>
                <a:gdLst/>
                <a:ahLst/>
                <a:cxnLst/>
                <a:rect l="l" t="t" r="r" b="b"/>
                <a:pathLst>
                  <a:path w="14062" h="8395" extrusionOk="0">
                    <a:moveTo>
                      <a:pt x="3153" y="1"/>
                    </a:moveTo>
                    <a:cubicBezTo>
                      <a:pt x="2893" y="1"/>
                      <a:pt x="2568" y="75"/>
                      <a:pt x="2257" y="269"/>
                    </a:cubicBezTo>
                    <a:cubicBezTo>
                      <a:pt x="2031" y="394"/>
                      <a:pt x="1856" y="620"/>
                      <a:pt x="1555" y="620"/>
                    </a:cubicBezTo>
                    <a:cubicBezTo>
                      <a:pt x="1533" y="619"/>
                      <a:pt x="1511" y="619"/>
                      <a:pt x="1490" y="619"/>
                    </a:cubicBezTo>
                    <a:cubicBezTo>
                      <a:pt x="835" y="619"/>
                      <a:pt x="552" y="993"/>
                      <a:pt x="527" y="1672"/>
                    </a:cubicBezTo>
                    <a:cubicBezTo>
                      <a:pt x="527" y="1898"/>
                      <a:pt x="377" y="2098"/>
                      <a:pt x="302" y="2324"/>
                    </a:cubicBezTo>
                    <a:cubicBezTo>
                      <a:pt x="1" y="3101"/>
                      <a:pt x="51" y="3276"/>
                      <a:pt x="678" y="3878"/>
                    </a:cubicBezTo>
                    <a:cubicBezTo>
                      <a:pt x="903" y="4103"/>
                      <a:pt x="1304" y="4304"/>
                      <a:pt x="1279" y="4630"/>
                    </a:cubicBezTo>
                    <a:cubicBezTo>
                      <a:pt x="1229" y="5432"/>
                      <a:pt x="1831" y="5733"/>
                      <a:pt x="2332" y="6058"/>
                    </a:cubicBezTo>
                    <a:cubicBezTo>
                      <a:pt x="2808" y="6409"/>
                      <a:pt x="3184" y="6911"/>
                      <a:pt x="3836" y="7011"/>
                    </a:cubicBezTo>
                    <a:cubicBezTo>
                      <a:pt x="5064" y="7211"/>
                      <a:pt x="6292" y="7512"/>
                      <a:pt x="7495" y="7838"/>
                    </a:cubicBezTo>
                    <a:cubicBezTo>
                      <a:pt x="8798" y="8164"/>
                      <a:pt x="10126" y="8139"/>
                      <a:pt x="11430" y="8364"/>
                    </a:cubicBezTo>
                    <a:cubicBezTo>
                      <a:pt x="11525" y="8381"/>
                      <a:pt x="11639" y="8394"/>
                      <a:pt x="11759" y="8394"/>
                    </a:cubicBezTo>
                    <a:cubicBezTo>
                      <a:pt x="12172" y="8394"/>
                      <a:pt x="12646" y="8237"/>
                      <a:pt x="12608" y="7537"/>
                    </a:cubicBezTo>
                    <a:cubicBezTo>
                      <a:pt x="12608" y="7462"/>
                      <a:pt x="12683" y="7337"/>
                      <a:pt x="12758" y="7312"/>
                    </a:cubicBezTo>
                    <a:cubicBezTo>
                      <a:pt x="13735" y="6961"/>
                      <a:pt x="13710" y="6033"/>
                      <a:pt x="13936" y="5256"/>
                    </a:cubicBezTo>
                    <a:cubicBezTo>
                      <a:pt x="14061" y="4805"/>
                      <a:pt x="13836" y="4429"/>
                      <a:pt x="13510" y="4103"/>
                    </a:cubicBezTo>
                    <a:cubicBezTo>
                      <a:pt x="12758" y="3327"/>
                      <a:pt x="11630" y="3026"/>
                      <a:pt x="11004" y="2098"/>
                    </a:cubicBezTo>
                    <a:cubicBezTo>
                      <a:pt x="10953" y="2048"/>
                      <a:pt x="10828" y="2023"/>
                      <a:pt x="10728" y="2023"/>
                    </a:cubicBezTo>
                    <a:cubicBezTo>
                      <a:pt x="10112" y="2002"/>
                      <a:pt x="9514" y="1801"/>
                      <a:pt x="8889" y="1801"/>
                    </a:cubicBezTo>
                    <a:cubicBezTo>
                      <a:pt x="8776" y="1801"/>
                      <a:pt x="8662" y="1807"/>
                      <a:pt x="8547" y="1823"/>
                    </a:cubicBezTo>
                    <a:cubicBezTo>
                      <a:pt x="8493" y="1830"/>
                      <a:pt x="8439" y="1833"/>
                      <a:pt x="8386" y="1833"/>
                    </a:cubicBezTo>
                    <a:cubicBezTo>
                      <a:pt x="8045" y="1833"/>
                      <a:pt x="7720" y="1706"/>
                      <a:pt x="7395" y="1597"/>
                    </a:cubicBezTo>
                    <a:cubicBezTo>
                      <a:pt x="7144" y="1522"/>
                      <a:pt x="6968" y="1372"/>
                      <a:pt x="7044" y="1096"/>
                    </a:cubicBezTo>
                    <a:cubicBezTo>
                      <a:pt x="7180" y="589"/>
                      <a:pt x="6938" y="401"/>
                      <a:pt x="6635" y="401"/>
                    </a:cubicBezTo>
                    <a:cubicBezTo>
                      <a:pt x="6548" y="401"/>
                      <a:pt x="6456" y="416"/>
                      <a:pt x="6367" y="444"/>
                    </a:cubicBezTo>
                    <a:cubicBezTo>
                      <a:pt x="6133" y="525"/>
                      <a:pt x="5910" y="561"/>
                      <a:pt x="5694" y="561"/>
                    </a:cubicBezTo>
                    <a:cubicBezTo>
                      <a:pt x="5237" y="561"/>
                      <a:pt x="4812" y="399"/>
                      <a:pt x="4387" y="144"/>
                    </a:cubicBezTo>
                    <a:cubicBezTo>
                      <a:pt x="4180" y="31"/>
                      <a:pt x="3959" y="17"/>
                      <a:pt x="3672" y="17"/>
                    </a:cubicBezTo>
                    <a:cubicBezTo>
                      <a:pt x="3576" y="17"/>
                      <a:pt x="3472" y="18"/>
                      <a:pt x="3359" y="18"/>
                    </a:cubicBezTo>
                    <a:cubicBezTo>
                      <a:pt x="3297" y="7"/>
                      <a:pt x="3228" y="1"/>
                      <a:pt x="31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31"/>
              <p:cNvSpPr/>
              <p:nvPr/>
            </p:nvSpPr>
            <p:spPr>
              <a:xfrm>
                <a:off x="4205675" y="3465575"/>
                <a:ext cx="103400" cy="114950"/>
              </a:xfrm>
              <a:custGeom>
                <a:avLst/>
                <a:gdLst/>
                <a:ahLst/>
                <a:cxnLst/>
                <a:rect l="l" t="t" r="r" b="b"/>
                <a:pathLst>
                  <a:path w="4136" h="4598" extrusionOk="0">
                    <a:moveTo>
                      <a:pt x="1780" y="0"/>
                    </a:moveTo>
                    <a:cubicBezTo>
                      <a:pt x="1479" y="0"/>
                      <a:pt x="1178" y="0"/>
                      <a:pt x="953" y="276"/>
                    </a:cubicBezTo>
                    <a:cubicBezTo>
                      <a:pt x="401" y="1003"/>
                      <a:pt x="0" y="1805"/>
                      <a:pt x="50" y="2757"/>
                    </a:cubicBezTo>
                    <a:cubicBezTo>
                      <a:pt x="75" y="3484"/>
                      <a:pt x="877" y="4411"/>
                      <a:pt x="1579" y="4562"/>
                    </a:cubicBezTo>
                    <a:cubicBezTo>
                      <a:pt x="1690" y="4586"/>
                      <a:pt x="1803" y="4598"/>
                      <a:pt x="1914" y="4598"/>
                    </a:cubicBezTo>
                    <a:cubicBezTo>
                      <a:pt x="2608" y="4598"/>
                      <a:pt x="3282" y="4143"/>
                      <a:pt x="3584" y="3409"/>
                    </a:cubicBezTo>
                    <a:cubicBezTo>
                      <a:pt x="3684" y="3208"/>
                      <a:pt x="3760" y="2983"/>
                      <a:pt x="3810" y="2757"/>
                    </a:cubicBezTo>
                    <a:cubicBezTo>
                      <a:pt x="4136" y="1429"/>
                      <a:pt x="3083" y="0"/>
                      <a:pt x="1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69" name="Google Shape;769;p31"/>
          <p:cNvGrpSpPr/>
          <p:nvPr/>
        </p:nvGrpSpPr>
        <p:grpSpPr>
          <a:xfrm rot="10800000">
            <a:off x="-13351" y="2427286"/>
            <a:ext cx="1100683" cy="1607633"/>
            <a:chOff x="8318488" y="2113013"/>
            <a:chExt cx="825512" cy="1205725"/>
          </a:xfrm>
        </p:grpSpPr>
        <p:sp>
          <p:nvSpPr>
            <p:cNvPr id="770" name="Google Shape;770;p31"/>
            <p:cNvSpPr/>
            <p:nvPr/>
          </p:nvSpPr>
          <p:spPr>
            <a:xfrm>
              <a:off x="8439700" y="2369263"/>
              <a:ext cx="704300" cy="949475"/>
            </a:xfrm>
            <a:custGeom>
              <a:avLst/>
              <a:gdLst/>
              <a:ahLst/>
              <a:cxnLst/>
              <a:rect l="l" t="t" r="r" b="b"/>
              <a:pathLst>
                <a:path w="28172" h="37979" extrusionOk="0">
                  <a:moveTo>
                    <a:pt x="12257" y="36367"/>
                  </a:moveTo>
                  <a:cubicBezTo>
                    <a:pt x="12282" y="36367"/>
                    <a:pt x="12382" y="36417"/>
                    <a:pt x="12382" y="36442"/>
                  </a:cubicBezTo>
                  <a:cubicBezTo>
                    <a:pt x="12334" y="36561"/>
                    <a:pt x="12287" y="36658"/>
                    <a:pt x="12131" y="36688"/>
                  </a:cubicBezTo>
                  <a:lnTo>
                    <a:pt x="12131" y="36688"/>
                  </a:lnTo>
                  <a:cubicBezTo>
                    <a:pt x="12131" y="36565"/>
                    <a:pt x="12133" y="36441"/>
                    <a:pt x="12257" y="36367"/>
                  </a:cubicBezTo>
                  <a:close/>
                  <a:moveTo>
                    <a:pt x="28171" y="1"/>
                  </a:moveTo>
                  <a:cubicBezTo>
                    <a:pt x="27144" y="377"/>
                    <a:pt x="26066" y="427"/>
                    <a:pt x="25039" y="878"/>
                  </a:cubicBezTo>
                  <a:cubicBezTo>
                    <a:pt x="24287" y="1204"/>
                    <a:pt x="23560" y="1630"/>
                    <a:pt x="22758" y="1780"/>
                  </a:cubicBezTo>
                  <a:cubicBezTo>
                    <a:pt x="21805" y="1906"/>
                    <a:pt x="21104" y="2532"/>
                    <a:pt x="20377" y="2983"/>
                  </a:cubicBezTo>
                  <a:cubicBezTo>
                    <a:pt x="19049" y="3785"/>
                    <a:pt x="17720" y="4612"/>
                    <a:pt x="16442" y="5540"/>
                  </a:cubicBezTo>
                  <a:cubicBezTo>
                    <a:pt x="15289" y="6367"/>
                    <a:pt x="14186" y="7269"/>
                    <a:pt x="13134" y="8221"/>
                  </a:cubicBezTo>
                  <a:cubicBezTo>
                    <a:pt x="11680" y="9625"/>
                    <a:pt x="10201" y="11003"/>
                    <a:pt x="8823" y="12457"/>
                  </a:cubicBezTo>
                  <a:cubicBezTo>
                    <a:pt x="7369" y="14011"/>
                    <a:pt x="6066" y="15690"/>
                    <a:pt x="4813" y="17394"/>
                  </a:cubicBezTo>
                  <a:cubicBezTo>
                    <a:pt x="4136" y="18322"/>
                    <a:pt x="3334" y="19199"/>
                    <a:pt x="2808" y="20226"/>
                  </a:cubicBezTo>
                  <a:cubicBezTo>
                    <a:pt x="5590" y="20402"/>
                    <a:pt x="6492" y="22858"/>
                    <a:pt x="6216" y="25114"/>
                  </a:cubicBezTo>
                  <a:cubicBezTo>
                    <a:pt x="6191" y="25439"/>
                    <a:pt x="6141" y="25765"/>
                    <a:pt x="6041" y="26091"/>
                  </a:cubicBezTo>
                  <a:cubicBezTo>
                    <a:pt x="5891" y="26643"/>
                    <a:pt x="5540" y="27094"/>
                    <a:pt x="4963" y="27169"/>
                  </a:cubicBezTo>
                  <a:cubicBezTo>
                    <a:pt x="4926" y="27172"/>
                    <a:pt x="4889" y="27174"/>
                    <a:pt x="4853" y="27174"/>
                  </a:cubicBezTo>
                  <a:cubicBezTo>
                    <a:pt x="4355" y="27174"/>
                    <a:pt x="3971" y="26854"/>
                    <a:pt x="3760" y="26317"/>
                  </a:cubicBezTo>
                  <a:cubicBezTo>
                    <a:pt x="3459" y="25615"/>
                    <a:pt x="3109" y="24938"/>
                    <a:pt x="2808" y="24236"/>
                  </a:cubicBezTo>
                  <a:cubicBezTo>
                    <a:pt x="2697" y="23984"/>
                    <a:pt x="2547" y="23860"/>
                    <a:pt x="2363" y="23860"/>
                  </a:cubicBezTo>
                  <a:cubicBezTo>
                    <a:pt x="2255" y="23860"/>
                    <a:pt x="2135" y="23903"/>
                    <a:pt x="2006" y="23986"/>
                  </a:cubicBezTo>
                  <a:cubicBezTo>
                    <a:pt x="1329" y="24387"/>
                    <a:pt x="703" y="24788"/>
                    <a:pt x="251" y="25465"/>
                  </a:cubicBezTo>
                  <a:cubicBezTo>
                    <a:pt x="302" y="25991"/>
                    <a:pt x="1" y="26492"/>
                    <a:pt x="76" y="27018"/>
                  </a:cubicBezTo>
                  <a:cubicBezTo>
                    <a:pt x="176" y="27946"/>
                    <a:pt x="201" y="28898"/>
                    <a:pt x="352" y="29825"/>
                  </a:cubicBezTo>
                  <a:cubicBezTo>
                    <a:pt x="502" y="30803"/>
                    <a:pt x="803" y="31780"/>
                    <a:pt x="1505" y="32532"/>
                  </a:cubicBezTo>
                  <a:cubicBezTo>
                    <a:pt x="2131" y="33209"/>
                    <a:pt x="3008" y="33635"/>
                    <a:pt x="3434" y="34512"/>
                  </a:cubicBezTo>
                  <a:cubicBezTo>
                    <a:pt x="3510" y="34638"/>
                    <a:pt x="3710" y="34688"/>
                    <a:pt x="3860" y="34763"/>
                  </a:cubicBezTo>
                  <a:cubicBezTo>
                    <a:pt x="4512" y="35164"/>
                    <a:pt x="5214" y="35515"/>
                    <a:pt x="5815" y="35941"/>
                  </a:cubicBezTo>
                  <a:cubicBezTo>
                    <a:pt x="6592" y="36492"/>
                    <a:pt x="7269" y="37119"/>
                    <a:pt x="7996" y="37695"/>
                  </a:cubicBezTo>
                  <a:cubicBezTo>
                    <a:pt x="8240" y="37884"/>
                    <a:pt x="8508" y="37979"/>
                    <a:pt x="8764" y="37979"/>
                  </a:cubicBezTo>
                  <a:cubicBezTo>
                    <a:pt x="9087" y="37979"/>
                    <a:pt x="9390" y="37827"/>
                    <a:pt x="9600" y="37520"/>
                  </a:cubicBezTo>
                  <a:cubicBezTo>
                    <a:pt x="9825" y="37194"/>
                    <a:pt x="10076" y="36793"/>
                    <a:pt x="10377" y="36693"/>
                  </a:cubicBezTo>
                  <a:cubicBezTo>
                    <a:pt x="10703" y="36567"/>
                    <a:pt x="11053" y="36668"/>
                    <a:pt x="11179" y="36216"/>
                  </a:cubicBezTo>
                  <a:cubicBezTo>
                    <a:pt x="11192" y="36177"/>
                    <a:pt x="11205" y="36162"/>
                    <a:pt x="11218" y="36162"/>
                  </a:cubicBezTo>
                  <a:cubicBezTo>
                    <a:pt x="11252" y="36162"/>
                    <a:pt x="11279" y="36280"/>
                    <a:pt x="11279" y="36317"/>
                  </a:cubicBezTo>
                  <a:cubicBezTo>
                    <a:pt x="11305" y="36650"/>
                    <a:pt x="11448" y="36721"/>
                    <a:pt x="11623" y="36721"/>
                  </a:cubicBezTo>
                  <a:cubicBezTo>
                    <a:pt x="11753" y="36721"/>
                    <a:pt x="11900" y="36681"/>
                    <a:pt x="12028" y="36681"/>
                  </a:cubicBezTo>
                  <a:cubicBezTo>
                    <a:pt x="12060" y="36681"/>
                    <a:pt x="12092" y="36684"/>
                    <a:pt x="12121" y="36690"/>
                  </a:cubicBezTo>
                  <a:lnTo>
                    <a:pt x="12121" y="36690"/>
                  </a:lnTo>
                  <a:cubicBezTo>
                    <a:pt x="12116" y="36691"/>
                    <a:pt x="12111" y="36692"/>
                    <a:pt x="12106" y="36693"/>
                  </a:cubicBezTo>
                  <a:cubicBezTo>
                    <a:pt x="12156" y="36893"/>
                    <a:pt x="12131" y="37094"/>
                    <a:pt x="12056" y="37269"/>
                  </a:cubicBezTo>
                  <a:cubicBezTo>
                    <a:pt x="11892" y="37597"/>
                    <a:pt x="12064" y="37741"/>
                    <a:pt x="12269" y="37741"/>
                  </a:cubicBezTo>
                  <a:cubicBezTo>
                    <a:pt x="12314" y="37741"/>
                    <a:pt x="12361" y="37734"/>
                    <a:pt x="12407" y="37720"/>
                  </a:cubicBezTo>
                  <a:cubicBezTo>
                    <a:pt x="13184" y="37520"/>
                    <a:pt x="14136" y="37670"/>
                    <a:pt x="14612" y="36768"/>
                  </a:cubicBezTo>
                  <a:cubicBezTo>
                    <a:pt x="14663" y="36668"/>
                    <a:pt x="14838" y="36617"/>
                    <a:pt x="14938" y="36542"/>
                  </a:cubicBezTo>
                  <a:cubicBezTo>
                    <a:pt x="16292" y="35790"/>
                    <a:pt x="17419" y="34688"/>
                    <a:pt x="18873" y="34111"/>
                  </a:cubicBezTo>
                  <a:cubicBezTo>
                    <a:pt x="19023" y="34036"/>
                    <a:pt x="19149" y="33936"/>
                    <a:pt x="19274" y="33810"/>
                  </a:cubicBezTo>
                  <a:cubicBezTo>
                    <a:pt x="20978" y="32307"/>
                    <a:pt x="23008" y="31179"/>
                    <a:pt x="24738" y="29675"/>
                  </a:cubicBezTo>
                  <a:cubicBezTo>
                    <a:pt x="25765" y="28748"/>
                    <a:pt x="26943" y="27971"/>
                    <a:pt x="28171" y="27269"/>
                  </a:cubicBezTo>
                  <a:lnTo>
                    <a:pt x="281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8546850" y="2113013"/>
              <a:ext cx="464325" cy="461800"/>
            </a:xfrm>
            <a:custGeom>
              <a:avLst/>
              <a:gdLst/>
              <a:ahLst/>
              <a:cxnLst/>
              <a:rect l="l" t="t" r="r" b="b"/>
              <a:pathLst>
                <a:path w="18573" h="18472" extrusionOk="0">
                  <a:moveTo>
                    <a:pt x="11409" y="5098"/>
                  </a:moveTo>
                  <a:cubicBezTo>
                    <a:pt x="11713" y="5098"/>
                    <a:pt x="11982" y="5126"/>
                    <a:pt x="12181" y="5188"/>
                  </a:cubicBezTo>
                  <a:cubicBezTo>
                    <a:pt x="12682" y="5338"/>
                    <a:pt x="12983" y="5614"/>
                    <a:pt x="13108" y="6115"/>
                  </a:cubicBezTo>
                  <a:cubicBezTo>
                    <a:pt x="13560" y="7694"/>
                    <a:pt x="13409" y="9198"/>
                    <a:pt x="12657" y="10627"/>
                  </a:cubicBezTo>
                  <a:cubicBezTo>
                    <a:pt x="12432" y="11053"/>
                    <a:pt x="12106" y="11404"/>
                    <a:pt x="11705" y="11679"/>
                  </a:cubicBezTo>
                  <a:cubicBezTo>
                    <a:pt x="10828" y="12281"/>
                    <a:pt x="9775" y="12506"/>
                    <a:pt x="8722" y="12682"/>
                  </a:cubicBezTo>
                  <a:cubicBezTo>
                    <a:pt x="8698" y="12683"/>
                    <a:pt x="8674" y="12683"/>
                    <a:pt x="8650" y="12683"/>
                  </a:cubicBezTo>
                  <a:cubicBezTo>
                    <a:pt x="7962" y="12683"/>
                    <a:pt x="7483" y="12338"/>
                    <a:pt x="7143" y="11805"/>
                  </a:cubicBezTo>
                  <a:cubicBezTo>
                    <a:pt x="6066" y="10025"/>
                    <a:pt x="5940" y="9073"/>
                    <a:pt x="7143" y="7293"/>
                  </a:cubicBezTo>
                  <a:cubicBezTo>
                    <a:pt x="7544" y="6692"/>
                    <a:pt x="7971" y="6090"/>
                    <a:pt x="8622" y="5714"/>
                  </a:cubicBezTo>
                  <a:cubicBezTo>
                    <a:pt x="9244" y="5356"/>
                    <a:pt x="10489" y="5098"/>
                    <a:pt x="11409" y="5098"/>
                  </a:cubicBezTo>
                  <a:close/>
                  <a:moveTo>
                    <a:pt x="10151" y="0"/>
                  </a:moveTo>
                  <a:cubicBezTo>
                    <a:pt x="8622" y="0"/>
                    <a:pt x="7118" y="301"/>
                    <a:pt x="5665" y="752"/>
                  </a:cubicBezTo>
                  <a:cubicBezTo>
                    <a:pt x="4963" y="952"/>
                    <a:pt x="4236" y="1228"/>
                    <a:pt x="3760" y="1805"/>
                  </a:cubicBezTo>
                  <a:cubicBezTo>
                    <a:pt x="2983" y="2807"/>
                    <a:pt x="2006" y="3634"/>
                    <a:pt x="1354" y="4737"/>
                  </a:cubicBezTo>
                  <a:cubicBezTo>
                    <a:pt x="1178" y="5013"/>
                    <a:pt x="1028" y="5313"/>
                    <a:pt x="928" y="5614"/>
                  </a:cubicBezTo>
                  <a:cubicBezTo>
                    <a:pt x="402" y="7143"/>
                    <a:pt x="1" y="8672"/>
                    <a:pt x="376" y="10301"/>
                  </a:cubicBezTo>
                  <a:cubicBezTo>
                    <a:pt x="702" y="11654"/>
                    <a:pt x="853" y="13058"/>
                    <a:pt x="1830" y="14161"/>
                  </a:cubicBezTo>
                  <a:cubicBezTo>
                    <a:pt x="2206" y="14562"/>
                    <a:pt x="2557" y="15013"/>
                    <a:pt x="2858" y="15489"/>
                  </a:cubicBezTo>
                  <a:cubicBezTo>
                    <a:pt x="3058" y="15815"/>
                    <a:pt x="3309" y="16065"/>
                    <a:pt x="3635" y="16266"/>
                  </a:cubicBezTo>
                  <a:cubicBezTo>
                    <a:pt x="4161" y="16617"/>
                    <a:pt x="4687" y="16943"/>
                    <a:pt x="5239" y="17268"/>
                  </a:cubicBezTo>
                  <a:cubicBezTo>
                    <a:pt x="6079" y="17791"/>
                    <a:pt x="6920" y="18313"/>
                    <a:pt x="7947" y="18313"/>
                  </a:cubicBezTo>
                  <a:cubicBezTo>
                    <a:pt x="8053" y="18313"/>
                    <a:pt x="8161" y="18308"/>
                    <a:pt x="8271" y="18296"/>
                  </a:cubicBezTo>
                  <a:cubicBezTo>
                    <a:pt x="8285" y="18294"/>
                    <a:pt x="8298" y="18293"/>
                    <a:pt x="8312" y="18293"/>
                  </a:cubicBezTo>
                  <a:cubicBezTo>
                    <a:pt x="8477" y="18293"/>
                    <a:pt x="8662" y="18425"/>
                    <a:pt x="8848" y="18471"/>
                  </a:cubicBezTo>
                  <a:cubicBezTo>
                    <a:pt x="9900" y="17519"/>
                    <a:pt x="11003" y="16617"/>
                    <a:pt x="12156" y="15790"/>
                  </a:cubicBezTo>
                  <a:cubicBezTo>
                    <a:pt x="13434" y="14862"/>
                    <a:pt x="14763" y="14035"/>
                    <a:pt x="16091" y="13233"/>
                  </a:cubicBezTo>
                  <a:cubicBezTo>
                    <a:pt x="16818" y="12782"/>
                    <a:pt x="17519" y="12156"/>
                    <a:pt x="18472" y="12030"/>
                  </a:cubicBezTo>
                  <a:cubicBezTo>
                    <a:pt x="18572" y="10526"/>
                    <a:pt x="18096" y="9098"/>
                    <a:pt x="17870" y="7619"/>
                  </a:cubicBezTo>
                  <a:cubicBezTo>
                    <a:pt x="17695" y="6191"/>
                    <a:pt x="17219" y="4862"/>
                    <a:pt x="16517" y="3684"/>
                  </a:cubicBezTo>
                  <a:cubicBezTo>
                    <a:pt x="15088" y="1328"/>
                    <a:pt x="12983" y="50"/>
                    <a:pt x="10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8318488" y="2846512"/>
              <a:ext cx="322548" cy="243149"/>
            </a:xfrm>
            <a:custGeom>
              <a:avLst/>
              <a:gdLst/>
              <a:ahLst/>
              <a:cxnLst/>
              <a:rect l="l" t="t" r="r" b="b"/>
              <a:pathLst>
                <a:path w="9250" h="6973" extrusionOk="0">
                  <a:moveTo>
                    <a:pt x="5565" y="25"/>
                  </a:moveTo>
                  <a:cubicBezTo>
                    <a:pt x="5064" y="76"/>
                    <a:pt x="4562" y="0"/>
                    <a:pt x="4086" y="226"/>
                  </a:cubicBezTo>
                  <a:cubicBezTo>
                    <a:pt x="2658" y="903"/>
                    <a:pt x="1505" y="1855"/>
                    <a:pt x="627" y="3158"/>
                  </a:cubicBezTo>
                  <a:cubicBezTo>
                    <a:pt x="226" y="3760"/>
                    <a:pt x="1" y="4386"/>
                    <a:pt x="26" y="5138"/>
                  </a:cubicBezTo>
                  <a:cubicBezTo>
                    <a:pt x="51" y="5740"/>
                    <a:pt x="277" y="6166"/>
                    <a:pt x="803" y="6416"/>
                  </a:cubicBezTo>
                  <a:cubicBezTo>
                    <a:pt x="942" y="6479"/>
                    <a:pt x="1092" y="6509"/>
                    <a:pt x="1244" y="6509"/>
                  </a:cubicBezTo>
                  <a:cubicBezTo>
                    <a:pt x="1637" y="6509"/>
                    <a:pt x="2049" y="6309"/>
                    <a:pt x="2357" y="5965"/>
                  </a:cubicBezTo>
                  <a:cubicBezTo>
                    <a:pt x="2557" y="5715"/>
                    <a:pt x="2708" y="5414"/>
                    <a:pt x="3008" y="5264"/>
                  </a:cubicBezTo>
                  <a:cubicBezTo>
                    <a:pt x="3460" y="4587"/>
                    <a:pt x="4086" y="4186"/>
                    <a:pt x="4763" y="3785"/>
                  </a:cubicBezTo>
                  <a:cubicBezTo>
                    <a:pt x="4892" y="3702"/>
                    <a:pt x="5012" y="3659"/>
                    <a:pt x="5120" y="3659"/>
                  </a:cubicBezTo>
                  <a:cubicBezTo>
                    <a:pt x="5304" y="3659"/>
                    <a:pt x="5454" y="3783"/>
                    <a:pt x="5565" y="4035"/>
                  </a:cubicBezTo>
                  <a:cubicBezTo>
                    <a:pt x="5866" y="4737"/>
                    <a:pt x="6216" y="5414"/>
                    <a:pt x="6517" y="6116"/>
                  </a:cubicBezTo>
                  <a:cubicBezTo>
                    <a:pt x="6728" y="6653"/>
                    <a:pt x="7112" y="6973"/>
                    <a:pt x="7610" y="6973"/>
                  </a:cubicBezTo>
                  <a:cubicBezTo>
                    <a:pt x="7646" y="6973"/>
                    <a:pt x="7683" y="6971"/>
                    <a:pt x="7720" y="6968"/>
                  </a:cubicBezTo>
                  <a:cubicBezTo>
                    <a:pt x="8297" y="6893"/>
                    <a:pt x="8648" y="6442"/>
                    <a:pt x="8798" y="5890"/>
                  </a:cubicBezTo>
                  <a:cubicBezTo>
                    <a:pt x="8898" y="5564"/>
                    <a:pt x="8948" y="5238"/>
                    <a:pt x="8973" y="4913"/>
                  </a:cubicBezTo>
                  <a:cubicBezTo>
                    <a:pt x="9249" y="2657"/>
                    <a:pt x="8347" y="201"/>
                    <a:pt x="556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3" name="Google Shape;773;p31"/>
          <p:cNvSpPr/>
          <p:nvPr/>
        </p:nvSpPr>
        <p:spPr>
          <a:xfrm rot="10800000">
            <a:off x="839867" y="5854503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31"/>
          <p:cNvSpPr/>
          <p:nvPr/>
        </p:nvSpPr>
        <p:spPr>
          <a:xfrm rot="10800000">
            <a:off x="1212467" y="5276337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31"/>
          <p:cNvSpPr/>
          <p:nvPr/>
        </p:nvSpPr>
        <p:spPr>
          <a:xfrm rot="10800000">
            <a:off x="145633" y="5135004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31"/>
          <p:cNvSpPr/>
          <p:nvPr/>
        </p:nvSpPr>
        <p:spPr>
          <a:xfrm rot="10800000">
            <a:off x="558333" y="5651303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31"/>
          <p:cNvSpPr/>
          <p:nvPr/>
        </p:nvSpPr>
        <p:spPr>
          <a:xfrm rot="10800000">
            <a:off x="690334" y="5296236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8" name="Google Shape;778;p31"/>
          <p:cNvSpPr/>
          <p:nvPr/>
        </p:nvSpPr>
        <p:spPr>
          <a:xfrm rot="10800000">
            <a:off x="844901" y="4916969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9" name="Google Shape;779;p31"/>
          <p:cNvSpPr/>
          <p:nvPr/>
        </p:nvSpPr>
        <p:spPr>
          <a:xfrm>
            <a:off x="3222771" y="6330487"/>
            <a:ext cx="1561436" cy="528300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0" name="Google Shape;780;p31"/>
          <p:cNvGrpSpPr/>
          <p:nvPr/>
        </p:nvGrpSpPr>
        <p:grpSpPr>
          <a:xfrm>
            <a:off x="10555438" y="5052453"/>
            <a:ext cx="1871129" cy="1951200"/>
            <a:chOff x="7916578" y="3789340"/>
            <a:chExt cx="1403347" cy="1463400"/>
          </a:xfrm>
        </p:grpSpPr>
        <p:sp>
          <p:nvSpPr>
            <p:cNvPr id="781" name="Google Shape;781;p31"/>
            <p:cNvSpPr/>
            <p:nvPr/>
          </p:nvSpPr>
          <p:spPr>
            <a:xfrm rot="10800000">
              <a:off x="8280815" y="4720140"/>
              <a:ext cx="101657" cy="78200"/>
            </a:xfrm>
            <a:custGeom>
              <a:avLst/>
              <a:gdLst/>
              <a:ahLst/>
              <a:cxnLst/>
              <a:rect l="l" t="t" r="r" b="b"/>
              <a:pathLst>
                <a:path w="4036" h="3128" extrusionOk="0">
                  <a:moveTo>
                    <a:pt x="2242" y="1"/>
                  </a:moveTo>
                  <a:cubicBezTo>
                    <a:pt x="1456" y="1"/>
                    <a:pt x="470" y="623"/>
                    <a:pt x="301" y="1298"/>
                  </a:cubicBezTo>
                  <a:cubicBezTo>
                    <a:pt x="0" y="2401"/>
                    <a:pt x="552" y="3128"/>
                    <a:pt x="1604" y="3128"/>
                  </a:cubicBezTo>
                  <a:cubicBezTo>
                    <a:pt x="2231" y="3128"/>
                    <a:pt x="2782" y="2852"/>
                    <a:pt x="3208" y="2426"/>
                  </a:cubicBezTo>
                  <a:cubicBezTo>
                    <a:pt x="4035" y="1674"/>
                    <a:pt x="3735" y="446"/>
                    <a:pt x="2657" y="70"/>
                  </a:cubicBezTo>
                  <a:cubicBezTo>
                    <a:pt x="2530" y="22"/>
                    <a:pt x="2390" y="1"/>
                    <a:pt x="2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1"/>
            <p:cNvSpPr/>
            <p:nvPr/>
          </p:nvSpPr>
          <p:spPr>
            <a:xfrm rot="10800000">
              <a:off x="8064933" y="4795465"/>
              <a:ext cx="82716" cy="70400"/>
            </a:xfrm>
            <a:custGeom>
              <a:avLst/>
              <a:gdLst/>
              <a:ahLst/>
              <a:cxnLst/>
              <a:rect l="l" t="t" r="r" b="b"/>
              <a:pathLst>
                <a:path w="3284" h="2816" extrusionOk="0">
                  <a:moveTo>
                    <a:pt x="1821" y="0"/>
                  </a:moveTo>
                  <a:cubicBezTo>
                    <a:pt x="1214" y="0"/>
                    <a:pt x="453" y="415"/>
                    <a:pt x="226" y="891"/>
                  </a:cubicBezTo>
                  <a:cubicBezTo>
                    <a:pt x="1" y="1393"/>
                    <a:pt x="201" y="2195"/>
                    <a:pt x="627" y="2520"/>
                  </a:cubicBezTo>
                  <a:cubicBezTo>
                    <a:pt x="883" y="2715"/>
                    <a:pt x="1221" y="2815"/>
                    <a:pt x="1564" y="2815"/>
                  </a:cubicBezTo>
                  <a:cubicBezTo>
                    <a:pt x="1928" y="2815"/>
                    <a:pt x="2298" y="2702"/>
                    <a:pt x="2582" y="2470"/>
                  </a:cubicBezTo>
                  <a:cubicBezTo>
                    <a:pt x="2858" y="2270"/>
                    <a:pt x="3058" y="1994"/>
                    <a:pt x="3284" y="1768"/>
                  </a:cubicBezTo>
                  <a:cubicBezTo>
                    <a:pt x="3284" y="1267"/>
                    <a:pt x="3158" y="841"/>
                    <a:pt x="2958" y="390"/>
                  </a:cubicBezTo>
                  <a:cubicBezTo>
                    <a:pt x="2883" y="340"/>
                    <a:pt x="2833" y="265"/>
                    <a:pt x="2783" y="189"/>
                  </a:cubicBezTo>
                  <a:cubicBezTo>
                    <a:pt x="2507" y="189"/>
                    <a:pt x="2256" y="64"/>
                    <a:pt x="2006" y="14"/>
                  </a:cubicBezTo>
                  <a:cubicBezTo>
                    <a:pt x="1946" y="5"/>
                    <a:pt x="1884" y="0"/>
                    <a:pt x="1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1"/>
            <p:cNvSpPr/>
            <p:nvPr/>
          </p:nvSpPr>
          <p:spPr>
            <a:xfrm rot="10800000">
              <a:off x="8154575" y="5013215"/>
              <a:ext cx="65588" cy="62450"/>
            </a:xfrm>
            <a:custGeom>
              <a:avLst/>
              <a:gdLst/>
              <a:ahLst/>
              <a:cxnLst/>
              <a:rect l="l" t="t" r="r" b="b"/>
              <a:pathLst>
                <a:path w="2604" h="2498" extrusionOk="0">
                  <a:moveTo>
                    <a:pt x="1398" y="0"/>
                  </a:moveTo>
                  <a:cubicBezTo>
                    <a:pt x="1128" y="0"/>
                    <a:pt x="838" y="119"/>
                    <a:pt x="549" y="361"/>
                  </a:cubicBezTo>
                  <a:cubicBezTo>
                    <a:pt x="423" y="486"/>
                    <a:pt x="323" y="612"/>
                    <a:pt x="223" y="762"/>
                  </a:cubicBezTo>
                  <a:cubicBezTo>
                    <a:pt x="148" y="962"/>
                    <a:pt x="47" y="1188"/>
                    <a:pt x="22" y="1414"/>
                  </a:cubicBezTo>
                  <a:cubicBezTo>
                    <a:pt x="1" y="2104"/>
                    <a:pt x="351" y="2497"/>
                    <a:pt x="960" y="2497"/>
                  </a:cubicBezTo>
                  <a:cubicBezTo>
                    <a:pt x="1059" y="2497"/>
                    <a:pt x="1164" y="2487"/>
                    <a:pt x="1276" y="2466"/>
                  </a:cubicBezTo>
                  <a:cubicBezTo>
                    <a:pt x="1401" y="2441"/>
                    <a:pt x="1551" y="2416"/>
                    <a:pt x="1677" y="2391"/>
                  </a:cubicBezTo>
                  <a:cubicBezTo>
                    <a:pt x="1727" y="2241"/>
                    <a:pt x="1877" y="2241"/>
                    <a:pt x="1977" y="2165"/>
                  </a:cubicBezTo>
                  <a:cubicBezTo>
                    <a:pt x="2529" y="1739"/>
                    <a:pt x="2604" y="987"/>
                    <a:pt x="2178" y="411"/>
                  </a:cubicBezTo>
                  <a:cubicBezTo>
                    <a:pt x="1957" y="138"/>
                    <a:pt x="1689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1"/>
            <p:cNvSpPr/>
            <p:nvPr/>
          </p:nvSpPr>
          <p:spPr>
            <a:xfrm rot="10800000">
              <a:off x="8068761" y="4949440"/>
              <a:ext cx="65639" cy="58325"/>
            </a:xfrm>
            <a:custGeom>
              <a:avLst/>
              <a:gdLst/>
              <a:ahLst/>
              <a:cxnLst/>
              <a:rect l="l" t="t" r="r" b="b"/>
              <a:pathLst>
                <a:path w="2606" h="2333" extrusionOk="0">
                  <a:moveTo>
                    <a:pt x="1580" y="1"/>
                  </a:moveTo>
                  <a:cubicBezTo>
                    <a:pt x="552" y="1"/>
                    <a:pt x="1" y="703"/>
                    <a:pt x="101" y="1855"/>
                  </a:cubicBezTo>
                  <a:cubicBezTo>
                    <a:pt x="251" y="1931"/>
                    <a:pt x="352" y="2031"/>
                    <a:pt x="427" y="2181"/>
                  </a:cubicBezTo>
                  <a:cubicBezTo>
                    <a:pt x="652" y="2231"/>
                    <a:pt x="878" y="2307"/>
                    <a:pt x="1104" y="2332"/>
                  </a:cubicBezTo>
                  <a:cubicBezTo>
                    <a:pt x="1122" y="2332"/>
                    <a:pt x="1139" y="2332"/>
                    <a:pt x="1157" y="2332"/>
                  </a:cubicBezTo>
                  <a:cubicBezTo>
                    <a:pt x="2053" y="2332"/>
                    <a:pt x="2605" y="1712"/>
                    <a:pt x="2507" y="803"/>
                  </a:cubicBezTo>
                  <a:cubicBezTo>
                    <a:pt x="2432" y="226"/>
                    <a:pt x="2156" y="1"/>
                    <a:pt x="1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1"/>
            <p:cNvSpPr/>
            <p:nvPr/>
          </p:nvSpPr>
          <p:spPr>
            <a:xfrm rot="10800000">
              <a:off x="7916578" y="3789340"/>
              <a:ext cx="1403347" cy="1463400"/>
            </a:xfrm>
            <a:custGeom>
              <a:avLst/>
              <a:gdLst/>
              <a:ahLst/>
              <a:cxnLst/>
              <a:rect l="l" t="t" r="r" b="b"/>
              <a:pathLst>
                <a:path w="55716" h="58536" extrusionOk="0">
                  <a:moveTo>
                    <a:pt x="35060" y="7878"/>
                  </a:moveTo>
                  <a:cubicBezTo>
                    <a:pt x="35605" y="7878"/>
                    <a:pt x="36118" y="8017"/>
                    <a:pt x="36643" y="8296"/>
                  </a:cubicBezTo>
                  <a:cubicBezTo>
                    <a:pt x="37545" y="8772"/>
                    <a:pt x="38197" y="9449"/>
                    <a:pt x="38598" y="10326"/>
                  </a:cubicBezTo>
                  <a:cubicBezTo>
                    <a:pt x="38923" y="11028"/>
                    <a:pt x="38698" y="12181"/>
                    <a:pt x="38121" y="12732"/>
                  </a:cubicBezTo>
                  <a:cubicBezTo>
                    <a:pt x="37507" y="13329"/>
                    <a:pt x="36800" y="13648"/>
                    <a:pt x="36039" y="13648"/>
                  </a:cubicBezTo>
                  <a:cubicBezTo>
                    <a:pt x="35683" y="13648"/>
                    <a:pt x="35314" y="13578"/>
                    <a:pt x="34938" y="13434"/>
                  </a:cubicBezTo>
                  <a:cubicBezTo>
                    <a:pt x="33535" y="12908"/>
                    <a:pt x="32307" y="11805"/>
                    <a:pt x="32457" y="10101"/>
                  </a:cubicBezTo>
                  <a:cubicBezTo>
                    <a:pt x="32457" y="8697"/>
                    <a:pt x="32808" y="8346"/>
                    <a:pt x="34162" y="7995"/>
                  </a:cubicBezTo>
                  <a:cubicBezTo>
                    <a:pt x="34474" y="7917"/>
                    <a:pt x="34771" y="7878"/>
                    <a:pt x="35060" y="7878"/>
                  </a:cubicBezTo>
                  <a:close/>
                  <a:moveTo>
                    <a:pt x="43199" y="12656"/>
                  </a:moveTo>
                  <a:cubicBezTo>
                    <a:pt x="43738" y="12656"/>
                    <a:pt x="44287" y="13145"/>
                    <a:pt x="44312" y="13634"/>
                  </a:cubicBezTo>
                  <a:cubicBezTo>
                    <a:pt x="44337" y="14311"/>
                    <a:pt x="43710" y="14888"/>
                    <a:pt x="42934" y="14888"/>
                  </a:cubicBezTo>
                  <a:cubicBezTo>
                    <a:pt x="42910" y="14888"/>
                    <a:pt x="42887" y="14889"/>
                    <a:pt x="42864" y="14889"/>
                  </a:cubicBezTo>
                  <a:cubicBezTo>
                    <a:pt x="42207" y="14889"/>
                    <a:pt x="41856" y="14539"/>
                    <a:pt x="41856" y="13885"/>
                  </a:cubicBezTo>
                  <a:cubicBezTo>
                    <a:pt x="41881" y="13183"/>
                    <a:pt x="42407" y="12657"/>
                    <a:pt x="43159" y="12657"/>
                  </a:cubicBezTo>
                  <a:cubicBezTo>
                    <a:pt x="43172" y="12656"/>
                    <a:pt x="43186" y="12656"/>
                    <a:pt x="43199" y="12656"/>
                  </a:cubicBezTo>
                  <a:close/>
                  <a:moveTo>
                    <a:pt x="44110" y="17067"/>
                  </a:moveTo>
                  <a:cubicBezTo>
                    <a:pt x="44119" y="17067"/>
                    <a:pt x="44128" y="17068"/>
                    <a:pt x="44137" y="17068"/>
                  </a:cubicBezTo>
                  <a:cubicBezTo>
                    <a:pt x="44688" y="17093"/>
                    <a:pt x="45139" y="17720"/>
                    <a:pt x="45139" y="18446"/>
                  </a:cubicBezTo>
                  <a:cubicBezTo>
                    <a:pt x="45139" y="19274"/>
                    <a:pt x="44788" y="19649"/>
                    <a:pt x="44036" y="19675"/>
                  </a:cubicBezTo>
                  <a:cubicBezTo>
                    <a:pt x="44019" y="19675"/>
                    <a:pt x="44002" y="19675"/>
                    <a:pt x="43984" y="19675"/>
                  </a:cubicBezTo>
                  <a:cubicBezTo>
                    <a:pt x="43179" y="19675"/>
                    <a:pt x="42483" y="19109"/>
                    <a:pt x="42507" y="18472"/>
                  </a:cubicBezTo>
                  <a:cubicBezTo>
                    <a:pt x="42507" y="17903"/>
                    <a:pt x="43506" y="17067"/>
                    <a:pt x="44110" y="17067"/>
                  </a:cubicBezTo>
                  <a:close/>
                  <a:moveTo>
                    <a:pt x="26149" y="15310"/>
                  </a:moveTo>
                  <a:cubicBezTo>
                    <a:pt x="26632" y="15310"/>
                    <a:pt x="27134" y="15493"/>
                    <a:pt x="27520" y="15940"/>
                  </a:cubicBezTo>
                  <a:cubicBezTo>
                    <a:pt x="28497" y="17143"/>
                    <a:pt x="28222" y="18822"/>
                    <a:pt x="26868" y="19675"/>
                  </a:cubicBezTo>
                  <a:cubicBezTo>
                    <a:pt x="26618" y="19825"/>
                    <a:pt x="26342" y="19950"/>
                    <a:pt x="26066" y="20050"/>
                  </a:cubicBezTo>
                  <a:cubicBezTo>
                    <a:pt x="25859" y="20127"/>
                    <a:pt x="25647" y="20162"/>
                    <a:pt x="25438" y="20162"/>
                  </a:cubicBezTo>
                  <a:cubicBezTo>
                    <a:pt x="24411" y="20162"/>
                    <a:pt x="23455" y="19304"/>
                    <a:pt x="23435" y="18221"/>
                  </a:cubicBezTo>
                  <a:cubicBezTo>
                    <a:pt x="23410" y="17168"/>
                    <a:pt x="24512" y="15564"/>
                    <a:pt x="25816" y="15339"/>
                  </a:cubicBezTo>
                  <a:cubicBezTo>
                    <a:pt x="25925" y="15320"/>
                    <a:pt x="26036" y="15310"/>
                    <a:pt x="26149" y="15310"/>
                  </a:cubicBezTo>
                  <a:close/>
                  <a:moveTo>
                    <a:pt x="39461" y="18177"/>
                  </a:moveTo>
                  <a:cubicBezTo>
                    <a:pt x="39609" y="18177"/>
                    <a:pt x="39749" y="18198"/>
                    <a:pt x="39876" y="18246"/>
                  </a:cubicBezTo>
                  <a:cubicBezTo>
                    <a:pt x="40954" y="18622"/>
                    <a:pt x="41254" y="19850"/>
                    <a:pt x="40427" y="20602"/>
                  </a:cubicBezTo>
                  <a:cubicBezTo>
                    <a:pt x="40001" y="21028"/>
                    <a:pt x="39450" y="21304"/>
                    <a:pt x="38823" y="21304"/>
                  </a:cubicBezTo>
                  <a:cubicBezTo>
                    <a:pt x="37771" y="21304"/>
                    <a:pt x="37219" y="20577"/>
                    <a:pt x="37520" y="19474"/>
                  </a:cubicBezTo>
                  <a:cubicBezTo>
                    <a:pt x="37689" y="18799"/>
                    <a:pt x="38675" y="18177"/>
                    <a:pt x="39461" y="18177"/>
                  </a:cubicBezTo>
                  <a:close/>
                  <a:moveTo>
                    <a:pt x="9950" y="21477"/>
                  </a:moveTo>
                  <a:cubicBezTo>
                    <a:pt x="9975" y="21477"/>
                    <a:pt x="10001" y="21478"/>
                    <a:pt x="10026" y="21479"/>
                  </a:cubicBezTo>
                  <a:cubicBezTo>
                    <a:pt x="11179" y="21529"/>
                    <a:pt x="12257" y="22507"/>
                    <a:pt x="12207" y="23534"/>
                  </a:cubicBezTo>
                  <a:cubicBezTo>
                    <a:pt x="12182" y="24331"/>
                    <a:pt x="11018" y="25268"/>
                    <a:pt x="10059" y="25268"/>
                  </a:cubicBezTo>
                  <a:cubicBezTo>
                    <a:pt x="10023" y="25268"/>
                    <a:pt x="9987" y="25266"/>
                    <a:pt x="9951" y="25264"/>
                  </a:cubicBezTo>
                  <a:cubicBezTo>
                    <a:pt x="8798" y="25213"/>
                    <a:pt x="8272" y="24161"/>
                    <a:pt x="8222" y="23208"/>
                  </a:cubicBezTo>
                  <a:cubicBezTo>
                    <a:pt x="8173" y="22307"/>
                    <a:pt x="9071" y="21477"/>
                    <a:pt x="9950" y="21477"/>
                  </a:cubicBezTo>
                  <a:close/>
                  <a:moveTo>
                    <a:pt x="17827" y="25668"/>
                  </a:moveTo>
                  <a:cubicBezTo>
                    <a:pt x="18007" y="25668"/>
                    <a:pt x="18196" y="25706"/>
                    <a:pt x="18397" y="25790"/>
                  </a:cubicBezTo>
                  <a:cubicBezTo>
                    <a:pt x="19149" y="26091"/>
                    <a:pt x="19500" y="26767"/>
                    <a:pt x="19625" y="27494"/>
                  </a:cubicBezTo>
                  <a:cubicBezTo>
                    <a:pt x="19876" y="29098"/>
                    <a:pt x="18898" y="30527"/>
                    <a:pt x="17595" y="31178"/>
                  </a:cubicBezTo>
                  <a:cubicBezTo>
                    <a:pt x="17336" y="31314"/>
                    <a:pt x="17069" y="31377"/>
                    <a:pt x="16812" y="31377"/>
                  </a:cubicBezTo>
                  <a:cubicBezTo>
                    <a:pt x="16026" y="31377"/>
                    <a:pt x="15334" y="30788"/>
                    <a:pt x="15239" y="29900"/>
                  </a:cubicBezTo>
                  <a:cubicBezTo>
                    <a:pt x="15214" y="29675"/>
                    <a:pt x="15239" y="29424"/>
                    <a:pt x="15239" y="29173"/>
                  </a:cubicBezTo>
                  <a:cubicBezTo>
                    <a:pt x="15139" y="28046"/>
                    <a:pt x="15590" y="27143"/>
                    <a:pt x="16417" y="26366"/>
                  </a:cubicBezTo>
                  <a:cubicBezTo>
                    <a:pt x="16863" y="25976"/>
                    <a:pt x="17309" y="25668"/>
                    <a:pt x="17827" y="25668"/>
                  </a:cubicBezTo>
                  <a:close/>
                  <a:moveTo>
                    <a:pt x="33038" y="30891"/>
                  </a:moveTo>
                  <a:cubicBezTo>
                    <a:pt x="33133" y="30891"/>
                    <a:pt x="33232" y="30895"/>
                    <a:pt x="33334" y="30903"/>
                  </a:cubicBezTo>
                  <a:cubicBezTo>
                    <a:pt x="34638" y="30903"/>
                    <a:pt x="35490" y="31905"/>
                    <a:pt x="35490" y="33434"/>
                  </a:cubicBezTo>
                  <a:cubicBezTo>
                    <a:pt x="35490" y="34311"/>
                    <a:pt x="34437" y="35289"/>
                    <a:pt x="33510" y="35314"/>
                  </a:cubicBezTo>
                  <a:cubicBezTo>
                    <a:pt x="33497" y="35314"/>
                    <a:pt x="33484" y="35314"/>
                    <a:pt x="33471" y="35314"/>
                  </a:cubicBezTo>
                  <a:cubicBezTo>
                    <a:pt x="32233" y="35314"/>
                    <a:pt x="31103" y="34122"/>
                    <a:pt x="31054" y="32833"/>
                  </a:cubicBezTo>
                  <a:cubicBezTo>
                    <a:pt x="31007" y="31730"/>
                    <a:pt x="31641" y="30891"/>
                    <a:pt x="33038" y="30891"/>
                  </a:cubicBezTo>
                  <a:close/>
                  <a:moveTo>
                    <a:pt x="42534" y="36510"/>
                  </a:moveTo>
                  <a:cubicBezTo>
                    <a:pt x="43039" y="36510"/>
                    <a:pt x="43562" y="36659"/>
                    <a:pt x="44011" y="36993"/>
                  </a:cubicBezTo>
                  <a:cubicBezTo>
                    <a:pt x="44187" y="37118"/>
                    <a:pt x="44262" y="37294"/>
                    <a:pt x="44312" y="37494"/>
                  </a:cubicBezTo>
                  <a:cubicBezTo>
                    <a:pt x="44462" y="38046"/>
                    <a:pt x="44588" y="38597"/>
                    <a:pt x="44512" y="39123"/>
                  </a:cubicBezTo>
                  <a:cubicBezTo>
                    <a:pt x="44512" y="39700"/>
                    <a:pt x="44563" y="40201"/>
                    <a:pt x="44111" y="40652"/>
                  </a:cubicBezTo>
                  <a:cubicBezTo>
                    <a:pt x="43648" y="41116"/>
                    <a:pt x="43114" y="41367"/>
                    <a:pt x="42526" y="41367"/>
                  </a:cubicBezTo>
                  <a:cubicBezTo>
                    <a:pt x="42255" y="41367"/>
                    <a:pt x="41973" y="41314"/>
                    <a:pt x="41680" y="41203"/>
                  </a:cubicBezTo>
                  <a:cubicBezTo>
                    <a:pt x="40728" y="40878"/>
                    <a:pt x="40327" y="40176"/>
                    <a:pt x="40277" y="39249"/>
                  </a:cubicBezTo>
                  <a:cubicBezTo>
                    <a:pt x="40252" y="38422"/>
                    <a:pt x="40277" y="37720"/>
                    <a:pt x="40979" y="37068"/>
                  </a:cubicBezTo>
                  <a:cubicBezTo>
                    <a:pt x="41371" y="36716"/>
                    <a:pt x="41940" y="36510"/>
                    <a:pt x="42534" y="36510"/>
                  </a:cubicBezTo>
                  <a:close/>
                  <a:moveTo>
                    <a:pt x="21369" y="39949"/>
                  </a:moveTo>
                  <a:cubicBezTo>
                    <a:pt x="21741" y="39949"/>
                    <a:pt x="21888" y="40286"/>
                    <a:pt x="22081" y="40552"/>
                  </a:cubicBezTo>
                  <a:cubicBezTo>
                    <a:pt x="22482" y="41103"/>
                    <a:pt x="22933" y="41630"/>
                    <a:pt x="23385" y="42156"/>
                  </a:cubicBezTo>
                  <a:cubicBezTo>
                    <a:pt x="24036" y="42908"/>
                    <a:pt x="23986" y="43760"/>
                    <a:pt x="23710" y="44612"/>
                  </a:cubicBezTo>
                  <a:cubicBezTo>
                    <a:pt x="23410" y="45489"/>
                    <a:pt x="22557" y="45514"/>
                    <a:pt x="21831" y="45690"/>
                  </a:cubicBezTo>
                  <a:cubicBezTo>
                    <a:pt x="21783" y="45705"/>
                    <a:pt x="21739" y="45713"/>
                    <a:pt x="21696" y="45713"/>
                  </a:cubicBezTo>
                  <a:cubicBezTo>
                    <a:pt x="21468" y="45713"/>
                    <a:pt x="21306" y="45508"/>
                    <a:pt x="21179" y="45339"/>
                  </a:cubicBezTo>
                  <a:cubicBezTo>
                    <a:pt x="20552" y="44562"/>
                    <a:pt x="20051" y="43760"/>
                    <a:pt x="20252" y="42782"/>
                  </a:cubicBezTo>
                  <a:cubicBezTo>
                    <a:pt x="20151" y="42031"/>
                    <a:pt x="20352" y="41379"/>
                    <a:pt x="20552" y="40752"/>
                  </a:cubicBezTo>
                  <a:cubicBezTo>
                    <a:pt x="20678" y="40376"/>
                    <a:pt x="20878" y="39975"/>
                    <a:pt x="21329" y="39950"/>
                  </a:cubicBezTo>
                  <a:cubicBezTo>
                    <a:pt x="21343" y="39949"/>
                    <a:pt x="21356" y="39949"/>
                    <a:pt x="21369" y="39949"/>
                  </a:cubicBezTo>
                  <a:close/>
                  <a:moveTo>
                    <a:pt x="12763" y="43738"/>
                  </a:moveTo>
                  <a:cubicBezTo>
                    <a:pt x="12840" y="43738"/>
                    <a:pt x="12914" y="43745"/>
                    <a:pt x="12983" y="43760"/>
                  </a:cubicBezTo>
                  <a:cubicBezTo>
                    <a:pt x="13535" y="43885"/>
                    <a:pt x="14086" y="44086"/>
                    <a:pt x="14587" y="44336"/>
                  </a:cubicBezTo>
                  <a:cubicBezTo>
                    <a:pt x="15640" y="44863"/>
                    <a:pt x="16116" y="46041"/>
                    <a:pt x="15816" y="47319"/>
                  </a:cubicBezTo>
                  <a:cubicBezTo>
                    <a:pt x="15615" y="48196"/>
                    <a:pt x="14663" y="48898"/>
                    <a:pt x="13560" y="48948"/>
                  </a:cubicBezTo>
                  <a:lnTo>
                    <a:pt x="13059" y="48948"/>
                  </a:lnTo>
                  <a:cubicBezTo>
                    <a:pt x="12966" y="48955"/>
                    <a:pt x="12875" y="48959"/>
                    <a:pt x="12786" y="48959"/>
                  </a:cubicBezTo>
                  <a:cubicBezTo>
                    <a:pt x="11055" y="48959"/>
                    <a:pt x="9892" y="47600"/>
                    <a:pt x="10201" y="45765"/>
                  </a:cubicBezTo>
                  <a:cubicBezTo>
                    <a:pt x="10364" y="44859"/>
                    <a:pt x="11796" y="43738"/>
                    <a:pt x="12763" y="43738"/>
                  </a:cubicBezTo>
                  <a:close/>
                  <a:moveTo>
                    <a:pt x="37019" y="0"/>
                  </a:moveTo>
                  <a:cubicBezTo>
                    <a:pt x="36593" y="552"/>
                    <a:pt x="35991" y="953"/>
                    <a:pt x="35490" y="1429"/>
                  </a:cubicBezTo>
                  <a:cubicBezTo>
                    <a:pt x="35415" y="2481"/>
                    <a:pt x="34938" y="3309"/>
                    <a:pt x="34011" y="3885"/>
                  </a:cubicBezTo>
                  <a:cubicBezTo>
                    <a:pt x="33485" y="4211"/>
                    <a:pt x="32959" y="4587"/>
                    <a:pt x="32457" y="4988"/>
                  </a:cubicBezTo>
                  <a:cubicBezTo>
                    <a:pt x="32001" y="5376"/>
                    <a:pt x="31456" y="5558"/>
                    <a:pt x="30912" y="5558"/>
                  </a:cubicBezTo>
                  <a:cubicBezTo>
                    <a:pt x="29630" y="5558"/>
                    <a:pt x="28352" y="4553"/>
                    <a:pt x="28247" y="2882"/>
                  </a:cubicBezTo>
                  <a:cubicBezTo>
                    <a:pt x="28197" y="1955"/>
                    <a:pt x="28522" y="1203"/>
                    <a:pt x="28873" y="401"/>
                  </a:cubicBezTo>
                  <a:cubicBezTo>
                    <a:pt x="28773" y="276"/>
                    <a:pt x="28623" y="201"/>
                    <a:pt x="28472" y="201"/>
                  </a:cubicBezTo>
                  <a:cubicBezTo>
                    <a:pt x="28121" y="326"/>
                    <a:pt x="27796" y="502"/>
                    <a:pt x="27445" y="577"/>
                  </a:cubicBezTo>
                  <a:cubicBezTo>
                    <a:pt x="27044" y="652"/>
                    <a:pt x="26643" y="677"/>
                    <a:pt x="26267" y="852"/>
                  </a:cubicBezTo>
                  <a:cubicBezTo>
                    <a:pt x="25740" y="1103"/>
                    <a:pt x="25239" y="1429"/>
                    <a:pt x="24688" y="1679"/>
                  </a:cubicBezTo>
                  <a:cubicBezTo>
                    <a:pt x="22933" y="2532"/>
                    <a:pt x="21029" y="3033"/>
                    <a:pt x="19425" y="4211"/>
                  </a:cubicBezTo>
                  <a:cubicBezTo>
                    <a:pt x="20302" y="4812"/>
                    <a:pt x="20227" y="5840"/>
                    <a:pt x="20427" y="6717"/>
                  </a:cubicBezTo>
                  <a:cubicBezTo>
                    <a:pt x="20527" y="7294"/>
                    <a:pt x="20527" y="7895"/>
                    <a:pt x="20352" y="8497"/>
                  </a:cubicBezTo>
                  <a:cubicBezTo>
                    <a:pt x="20277" y="8747"/>
                    <a:pt x="20252" y="9023"/>
                    <a:pt x="20252" y="9299"/>
                  </a:cubicBezTo>
                  <a:cubicBezTo>
                    <a:pt x="20327" y="10276"/>
                    <a:pt x="19851" y="11003"/>
                    <a:pt x="19174" y="11654"/>
                  </a:cubicBezTo>
                  <a:cubicBezTo>
                    <a:pt x="18873" y="11930"/>
                    <a:pt x="18572" y="12030"/>
                    <a:pt x="18197" y="12081"/>
                  </a:cubicBezTo>
                  <a:cubicBezTo>
                    <a:pt x="18038" y="12098"/>
                    <a:pt x="17885" y="12108"/>
                    <a:pt x="17736" y="12108"/>
                  </a:cubicBezTo>
                  <a:cubicBezTo>
                    <a:pt x="16845" y="12108"/>
                    <a:pt x="16109" y="11779"/>
                    <a:pt x="15465" y="11028"/>
                  </a:cubicBezTo>
                  <a:cubicBezTo>
                    <a:pt x="14663" y="10151"/>
                    <a:pt x="14061" y="9173"/>
                    <a:pt x="13410" y="8196"/>
                  </a:cubicBezTo>
                  <a:cubicBezTo>
                    <a:pt x="13234" y="7970"/>
                    <a:pt x="13209" y="7720"/>
                    <a:pt x="13209" y="7444"/>
                  </a:cubicBezTo>
                  <a:cubicBezTo>
                    <a:pt x="13084" y="7469"/>
                    <a:pt x="12958" y="7494"/>
                    <a:pt x="12833" y="7544"/>
                  </a:cubicBezTo>
                  <a:cubicBezTo>
                    <a:pt x="11079" y="8446"/>
                    <a:pt x="9450" y="9574"/>
                    <a:pt x="7770" y="10627"/>
                  </a:cubicBezTo>
                  <a:cubicBezTo>
                    <a:pt x="6166" y="11629"/>
                    <a:pt x="4562" y="12582"/>
                    <a:pt x="2983" y="13609"/>
                  </a:cubicBezTo>
                  <a:cubicBezTo>
                    <a:pt x="2582" y="13860"/>
                    <a:pt x="2081" y="14060"/>
                    <a:pt x="1956" y="14637"/>
                  </a:cubicBezTo>
                  <a:cubicBezTo>
                    <a:pt x="2432" y="14712"/>
                    <a:pt x="2758" y="15013"/>
                    <a:pt x="2958" y="15389"/>
                  </a:cubicBezTo>
                  <a:cubicBezTo>
                    <a:pt x="3359" y="16191"/>
                    <a:pt x="3886" y="16918"/>
                    <a:pt x="4011" y="17845"/>
                  </a:cubicBezTo>
                  <a:cubicBezTo>
                    <a:pt x="4036" y="18045"/>
                    <a:pt x="4111" y="18221"/>
                    <a:pt x="4186" y="18421"/>
                  </a:cubicBezTo>
                  <a:cubicBezTo>
                    <a:pt x="4512" y="19299"/>
                    <a:pt x="4262" y="20201"/>
                    <a:pt x="3485" y="20752"/>
                  </a:cubicBezTo>
                  <a:cubicBezTo>
                    <a:pt x="2824" y="21222"/>
                    <a:pt x="2140" y="21498"/>
                    <a:pt x="1398" y="21498"/>
                  </a:cubicBezTo>
                  <a:cubicBezTo>
                    <a:pt x="1070" y="21498"/>
                    <a:pt x="730" y="21444"/>
                    <a:pt x="377" y="21329"/>
                  </a:cubicBezTo>
                  <a:cubicBezTo>
                    <a:pt x="277" y="21279"/>
                    <a:pt x="126" y="21279"/>
                    <a:pt x="1" y="21279"/>
                  </a:cubicBezTo>
                  <a:lnTo>
                    <a:pt x="1" y="36116"/>
                  </a:lnTo>
                  <a:cubicBezTo>
                    <a:pt x="176" y="36116"/>
                    <a:pt x="277" y="35990"/>
                    <a:pt x="427" y="35890"/>
                  </a:cubicBezTo>
                  <a:cubicBezTo>
                    <a:pt x="1178" y="35350"/>
                    <a:pt x="2037" y="35057"/>
                    <a:pt x="2879" y="35057"/>
                  </a:cubicBezTo>
                  <a:cubicBezTo>
                    <a:pt x="4145" y="35057"/>
                    <a:pt x="5374" y="35718"/>
                    <a:pt x="6141" y="37193"/>
                  </a:cubicBezTo>
                  <a:cubicBezTo>
                    <a:pt x="6567" y="37995"/>
                    <a:pt x="6718" y="38873"/>
                    <a:pt x="6868" y="39775"/>
                  </a:cubicBezTo>
                  <a:cubicBezTo>
                    <a:pt x="7044" y="40627"/>
                    <a:pt x="6743" y="41229"/>
                    <a:pt x="6317" y="41880"/>
                  </a:cubicBezTo>
                  <a:cubicBezTo>
                    <a:pt x="6019" y="42365"/>
                    <a:pt x="5388" y="42627"/>
                    <a:pt x="4796" y="42627"/>
                  </a:cubicBezTo>
                  <a:cubicBezTo>
                    <a:pt x="4591" y="42627"/>
                    <a:pt x="4392" y="42596"/>
                    <a:pt x="4211" y="42532"/>
                  </a:cubicBezTo>
                  <a:cubicBezTo>
                    <a:pt x="2733" y="41955"/>
                    <a:pt x="1329" y="41329"/>
                    <a:pt x="402" y="39975"/>
                  </a:cubicBezTo>
                  <a:cubicBezTo>
                    <a:pt x="302" y="39800"/>
                    <a:pt x="176" y="39750"/>
                    <a:pt x="1" y="39725"/>
                  </a:cubicBezTo>
                  <a:lnTo>
                    <a:pt x="1" y="53760"/>
                  </a:lnTo>
                  <a:lnTo>
                    <a:pt x="1079" y="53760"/>
                  </a:lnTo>
                  <a:cubicBezTo>
                    <a:pt x="1805" y="53785"/>
                    <a:pt x="2106" y="53986"/>
                    <a:pt x="2156" y="54687"/>
                  </a:cubicBezTo>
                  <a:cubicBezTo>
                    <a:pt x="2181" y="55264"/>
                    <a:pt x="2432" y="55815"/>
                    <a:pt x="2407" y="56442"/>
                  </a:cubicBezTo>
                  <a:cubicBezTo>
                    <a:pt x="2387" y="56867"/>
                    <a:pt x="2595" y="57079"/>
                    <a:pt x="2967" y="57079"/>
                  </a:cubicBezTo>
                  <a:cubicBezTo>
                    <a:pt x="3055" y="57079"/>
                    <a:pt x="3153" y="57067"/>
                    <a:pt x="3259" y="57043"/>
                  </a:cubicBezTo>
                  <a:cubicBezTo>
                    <a:pt x="3836" y="56893"/>
                    <a:pt x="4412" y="56717"/>
                    <a:pt x="4663" y="56116"/>
                  </a:cubicBezTo>
                  <a:cubicBezTo>
                    <a:pt x="5039" y="56392"/>
                    <a:pt x="5465" y="56567"/>
                    <a:pt x="5765" y="56868"/>
                  </a:cubicBezTo>
                  <a:cubicBezTo>
                    <a:pt x="6242" y="57344"/>
                    <a:pt x="7269" y="57093"/>
                    <a:pt x="7394" y="58046"/>
                  </a:cubicBezTo>
                  <a:cubicBezTo>
                    <a:pt x="7950" y="58120"/>
                    <a:pt x="8464" y="58536"/>
                    <a:pt x="9029" y="58536"/>
                  </a:cubicBezTo>
                  <a:cubicBezTo>
                    <a:pt x="9228" y="58536"/>
                    <a:pt x="9434" y="58484"/>
                    <a:pt x="9650" y="58346"/>
                  </a:cubicBezTo>
                  <a:cubicBezTo>
                    <a:pt x="9845" y="58233"/>
                    <a:pt x="10060" y="58203"/>
                    <a:pt x="10276" y="58203"/>
                  </a:cubicBezTo>
                  <a:cubicBezTo>
                    <a:pt x="10394" y="58203"/>
                    <a:pt x="10512" y="58212"/>
                    <a:pt x="10628" y="58221"/>
                  </a:cubicBezTo>
                  <a:cubicBezTo>
                    <a:pt x="10826" y="58244"/>
                    <a:pt x="11021" y="58257"/>
                    <a:pt x="11212" y="58257"/>
                  </a:cubicBezTo>
                  <a:cubicBezTo>
                    <a:pt x="11840" y="58257"/>
                    <a:pt x="12432" y="58122"/>
                    <a:pt x="13009" y="57795"/>
                  </a:cubicBezTo>
                  <a:cubicBezTo>
                    <a:pt x="13284" y="57620"/>
                    <a:pt x="13535" y="57369"/>
                    <a:pt x="13861" y="57294"/>
                  </a:cubicBezTo>
                  <a:cubicBezTo>
                    <a:pt x="14011" y="56141"/>
                    <a:pt x="13811" y="54913"/>
                    <a:pt x="14638" y="53910"/>
                  </a:cubicBezTo>
                  <a:cubicBezTo>
                    <a:pt x="15064" y="53391"/>
                    <a:pt x="15848" y="53050"/>
                    <a:pt x="16571" y="53050"/>
                  </a:cubicBezTo>
                  <a:cubicBezTo>
                    <a:pt x="16826" y="53050"/>
                    <a:pt x="17073" y="53092"/>
                    <a:pt x="17294" y="53183"/>
                  </a:cubicBezTo>
                  <a:cubicBezTo>
                    <a:pt x="18197" y="53534"/>
                    <a:pt x="18848" y="54186"/>
                    <a:pt x="19425" y="54913"/>
                  </a:cubicBezTo>
                  <a:cubicBezTo>
                    <a:pt x="19500" y="55013"/>
                    <a:pt x="19625" y="55088"/>
                    <a:pt x="19700" y="55189"/>
                  </a:cubicBezTo>
                  <a:cubicBezTo>
                    <a:pt x="20277" y="55063"/>
                    <a:pt x="20628" y="54687"/>
                    <a:pt x="21029" y="54311"/>
                  </a:cubicBezTo>
                  <a:cubicBezTo>
                    <a:pt x="21981" y="53359"/>
                    <a:pt x="23084" y="52532"/>
                    <a:pt x="24437" y="52407"/>
                  </a:cubicBezTo>
                  <a:cubicBezTo>
                    <a:pt x="25740" y="52306"/>
                    <a:pt x="26994" y="51905"/>
                    <a:pt x="28297" y="51880"/>
                  </a:cubicBezTo>
                  <a:cubicBezTo>
                    <a:pt x="28146" y="51229"/>
                    <a:pt x="28372" y="50702"/>
                    <a:pt x="28848" y="50276"/>
                  </a:cubicBezTo>
                  <a:cubicBezTo>
                    <a:pt x="29349" y="49800"/>
                    <a:pt x="29826" y="49299"/>
                    <a:pt x="30377" y="48848"/>
                  </a:cubicBezTo>
                  <a:cubicBezTo>
                    <a:pt x="31107" y="48271"/>
                    <a:pt x="31896" y="48107"/>
                    <a:pt x="32721" y="48107"/>
                  </a:cubicBezTo>
                  <a:cubicBezTo>
                    <a:pt x="32973" y="48107"/>
                    <a:pt x="33227" y="48122"/>
                    <a:pt x="33485" y="48146"/>
                  </a:cubicBezTo>
                  <a:cubicBezTo>
                    <a:pt x="34437" y="48246"/>
                    <a:pt x="35289" y="49299"/>
                    <a:pt x="35239" y="50251"/>
                  </a:cubicBezTo>
                  <a:cubicBezTo>
                    <a:pt x="35239" y="50552"/>
                    <a:pt x="35114" y="50853"/>
                    <a:pt x="34788" y="50928"/>
                  </a:cubicBezTo>
                  <a:cubicBezTo>
                    <a:pt x="34537" y="51003"/>
                    <a:pt x="34312" y="51028"/>
                    <a:pt x="34262" y="51304"/>
                  </a:cubicBezTo>
                  <a:cubicBezTo>
                    <a:pt x="34495" y="51381"/>
                    <a:pt x="34728" y="51519"/>
                    <a:pt x="34984" y="51519"/>
                  </a:cubicBezTo>
                  <a:cubicBezTo>
                    <a:pt x="35058" y="51519"/>
                    <a:pt x="35135" y="51507"/>
                    <a:pt x="35214" y="51479"/>
                  </a:cubicBezTo>
                  <a:cubicBezTo>
                    <a:pt x="35535" y="51386"/>
                    <a:pt x="35848" y="51345"/>
                    <a:pt x="36155" y="51345"/>
                  </a:cubicBezTo>
                  <a:cubicBezTo>
                    <a:pt x="36758" y="51345"/>
                    <a:pt x="37339" y="51506"/>
                    <a:pt x="37921" y="51755"/>
                  </a:cubicBezTo>
                  <a:cubicBezTo>
                    <a:pt x="38776" y="52152"/>
                    <a:pt x="39649" y="52381"/>
                    <a:pt x="40535" y="52381"/>
                  </a:cubicBezTo>
                  <a:cubicBezTo>
                    <a:pt x="41104" y="52381"/>
                    <a:pt x="41679" y="52287"/>
                    <a:pt x="42257" y="52081"/>
                  </a:cubicBezTo>
                  <a:cubicBezTo>
                    <a:pt x="42533" y="51973"/>
                    <a:pt x="42820" y="51960"/>
                    <a:pt x="43104" y="51960"/>
                  </a:cubicBezTo>
                  <a:cubicBezTo>
                    <a:pt x="43197" y="51960"/>
                    <a:pt x="43290" y="51961"/>
                    <a:pt x="43383" y="51961"/>
                  </a:cubicBezTo>
                  <a:cubicBezTo>
                    <a:pt x="43468" y="51961"/>
                    <a:pt x="43552" y="51960"/>
                    <a:pt x="43635" y="51955"/>
                  </a:cubicBezTo>
                  <a:cubicBezTo>
                    <a:pt x="43680" y="51950"/>
                    <a:pt x="43728" y="51949"/>
                    <a:pt x="43778" y="51949"/>
                  </a:cubicBezTo>
                  <a:cubicBezTo>
                    <a:pt x="43810" y="51949"/>
                    <a:pt x="43844" y="51950"/>
                    <a:pt x="43877" y="51950"/>
                  </a:cubicBezTo>
                  <a:cubicBezTo>
                    <a:pt x="44042" y="51950"/>
                    <a:pt x="44203" y="51939"/>
                    <a:pt x="44287" y="51805"/>
                  </a:cubicBezTo>
                  <a:cubicBezTo>
                    <a:pt x="44688" y="51178"/>
                    <a:pt x="45365" y="51103"/>
                    <a:pt x="45941" y="51003"/>
                  </a:cubicBezTo>
                  <a:cubicBezTo>
                    <a:pt x="46768" y="50903"/>
                    <a:pt x="46818" y="49975"/>
                    <a:pt x="47470" y="49725"/>
                  </a:cubicBezTo>
                  <a:cubicBezTo>
                    <a:pt x="47495" y="49725"/>
                    <a:pt x="47470" y="49474"/>
                    <a:pt x="47420" y="49374"/>
                  </a:cubicBezTo>
                  <a:cubicBezTo>
                    <a:pt x="47370" y="49173"/>
                    <a:pt x="47269" y="48998"/>
                    <a:pt x="47169" y="48848"/>
                  </a:cubicBezTo>
                  <a:cubicBezTo>
                    <a:pt x="46843" y="48396"/>
                    <a:pt x="47044" y="48021"/>
                    <a:pt x="47219" y="47620"/>
                  </a:cubicBezTo>
                  <a:cubicBezTo>
                    <a:pt x="47290" y="47431"/>
                    <a:pt x="48243" y="47089"/>
                    <a:pt x="48526" y="47089"/>
                  </a:cubicBezTo>
                  <a:cubicBezTo>
                    <a:pt x="48545" y="47089"/>
                    <a:pt x="48560" y="47090"/>
                    <a:pt x="48573" y="47093"/>
                  </a:cubicBezTo>
                  <a:cubicBezTo>
                    <a:pt x="48798" y="47150"/>
                    <a:pt x="48959" y="47185"/>
                    <a:pt x="49077" y="47185"/>
                  </a:cubicBezTo>
                  <a:cubicBezTo>
                    <a:pt x="49328" y="47185"/>
                    <a:pt x="49390" y="47026"/>
                    <a:pt x="49475" y="46567"/>
                  </a:cubicBezTo>
                  <a:cubicBezTo>
                    <a:pt x="49525" y="46241"/>
                    <a:pt x="49525" y="45915"/>
                    <a:pt x="49550" y="45589"/>
                  </a:cubicBezTo>
                  <a:lnTo>
                    <a:pt x="49550" y="45589"/>
                  </a:lnTo>
                  <a:cubicBezTo>
                    <a:pt x="49228" y="45679"/>
                    <a:pt x="48976" y="45729"/>
                    <a:pt x="48765" y="45729"/>
                  </a:cubicBezTo>
                  <a:cubicBezTo>
                    <a:pt x="48270" y="45729"/>
                    <a:pt x="48007" y="45455"/>
                    <a:pt x="47620" y="44787"/>
                  </a:cubicBezTo>
                  <a:cubicBezTo>
                    <a:pt x="47420" y="44412"/>
                    <a:pt x="47194" y="44036"/>
                    <a:pt x="46969" y="43660"/>
                  </a:cubicBezTo>
                  <a:cubicBezTo>
                    <a:pt x="46442" y="42782"/>
                    <a:pt x="46342" y="41805"/>
                    <a:pt x="46568" y="40878"/>
                  </a:cubicBezTo>
                  <a:cubicBezTo>
                    <a:pt x="46718" y="40151"/>
                    <a:pt x="47219" y="39499"/>
                    <a:pt x="47996" y="39198"/>
                  </a:cubicBezTo>
                  <a:cubicBezTo>
                    <a:pt x="48573" y="38973"/>
                    <a:pt x="49174" y="38797"/>
                    <a:pt x="49776" y="38597"/>
                  </a:cubicBezTo>
                  <a:cubicBezTo>
                    <a:pt x="49916" y="38554"/>
                    <a:pt x="50056" y="38529"/>
                    <a:pt x="50194" y="38529"/>
                  </a:cubicBezTo>
                  <a:cubicBezTo>
                    <a:pt x="50377" y="38529"/>
                    <a:pt x="50557" y="38572"/>
                    <a:pt x="50728" y="38672"/>
                  </a:cubicBezTo>
                  <a:cubicBezTo>
                    <a:pt x="51204" y="38898"/>
                    <a:pt x="51705" y="39123"/>
                    <a:pt x="52182" y="39324"/>
                  </a:cubicBezTo>
                  <a:cubicBezTo>
                    <a:pt x="52658" y="39224"/>
                    <a:pt x="52658" y="38747"/>
                    <a:pt x="52858" y="38422"/>
                  </a:cubicBezTo>
                  <a:cubicBezTo>
                    <a:pt x="52984" y="38221"/>
                    <a:pt x="52984" y="37970"/>
                    <a:pt x="53184" y="37820"/>
                  </a:cubicBezTo>
                  <a:cubicBezTo>
                    <a:pt x="53736" y="37394"/>
                    <a:pt x="53936" y="36817"/>
                    <a:pt x="53961" y="36141"/>
                  </a:cubicBezTo>
                  <a:cubicBezTo>
                    <a:pt x="53961" y="35965"/>
                    <a:pt x="54011" y="35715"/>
                    <a:pt x="54112" y="35589"/>
                  </a:cubicBezTo>
                  <a:cubicBezTo>
                    <a:pt x="54462" y="35138"/>
                    <a:pt x="54538" y="34612"/>
                    <a:pt x="54638" y="34111"/>
                  </a:cubicBezTo>
                  <a:cubicBezTo>
                    <a:pt x="54763" y="33559"/>
                    <a:pt x="54939" y="33008"/>
                    <a:pt x="55089" y="32482"/>
                  </a:cubicBezTo>
                  <a:cubicBezTo>
                    <a:pt x="55365" y="31454"/>
                    <a:pt x="55716" y="30401"/>
                    <a:pt x="54863" y="29449"/>
                  </a:cubicBezTo>
                  <a:cubicBezTo>
                    <a:pt x="54763" y="29374"/>
                    <a:pt x="54738" y="29198"/>
                    <a:pt x="54738" y="29073"/>
                  </a:cubicBezTo>
                  <a:cubicBezTo>
                    <a:pt x="54738" y="28647"/>
                    <a:pt x="54563" y="28396"/>
                    <a:pt x="54187" y="28221"/>
                  </a:cubicBezTo>
                  <a:cubicBezTo>
                    <a:pt x="53911" y="28071"/>
                    <a:pt x="53761" y="27795"/>
                    <a:pt x="53635" y="27519"/>
                  </a:cubicBezTo>
                  <a:cubicBezTo>
                    <a:pt x="53510" y="27218"/>
                    <a:pt x="53435" y="26868"/>
                    <a:pt x="53109" y="26692"/>
                  </a:cubicBezTo>
                  <a:cubicBezTo>
                    <a:pt x="52883" y="26717"/>
                    <a:pt x="52708" y="26817"/>
                    <a:pt x="52833" y="27068"/>
                  </a:cubicBezTo>
                  <a:cubicBezTo>
                    <a:pt x="53059" y="27569"/>
                    <a:pt x="52758" y="27845"/>
                    <a:pt x="52407" y="28046"/>
                  </a:cubicBezTo>
                  <a:cubicBezTo>
                    <a:pt x="52081" y="28221"/>
                    <a:pt x="51731" y="28396"/>
                    <a:pt x="51380" y="28421"/>
                  </a:cubicBezTo>
                  <a:cubicBezTo>
                    <a:pt x="50518" y="28488"/>
                    <a:pt x="49656" y="28710"/>
                    <a:pt x="48776" y="28710"/>
                  </a:cubicBezTo>
                  <a:cubicBezTo>
                    <a:pt x="48659" y="28710"/>
                    <a:pt x="48541" y="28706"/>
                    <a:pt x="48422" y="28697"/>
                  </a:cubicBezTo>
                  <a:cubicBezTo>
                    <a:pt x="47670" y="28647"/>
                    <a:pt x="46467" y="27745"/>
                    <a:pt x="46317" y="26993"/>
                  </a:cubicBezTo>
                  <a:cubicBezTo>
                    <a:pt x="46016" y="25439"/>
                    <a:pt x="46091" y="23935"/>
                    <a:pt x="47119" y="22657"/>
                  </a:cubicBezTo>
                  <a:cubicBezTo>
                    <a:pt x="47921" y="21705"/>
                    <a:pt x="48949" y="20953"/>
                    <a:pt x="50202" y="20652"/>
                  </a:cubicBezTo>
                  <a:cubicBezTo>
                    <a:pt x="50352" y="20627"/>
                    <a:pt x="50452" y="20552"/>
                    <a:pt x="50528" y="20451"/>
                  </a:cubicBezTo>
                  <a:cubicBezTo>
                    <a:pt x="50528" y="19700"/>
                    <a:pt x="50377" y="18998"/>
                    <a:pt x="50152" y="18296"/>
                  </a:cubicBezTo>
                  <a:cubicBezTo>
                    <a:pt x="50051" y="17945"/>
                    <a:pt x="50302" y="17469"/>
                    <a:pt x="49826" y="17243"/>
                  </a:cubicBezTo>
                  <a:cubicBezTo>
                    <a:pt x="49600" y="17469"/>
                    <a:pt x="49400" y="17745"/>
                    <a:pt x="49124" y="17945"/>
                  </a:cubicBezTo>
                  <a:cubicBezTo>
                    <a:pt x="48840" y="18177"/>
                    <a:pt x="48470" y="18290"/>
                    <a:pt x="48106" y="18290"/>
                  </a:cubicBezTo>
                  <a:cubicBezTo>
                    <a:pt x="47763" y="18290"/>
                    <a:pt x="47425" y="18190"/>
                    <a:pt x="47169" y="17995"/>
                  </a:cubicBezTo>
                  <a:cubicBezTo>
                    <a:pt x="46743" y="17670"/>
                    <a:pt x="46543" y="16868"/>
                    <a:pt x="46768" y="16366"/>
                  </a:cubicBezTo>
                  <a:cubicBezTo>
                    <a:pt x="46995" y="15890"/>
                    <a:pt x="47756" y="15475"/>
                    <a:pt x="48363" y="15475"/>
                  </a:cubicBezTo>
                  <a:cubicBezTo>
                    <a:pt x="48426" y="15475"/>
                    <a:pt x="48488" y="15480"/>
                    <a:pt x="48548" y="15489"/>
                  </a:cubicBezTo>
                  <a:cubicBezTo>
                    <a:pt x="48798" y="15539"/>
                    <a:pt x="49049" y="15664"/>
                    <a:pt x="49325" y="15664"/>
                  </a:cubicBezTo>
                  <a:cubicBezTo>
                    <a:pt x="49099" y="14562"/>
                    <a:pt x="48573" y="13609"/>
                    <a:pt x="47921" y="12732"/>
                  </a:cubicBezTo>
                  <a:cubicBezTo>
                    <a:pt x="47746" y="12507"/>
                    <a:pt x="47495" y="12306"/>
                    <a:pt x="47495" y="11980"/>
                  </a:cubicBezTo>
                  <a:cubicBezTo>
                    <a:pt x="47420" y="11830"/>
                    <a:pt x="47319" y="11730"/>
                    <a:pt x="47169" y="11654"/>
                  </a:cubicBezTo>
                  <a:cubicBezTo>
                    <a:pt x="46517" y="10953"/>
                    <a:pt x="46066" y="10101"/>
                    <a:pt x="45340" y="9474"/>
                  </a:cubicBezTo>
                  <a:cubicBezTo>
                    <a:pt x="45214" y="9499"/>
                    <a:pt x="45064" y="9524"/>
                    <a:pt x="44939" y="9549"/>
                  </a:cubicBezTo>
                  <a:cubicBezTo>
                    <a:pt x="44827" y="9570"/>
                    <a:pt x="44722" y="9580"/>
                    <a:pt x="44623" y="9580"/>
                  </a:cubicBezTo>
                  <a:cubicBezTo>
                    <a:pt x="44014" y="9580"/>
                    <a:pt x="43664" y="9187"/>
                    <a:pt x="43685" y="8497"/>
                  </a:cubicBezTo>
                  <a:cubicBezTo>
                    <a:pt x="43710" y="8271"/>
                    <a:pt x="43811" y="8045"/>
                    <a:pt x="43886" y="7845"/>
                  </a:cubicBezTo>
                  <a:cubicBezTo>
                    <a:pt x="43109" y="7644"/>
                    <a:pt x="43009" y="6893"/>
                    <a:pt x="42733" y="6316"/>
                  </a:cubicBezTo>
                  <a:cubicBezTo>
                    <a:pt x="42182" y="5188"/>
                    <a:pt x="41906" y="3935"/>
                    <a:pt x="41004" y="2933"/>
                  </a:cubicBezTo>
                  <a:cubicBezTo>
                    <a:pt x="40227" y="2055"/>
                    <a:pt x="39450" y="1304"/>
                    <a:pt x="38397" y="777"/>
                  </a:cubicBezTo>
                  <a:cubicBezTo>
                    <a:pt x="37921" y="552"/>
                    <a:pt x="37395" y="401"/>
                    <a:pt x="370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31"/>
            <p:cNvSpPr/>
            <p:nvPr/>
          </p:nvSpPr>
          <p:spPr>
            <a:xfrm rot="10800000">
              <a:off x="9142504" y="4187040"/>
              <a:ext cx="177421" cy="189300"/>
            </a:xfrm>
            <a:custGeom>
              <a:avLst/>
              <a:gdLst/>
              <a:ahLst/>
              <a:cxnLst/>
              <a:rect l="l" t="t" r="r" b="b"/>
              <a:pathLst>
                <a:path w="7044" h="7572" extrusionOk="0">
                  <a:moveTo>
                    <a:pt x="2879" y="1"/>
                  </a:moveTo>
                  <a:cubicBezTo>
                    <a:pt x="2037" y="1"/>
                    <a:pt x="1178" y="294"/>
                    <a:pt x="427" y="834"/>
                  </a:cubicBezTo>
                  <a:cubicBezTo>
                    <a:pt x="277" y="934"/>
                    <a:pt x="176" y="1060"/>
                    <a:pt x="1" y="1060"/>
                  </a:cubicBezTo>
                  <a:lnTo>
                    <a:pt x="1" y="4669"/>
                  </a:lnTo>
                  <a:cubicBezTo>
                    <a:pt x="176" y="4694"/>
                    <a:pt x="302" y="4744"/>
                    <a:pt x="402" y="4919"/>
                  </a:cubicBezTo>
                  <a:cubicBezTo>
                    <a:pt x="1329" y="6273"/>
                    <a:pt x="2733" y="6899"/>
                    <a:pt x="4211" y="7476"/>
                  </a:cubicBezTo>
                  <a:cubicBezTo>
                    <a:pt x="4392" y="7540"/>
                    <a:pt x="4591" y="7571"/>
                    <a:pt x="4796" y="7571"/>
                  </a:cubicBezTo>
                  <a:cubicBezTo>
                    <a:pt x="5388" y="7571"/>
                    <a:pt x="6019" y="7309"/>
                    <a:pt x="6317" y="6824"/>
                  </a:cubicBezTo>
                  <a:cubicBezTo>
                    <a:pt x="6743" y="6173"/>
                    <a:pt x="7044" y="5571"/>
                    <a:pt x="6868" y="4719"/>
                  </a:cubicBezTo>
                  <a:cubicBezTo>
                    <a:pt x="6718" y="3817"/>
                    <a:pt x="6567" y="2939"/>
                    <a:pt x="6141" y="2137"/>
                  </a:cubicBezTo>
                  <a:cubicBezTo>
                    <a:pt x="5374" y="662"/>
                    <a:pt x="4145" y="1"/>
                    <a:pt x="2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1"/>
            <p:cNvSpPr/>
            <p:nvPr/>
          </p:nvSpPr>
          <p:spPr>
            <a:xfrm rot="10800000">
              <a:off x="9206254" y="4715490"/>
              <a:ext cx="113671" cy="171350"/>
            </a:xfrm>
            <a:custGeom>
              <a:avLst/>
              <a:gdLst/>
              <a:ahLst/>
              <a:cxnLst/>
              <a:rect l="l" t="t" r="r" b="b"/>
              <a:pathLst>
                <a:path w="4513" h="6854" extrusionOk="0">
                  <a:moveTo>
                    <a:pt x="1956" y="1"/>
                  </a:moveTo>
                  <a:cubicBezTo>
                    <a:pt x="1279" y="452"/>
                    <a:pt x="778" y="1129"/>
                    <a:pt x="1" y="1429"/>
                  </a:cubicBezTo>
                  <a:lnTo>
                    <a:pt x="1" y="6643"/>
                  </a:lnTo>
                  <a:cubicBezTo>
                    <a:pt x="126" y="6643"/>
                    <a:pt x="277" y="6643"/>
                    <a:pt x="377" y="6668"/>
                  </a:cubicBezTo>
                  <a:cubicBezTo>
                    <a:pt x="742" y="6795"/>
                    <a:pt x="1092" y="6854"/>
                    <a:pt x="1430" y="6854"/>
                  </a:cubicBezTo>
                  <a:cubicBezTo>
                    <a:pt x="2160" y="6854"/>
                    <a:pt x="2834" y="6579"/>
                    <a:pt x="3485" y="6116"/>
                  </a:cubicBezTo>
                  <a:cubicBezTo>
                    <a:pt x="4262" y="5565"/>
                    <a:pt x="4512" y="4663"/>
                    <a:pt x="4186" y="3785"/>
                  </a:cubicBezTo>
                  <a:cubicBezTo>
                    <a:pt x="4111" y="3585"/>
                    <a:pt x="4036" y="3409"/>
                    <a:pt x="4011" y="3209"/>
                  </a:cubicBezTo>
                  <a:cubicBezTo>
                    <a:pt x="3886" y="2282"/>
                    <a:pt x="3359" y="1555"/>
                    <a:pt x="2958" y="753"/>
                  </a:cubicBezTo>
                  <a:cubicBezTo>
                    <a:pt x="2758" y="377"/>
                    <a:pt x="2432" y="76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1"/>
            <p:cNvSpPr/>
            <p:nvPr/>
          </p:nvSpPr>
          <p:spPr>
            <a:xfrm rot="10800000">
              <a:off x="7982242" y="4534965"/>
              <a:ext cx="178655" cy="216550"/>
            </a:xfrm>
            <a:custGeom>
              <a:avLst/>
              <a:gdLst/>
              <a:ahLst/>
              <a:cxnLst/>
              <a:rect l="l" t="t" r="r" b="b"/>
              <a:pathLst>
                <a:path w="7093" h="8662" extrusionOk="0">
                  <a:moveTo>
                    <a:pt x="5484" y="1"/>
                  </a:moveTo>
                  <a:cubicBezTo>
                    <a:pt x="5282" y="1"/>
                    <a:pt x="5074" y="61"/>
                    <a:pt x="4862" y="202"/>
                  </a:cubicBezTo>
                  <a:cubicBezTo>
                    <a:pt x="4737" y="252"/>
                    <a:pt x="4637" y="327"/>
                    <a:pt x="4512" y="402"/>
                  </a:cubicBezTo>
                  <a:cubicBezTo>
                    <a:pt x="4436" y="503"/>
                    <a:pt x="4336" y="578"/>
                    <a:pt x="4211" y="603"/>
                  </a:cubicBezTo>
                  <a:cubicBezTo>
                    <a:pt x="2933" y="904"/>
                    <a:pt x="1905" y="1656"/>
                    <a:pt x="1103" y="2608"/>
                  </a:cubicBezTo>
                  <a:cubicBezTo>
                    <a:pt x="75" y="3886"/>
                    <a:pt x="0" y="5390"/>
                    <a:pt x="301" y="6944"/>
                  </a:cubicBezTo>
                  <a:cubicBezTo>
                    <a:pt x="451" y="7696"/>
                    <a:pt x="1654" y="8598"/>
                    <a:pt x="2406" y="8648"/>
                  </a:cubicBezTo>
                  <a:cubicBezTo>
                    <a:pt x="2525" y="8657"/>
                    <a:pt x="2643" y="8661"/>
                    <a:pt x="2760" y="8661"/>
                  </a:cubicBezTo>
                  <a:cubicBezTo>
                    <a:pt x="3640" y="8661"/>
                    <a:pt x="4502" y="8439"/>
                    <a:pt x="5364" y="8372"/>
                  </a:cubicBezTo>
                  <a:cubicBezTo>
                    <a:pt x="5715" y="8347"/>
                    <a:pt x="6065" y="8172"/>
                    <a:pt x="6391" y="7997"/>
                  </a:cubicBezTo>
                  <a:cubicBezTo>
                    <a:pt x="6742" y="7796"/>
                    <a:pt x="7043" y="7520"/>
                    <a:pt x="6817" y="7019"/>
                  </a:cubicBezTo>
                  <a:cubicBezTo>
                    <a:pt x="6692" y="6768"/>
                    <a:pt x="6867" y="6668"/>
                    <a:pt x="7093" y="6643"/>
                  </a:cubicBezTo>
                  <a:cubicBezTo>
                    <a:pt x="7068" y="6267"/>
                    <a:pt x="6792" y="6067"/>
                    <a:pt x="6592" y="5791"/>
                  </a:cubicBezTo>
                  <a:cubicBezTo>
                    <a:pt x="6065" y="5114"/>
                    <a:pt x="5464" y="4488"/>
                    <a:pt x="5063" y="3711"/>
                  </a:cubicBezTo>
                  <a:cubicBezTo>
                    <a:pt x="4913" y="3410"/>
                    <a:pt x="4612" y="3109"/>
                    <a:pt x="4762" y="2783"/>
                  </a:cubicBezTo>
                  <a:cubicBezTo>
                    <a:pt x="4834" y="2640"/>
                    <a:pt x="4963" y="2605"/>
                    <a:pt x="5109" y="2605"/>
                  </a:cubicBezTo>
                  <a:cubicBezTo>
                    <a:pt x="5246" y="2605"/>
                    <a:pt x="5397" y="2636"/>
                    <a:pt x="5529" y="2636"/>
                  </a:cubicBezTo>
                  <a:cubicBezTo>
                    <a:pt x="5549" y="2636"/>
                    <a:pt x="5570" y="2635"/>
                    <a:pt x="5589" y="2633"/>
                  </a:cubicBezTo>
                  <a:cubicBezTo>
                    <a:pt x="6216" y="2533"/>
                    <a:pt x="6542" y="2132"/>
                    <a:pt x="6692" y="1580"/>
                  </a:cubicBezTo>
                  <a:cubicBezTo>
                    <a:pt x="6842" y="1104"/>
                    <a:pt x="6792" y="628"/>
                    <a:pt x="6341" y="327"/>
                  </a:cubicBezTo>
                  <a:cubicBezTo>
                    <a:pt x="6072" y="133"/>
                    <a:pt x="5784" y="1"/>
                    <a:pt x="5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1"/>
            <p:cNvSpPr/>
            <p:nvPr/>
          </p:nvSpPr>
          <p:spPr>
            <a:xfrm rot="10800000">
              <a:off x="8802876" y="4950215"/>
              <a:ext cx="184347" cy="197275"/>
            </a:xfrm>
            <a:custGeom>
              <a:avLst/>
              <a:gdLst/>
              <a:ahLst/>
              <a:cxnLst/>
              <a:rect l="l" t="t" r="r" b="b"/>
              <a:pathLst>
                <a:path w="7319" h="7891" extrusionOk="0">
                  <a:moveTo>
                    <a:pt x="6216" y="1"/>
                  </a:moveTo>
                  <a:cubicBezTo>
                    <a:pt x="6040" y="26"/>
                    <a:pt x="5840" y="76"/>
                    <a:pt x="5664" y="176"/>
                  </a:cubicBezTo>
                  <a:cubicBezTo>
                    <a:pt x="4887" y="602"/>
                    <a:pt x="4060" y="953"/>
                    <a:pt x="3283" y="1354"/>
                  </a:cubicBezTo>
                  <a:cubicBezTo>
                    <a:pt x="2155" y="1931"/>
                    <a:pt x="1078" y="2582"/>
                    <a:pt x="0" y="3234"/>
                  </a:cubicBezTo>
                  <a:cubicBezTo>
                    <a:pt x="0" y="3510"/>
                    <a:pt x="25" y="3760"/>
                    <a:pt x="201" y="3986"/>
                  </a:cubicBezTo>
                  <a:cubicBezTo>
                    <a:pt x="852" y="4963"/>
                    <a:pt x="1454" y="5941"/>
                    <a:pt x="2256" y="6818"/>
                  </a:cubicBezTo>
                  <a:cubicBezTo>
                    <a:pt x="2911" y="7582"/>
                    <a:pt x="3662" y="7890"/>
                    <a:pt x="4574" y="7890"/>
                  </a:cubicBezTo>
                  <a:cubicBezTo>
                    <a:pt x="4708" y="7890"/>
                    <a:pt x="4846" y="7883"/>
                    <a:pt x="4988" y="7871"/>
                  </a:cubicBezTo>
                  <a:cubicBezTo>
                    <a:pt x="5363" y="7820"/>
                    <a:pt x="5664" y="7720"/>
                    <a:pt x="5965" y="7444"/>
                  </a:cubicBezTo>
                  <a:cubicBezTo>
                    <a:pt x="6642" y="6793"/>
                    <a:pt x="7118" y="6066"/>
                    <a:pt x="7043" y="5089"/>
                  </a:cubicBezTo>
                  <a:cubicBezTo>
                    <a:pt x="7043" y="4813"/>
                    <a:pt x="7068" y="4537"/>
                    <a:pt x="7143" y="4287"/>
                  </a:cubicBezTo>
                  <a:cubicBezTo>
                    <a:pt x="7318" y="3685"/>
                    <a:pt x="7318" y="3084"/>
                    <a:pt x="7218" y="2507"/>
                  </a:cubicBezTo>
                  <a:cubicBezTo>
                    <a:pt x="7018" y="1630"/>
                    <a:pt x="7093" y="602"/>
                    <a:pt x="6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1"/>
            <p:cNvSpPr/>
            <p:nvPr/>
          </p:nvSpPr>
          <p:spPr>
            <a:xfrm rot="10800000">
              <a:off x="8005591" y="4109790"/>
              <a:ext cx="147095" cy="179725"/>
            </a:xfrm>
            <a:custGeom>
              <a:avLst/>
              <a:gdLst/>
              <a:ahLst/>
              <a:cxnLst/>
              <a:rect l="l" t="t" r="r" b="b"/>
              <a:pathLst>
                <a:path w="5840" h="7189" extrusionOk="0">
                  <a:moveTo>
                    <a:pt x="3852" y="0"/>
                  </a:moveTo>
                  <a:cubicBezTo>
                    <a:pt x="3714" y="0"/>
                    <a:pt x="3574" y="25"/>
                    <a:pt x="3434" y="68"/>
                  </a:cubicBezTo>
                  <a:cubicBezTo>
                    <a:pt x="2832" y="268"/>
                    <a:pt x="2231" y="444"/>
                    <a:pt x="1654" y="669"/>
                  </a:cubicBezTo>
                  <a:cubicBezTo>
                    <a:pt x="877" y="970"/>
                    <a:pt x="376" y="1622"/>
                    <a:pt x="226" y="2349"/>
                  </a:cubicBezTo>
                  <a:cubicBezTo>
                    <a:pt x="0" y="3276"/>
                    <a:pt x="100" y="4253"/>
                    <a:pt x="627" y="5131"/>
                  </a:cubicBezTo>
                  <a:cubicBezTo>
                    <a:pt x="852" y="5507"/>
                    <a:pt x="1078" y="5883"/>
                    <a:pt x="1278" y="6258"/>
                  </a:cubicBezTo>
                  <a:cubicBezTo>
                    <a:pt x="1666" y="6928"/>
                    <a:pt x="1930" y="7189"/>
                    <a:pt x="2427" y="7189"/>
                  </a:cubicBezTo>
                  <a:cubicBezTo>
                    <a:pt x="2637" y="7189"/>
                    <a:pt x="2888" y="7142"/>
                    <a:pt x="3208" y="7060"/>
                  </a:cubicBezTo>
                  <a:cubicBezTo>
                    <a:pt x="3684" y="7035"/>
                    <a:pt x="3860" y="6785"/>
                    <a:pt x="3759" y="6334"/>
                  </a:cubicBezTo>
                  <a:cubicBezTo>
                    <a:pt x="3409" y="4930"/>
                    <a:pt x="4110" y="3777"/>
                    <a:pt x="4912" y="2800"/>
                  </a:cubicBezTo>
                  <a:cubicBezTo>
                    <a:pt x="5414" y="2173"/>
                    <a:pt x="5815" y="1597"/>
                    <a:pt x="5840" y="795"/>
                  </a:cubicBezTo>
                  <a:cubicBezTo>
                    <a:pt x="5363" y="594"/>
                    <a:pt x="4862" y="369"/>
                    <a:pt x="4386" y="143"/>
                  </a:cubicBezTo>
                  <a:cubicBezTo>
                    <a:pt x="4215" y="43"/>
                    <a:pt x="4035" y="0"/>
                    <a:pt x="3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1"/>
            <p:cNvSpPr/>
            <p:nvPr/>
          </p:nvSpPr>
          <p:spPr>
            <a:xfrm rot="10800000">
              <a:off x="8431058" y="3955440"/>
              <a:ext cx="179940" cy="94625"/>
            </a:xfrm>
            <a:custGeom>
              <a:avLst/>
              <a:gdLst/>
              <a:ahLst/>
              <a:cxnLst/>
              <a:rect l="l" t="t" r="r" b="b"/>
              <a:pathLst>
                <a:path w="7144" h="3785" extrusionOk="0">
                  <a:moveTo>
                    <a:pt x="4575" y="0"/>
                  </a:moveTo>
                  <a:cubicBezTo>
                    <a:pt x="3750" y="0"/>
                    <a:pt x="2961" y="164"/>
                    <a:pt x="2231" y="741"/>
                  </a:cubicBezTo>
                  <a:cubicBezTo>
                    <a:pt x="1680" y="1192"/>
                    <a:pt x="1203" y="1693"/>
                    <a:pt x="702" y="2169"/>
                  </a:cubicBezTo>
                  <a:cubicBezTo>
                    <a:pt x="226" y="2595"/>
                    <a:pt x="0" y="3122"/>
                    <a:pt x="151" y="3773"/>
                  </a:cubicBezTo>
                  <a:cubicBezTo>
                    <a:pt x="335" y="3773"/>
                    <a:pt x="507" y="3784"/>
                    <a:pt x="684" y="3784"/>
                  </a:cubicBezTo>
                  <a:cubicBezTo>
                    <a:pt x="772" y="3784"/>
                    <a:pt x="861" y="3782"/>
                    <a:pt x="953" y="3773"/>
                  </a:cubicBezTo>
                  <a:cubicBezTo>
                    <a:pt x="2682" y="3598"/>
                    <a:pt x="4386" y="3397"/>
                    <a:pt x="6116" y="3197"/>
                  </a:cubicBezTo>
                  <a:cubicBezTo>
                    <a:pt x="6166" y="2921"/>
                    <a:pt x="6391" y="2896"/>
                    <a:pt x="6642" y="2821"/>
                  </a:cubicBezTo>
                  <a:cubicBezTo>
                    <a:pt x="6968" y="2746"/>
                    <a:pt x="7093" y="2445"/>
                    <a:pt x="7093" y="2144"/>
                  </a:cubicBezTo>
                  <a:cubicBezTo>
                    <a:pt x="7143" y="1192"/>
                    <a:pt x="6291" y="139"/>
                    <a:pt x="5339" y="39"/>
                  </a:cubicBezTo>
                  <a:cubicBezTo>
                    <a:pt x="5081" y="15"/>
                    <a:pt x="4827" y="0"/>
                    <a:pt x="4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1"/>
            <p:cNvSpPr/>
            <p:nvPr/>
          </p:nvSpPr>
          <p:spPr>
            <a:xfrm rot="10800000">
              <a:off x="8823706" y="3818715"/>
              <a:ext cx="148380" cy="107775"/>
            </a:xfrm>
            <a:custGeom>
              <a:avLst/>
              <a:gdLst/>
              <a:ahLst/>
              <a:cxnLst/>
              <a:rect l="l" t="t" r="r" b="b"/>
              <a:pathLst>
                <a:path w="5891" h="4311" extrusionOk="0">
                  <a:moveTo>
                    <a:pt x="2761" y="0"/>
                  </a:moveTo>
                  <a:cubicBezTo>
                    <a:pt x="2038" y="0"/>
                    <a:pt x="1254" y="341"/>
                    <a:pt x="828" y="860"/>
                  </a:cubicBezTo>
                  <a:cubicBezTo>
                    <a:pt x="1" y="1863"/>
                    <a:pt x="201" y="3091"/>
                    <a:pt x="51" y="4244"/>
                  </a:cubicBezTo>
                  <a:cubicBezTo>
                    <a:pt x="194" y="4289"/>
                    <a:pt x="334" y="4311"/>
                    <a:pt x="472" y="4311"/>
                  </a:cubicBezTo>
                  <a:cubicBezTo>
                    <a:pt x="720" y="4311"/>
                    <a:pt x="962" y="4238"/>
                    <a:pt x="1204" y="4093"/>
                  </a:cubicBezTo>
                  <a:cubicBezTo>
                    <a:pt x="1705" y="3818"/>
                    <a:pt x="2231" y="3717"/>
                    <a:pt x="2833" y="3667"/>
                  </a:cubicBezTo>
                  <a:cubicBezTo>
                    <a:pt x="4036" y="3567"/>
                    <a:pt x="5214" y="3316"/>
                    <a:pt x="5890" y="2139"/>
                  </a:cubicBezTo>
                  <a:cubicBezTo>
                    <a:pt x="5815" y="2038"/>
                    <a:pt x="5690" y="1963"/>
                    <a:pt x="5615" y="1863"/>
                  </a:cubicBezTo>
                  <a:cubicBezTo>
                    <a:pt x="5038" y="1136"/>
                    <a:pt x="4387" y="484"/>
                    <a:pt x="3484" y="133"/>
                  </a:cubicBezTo>
                  <a:cubicBezTo>
                    <a:pt x="3263" y="42"/>
                    <a:pt x="3016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1"/>
            <p:cNvSpPr/>
            <p:nvPr/>
          </p:nvSpPr>
          <p:spPr>
            <a:xfrm rot="10800000">
              <a:off x="8339527" y="4911540"/>
              <a:ext cx="166691" cy="144250"/>
            </a:xfrm>
            <a:custGeom>
              <a:avLst/>
              <a:gdLst/>
              <a:ahLst/>
              <a:cxnLst/>
              <a:rect l="l" t="t" r="r" b="b"/>
              <a:pathLst>
                <a:path w="6618" h="5770" extrusionOk="0">
                  <a:moveTo>
                    <a:pt x="2754" y="0"/>
                  </a:moveTo>
                  <a:cubicBezTo>
                    <a:pt x="2465" y="0"/>
                    <a:pt x="2168" y="39"/>
                    <a:pt x="1856" y="117"/>
                  </a:cubicBezTo>
                  <a:cubicBezTo>
                    <a:pt x="502" y="468"/>
                    <a:pt x="151" y="819"/>
                    <a:pt x="151" y="2223"/>
                  </a:cubicBezTo>
                  <a:cubicBezTo>
                    <a:pt x="1" y="3927"/>
                    <a:pt x="1229" y="5030"/>
                    <a:pt x="2632" y="5556"/>
                  </a:cubicBezTo>
                  <a:cubicBezTo>
                    <a:pt x="3008" y="5700"/>
                    <a:pt x="3377" y="5770"/>
                    <a:pt x="3734" y="5770"/>
                  </a:cubicBezTo>
                  <a:cubicBezTo>
                    <a:pt x="4496" y="5770"/>
                    <a:pt x="5209" y="5451"/>
                    <a:pt x="5841" y="4854"/>
                  </a:cubicBezTo>
                  <a:cubicBezTo>
                    <a:pt x="6392" y="4303"/>
                    <a:pt x="6617" y="3150"/>
                    <a:pt x="6292" y="2448"/>
                  </a:cubicBezTo>
                  <a:cubicBezTo>
                    <a:pt x="5891" y="1571"/>
                    <a:pt x="5239" y="894"/>
                    <a:pt x="4337" y="418"/>
                  </a:cubicBezTo>
                  <a:cubicBezTo>
                    <a:pt x="3812" y="139"/>
                    <a:pt x="3299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1"/>
            <p:cNvSpPr/>
            <p:nvPr/>
          </p:nvSpPr>
          <p:spPr>
            <a:xfrm rot="10800000">
              <a:off x="8913978" y="4028765"/>
              <a:ext cx="156817" cy="130525"/>
            </a:xfrm>
            <a:custGeom>
              <a:avLst/>
              <a:gdLst/>
              <a:ahLst/>
              <a:cxnLst/>
              <a:rect l="l" t="t" r="r" b="b"/>
              <a:pathLst>
                <a:path w="6226" h="5221" extrusionOk="0">
                  <a:moveTo>
                    <a:pt x="2872" y="0"/>
                  </a:moveTo>
                  <a:cubicBezTo>
                    <a:pt x="1905" y="0"/>
                    <a:pt x="473" y="1121"/>
                    <a:pt x="310" y="2027"/>
                  </a:cubicBezTo>
                  <a:cubicBezTo>
                    <a:pt x="1" y="3862"/>
                    <a:pt x="1164" y="5221"/>
                    <a:pt x="2895" y="5221"/>
                  </a:cubicBezTo>
                  <a:cubicBezTo>
                    <a:pt x="2984" y="5221"/>
                    <a:pt x="3075" y="5217"/>
                    <a:pt x="3168" y="5210"/>
                  </a:cubicBezTo>
                  <a:lnTo>
                    <a:pt x="3669" y="5210"/>
                  </a:lnTo>
                  <a:cubicBezTo>
                    <a:pt x="4772" y="5160"/>
                    <a:pt x="5724" y="4458"/>
                    <a:pt x="5925" y="3581"/>
                  </a:cubicBezTo>
                  <a:cubicBezTo>
                    <a:pt x="6225" y="2303"/>
                    <a:pt x="5749" y="1125"/>
                    <a:pt x="4696" y="598"/>
                  </a:cubicBezTo>
                  <a:cubicBezTo>
                    <a:pt x="4195" y="348"/>
                    <a:pt x="3644" y="147"/>
                    <a:pt x="3092" y="22"/>
                  </a:cubicBezTo>
                  <a:cubicBezTo>
                    <a:pt x="3023" y="7"/>
                    <a:pt x="2949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1"/>
            <p:cNvSpPr/>
            <p:nvPr/>
          </p:nvSpPr>
          <p:spPr>
            <a:xfrm rot="10800000">
              <a:off x="8426021" y="5113790"/>
              <a:ext cx="183718" cy="128925"/>
            </a:xfrm>
            <a:custGeom>
              <a:avLst/>
              <a:gdLst/>
              <a:ahLst/>
              <a:cxnLst/>
              <a:rect l="l" t="t" r="r" b="b"/>
              <a:pathLst>
                <a:path w="7294" h="5157" extrusionOk="0">
                  <a:moveTo>
                    <a:pt x="677" y="0"/>
                  </a:moveTo>
                  <a:cubicBezTo>
                    <a:pt x="326" y="802"/>
                    <a:pt x="1" y="1554"/>
                    <a:pt x="51" y="2481"/>
                  </a:cubicBezTo>
                  <a:cubicBezTo>
                    <a:pt x="156" y="4152"/>
                    <a:pt x="1434" y="5157"/>
                    <a:pt x="2716" y="5157"/>
                  </a:cubicBezTo>
                  <a:cubicBezTo>
                    <a:pt x="3260" y="5157"/>
                    <a:pt x="3805" y="4975"/>
                    <a:pt x="4261" y="4587"/>
                  </a:cubicBezTo>
                  <a:cubicBezTo>
                    <a:pt x="4763" y="4186"/>
                    <a:pt x="5289" y="3810"/>
                    <a:pt x="5815" y="3484"/>
                  </a:cubicBezTo>
                  <a:cubicBezTo>
                    <a:pt x="6742" y="2908"/>
                    <a:pt x="7219" y="2080"/>
                    <a:pt x="7294" y="1028"/>
                  </a:cubicBezTo>
                  <a:lnTo>
                    <a:pt x="7294" y="1028"/>
                  </a:lnTo>
                  <a:cubicBezTo>
                    <a:pt x="6442" y="1328"/>
                    <a:pt x="5612" y="1486"/>
                    <a:pt x="4805" y="1486"/>
                  </a:cubicBezTo>
                  <a:cubicBezTo>
                    <a:pt x="3523" y="1486"/>
                    <a:pt x="2297" y="1087"/>
                    <a:pt x="1128" y="226"/>
                  </a:cubicBezTo>
                  <a:cubicBezTo>
                    <a:pt x="1003" y="126"/>
                    <a:pt x="828" y="75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1"/>
            <p:cNvSpPr/>
            <p:nvPr/>
          </p:nvSpPr>
          <p:spPr>
            <a:xfrm rot="10800000">
              <a:off x="8819298" y="4468315"/>
              <a:ext cx="119338" cy="142725"/>
            </a:xfrm>
            <a:custGeom>
              <a:avLst/>
              <a:gdLst/>
              <a:ahLst/>
              <a:cxnLst/>
              <a:rect l="l" t="t" r="r" b="b"/>
              <a:pathLst>
                <a:path w="4738" h="5709" extrusionOk="0">
                  <a:moveTo>
                    <a:pt x="2689" y="0"/>
                  </a:moveTo>
                  <a:cubicBezTo>
                    <a:pt x="2171" y="0"/>
                    <a:pt x="1725" y="308"/>
                    <a:pt x="1279" y="698"/>
                  </a:cubicBezTo>
                  <a:cubicBezTo>
                    <a:pt x="452" y="1475"/>
                    <a:pt x="1" y="2378"/>
                    <a:pt x="101" y="3505"/>
                  </a:cubicBezTo>
                  <a:cubicBezTo>
                    <a:pt x="101" y="3756"/>
                    <a:pt x="76" y="4007"/>
                    <a:pt x="101" y="4232"/>
                  </a:cubicBezTo>
                  <a:cubicBezTo>
                    <a:pt x="196" y="5120"/>
                    <a:pt x="888" y="5709"/>
                    <a:pt x="1674" y="5709"/>
                  </a:cubicBezTo>
                  <a:cubicBezTo>
                    <a:pt x="1931" y="5709"/>
                    <a:pt x="2198" y="5646"/>
                    <a:pt x="2457" y="5510"/>
                  </a:cubicBezTo>
                  <a:cubicBezTo>
                    <a:pt x="3760" y="4859"/>
                    <a:pt x="4738" y="3430"/>
                    <a:pt x="4487" y="1826"/>
                  </a:cubicBezTo>
                  <a:cubicBezTo>
                    <a:pt x="4362" y="1099"/>
                    <a:pt x="4011" y="423"/>
                    <a:pt x="3259" y="122"/>
                  </a:cubicBezTo>
                  <a:cubicBezTo>
                    <a:pt x="3058" y="38"/>
                    <a:pt x="2869" y="0"/>
                    <a:pt x="2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1"/>
            <p:cNvSpPr/>
            <p:nvPr/>
          </p:nvSpPr>
          <p:spPr>
            <a:xfrm rot="10800000">
              <a:off x="8602132" y="4748665"/>
              <a:ext cx="128179" cy="121350"/>
            </a:xfrm>
            <a:custGeom>
              <a:avLst/>
              <a:gdLst/>
              <a:ahLst/>
              <a:cxnLst/>
              <a:rect l="l" t="t" r="r" b="b"/>
              <a:pathLst>
                <a:path w="5089" h="4854" extrusionOk="0">
                  <a:moveTo>
                    <a:pt x="2740" y="1"/>
                  </a:moveTo>
                  <a:cubicBezTo>
                    <a:pt x="2627" y="1"/>
                    <a:pt x="2516" y="11"/>
                    <a:pt x="2407" y="30"/>
                  </a:cubicBezTo>
                  <a:cubicBezTo>
                    <a:pt x="1103" y="255"/>
                    <a:pt x="1" y="1859"/>
                    <a:pt x="26" y="2912"/>
                  </a:cubicBezTo>
                  <a:cubicBezTo>
                    <a:pt x="46" y="3995"/>
                    <a:pt x="1002" y="4853"/>
                    <a:pt x="2029" y="4853"/>
                  </a:cubicBezTo>
                  <a:cubicBezTo>
                    <a:pt x="2238" y="4853"/>
                    <a:pt x="2450" y="4818"/>
                    <a:pt x="2657" y="4741"/>
                  </a:cubicBezTo>
                  <a:cubicBezTo>
                    <a:pt x="2933" y="4641"/>
                    <a:pt x="3209" y="4516"/>
                    <a:pt x="3459" y="4366"/>
                  </a:cubicBezTo>
                  <a:cubicBezTo>
                    <a:pt x="4813" y="3513"/>
                    <a:pt x="5088" y="1834"/>
                    <a:pt x="4111" y="631"/>
                  </a:cubicBezTo>
                  <a:cubicBezTo>
                    <a:pt x="3725" y="184"/>
                    <a:pt x="3223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1"/>
            <p:cNvSpPr/>
            <p:nvPr/>
          </p:nvSpPr>
          <p:spPr>
            <a:xfrm rot="10800000">
              <a:off x="8196865" y="4218540"/>
              <a:ext cx="109238" cy="121450"/>
            </a:xfrm>
            <a:custGeom>
              <a:avLst/>
              <a:gdLst/>
              <a:ahLst/>
              <a:cxnLst/>
              <a:rect l="l" t="t" r="r" b="b"/>
              <a:pathLst>
                <a:path w="4337" h="4858" extrusionOk="0">
                  <a:moveTo>
                    <a:pt x="2283" y="0"/>
                  </a:moveTo>
                  <a:cubicBezTo>
                    <a:pt x="1689" y="0"/>
                    <a:pt x="1120" y="206"/>
                    <a:pt x="728" y="558"/>
                  </a:cubicBezTo>
                  <a:cubicBezTo>
                    <a:pt x="26" y="1210"/>
                    <a:pt x="1" y="1912"/>
                    <a:pt x="26" y="2739"/>
                  </a:cubicBezTo>
                  <a:cubicBezTo>
                    <a:pt x="76" y="3666"/>
                    <a:pt x="477" y="4368"/>
                    <a:pt x="1429" y="4693"/>
                  </a:cubicBezTo>
                  <a:cubicBezTo>
                    <a:pt x="1722" y="4804"/>
                    <a:pt x="2004" y="4857"/>
                    <a:pt x="2275" y="4857"/>
                  </a:cubicBezTo>
                  <a:cubicBezTo>
                    <a:pt x="2863" y="4857"/>
                    <a:pt x="3397" y="4606"/>
                    <a:pt x="3860" y="4142"/>
                  </a:cubicBezTo>
                  <a:cubicBezTo>
                    <a:pt x="4312" y="3691"/>
                    <a:pt x="4261" y="3190"/>
                    <a:pt x="4261" y="2613"/>
                  </a:cubicBezTo>
                  <a:cubicBezTo>
                    <a:pt x="4337" y="2087"/>
                    <a:pt x="4211" y="1536"/>
                    <a:pt x="4061" y="984"/>
                  </a:cubicBezTo>
                  <a:cubicBezTo>
                    <a:pt x="4011" y="784"/>
                    <a:pt x="3936" y="608"/>
                    <a:pt x="3760" y="483"/>
                  </a:cubicBezTo>
                  <a:cubicBezTo>
                    <a:pt x="3311" y="149"/>
                    <a:pt x="2788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1"/>
            <p:cNvSpPr/>
            <p:nvPr/>
          </p:nvSpPr>
          <p:spPr>
            <a:xfrm rot="10800000">
              <a:off x="8426021" y="4369865"/>
              <a:ext cx="112941" cy="111150"/>
            </a:xfrm>
            <a:custGeom>
              <a:avLst/>
              <a:gdLst/>
              <a:ahLst/>
              <a:cxnLst/>
              <a:rect l="l" t="t" r="r" b="b"/>
              <a:pathLst>
                <a:path w="4484" h="4446" extrusionOk="0">
                  <a:moveTo>
                    <a:pt x="2084" y="1"/>
                  </a:moveTo>
                  <a:cubicBezTo>
                    <a:pt x="651" y="1"/>
                    <a:pt x="0" y="847"/>
                    <a:pt x="48" y="1964"/>
                  </a:cubicBezTo>
                  <a:cubicBezTo>
                    <a:pt x="97" y="3253"/>
                    <a:pt x="1227" y="4445"/>
                    <a:pt x="2465" y="4445"/>
                  </a:cubicBezTo>
                  <a:cubicBezTo>
                    <a:pt x="2478" y="4445"/>
                    <a:pt x="2491" y="4445"/>
                    <a:pt x="2504" y="4445"/>
                  </a:cubicBezTo>
                  <a:cubicBezTo>
                    <a:pt x="3431" y="4420"/>
                    <a:pt x="4484" y="3442"/>
                    <a:pt x="4484" y="2565"/>
                  </a:cubicBezTo>
                  <a:cubicBezTo>
                    <a:pt x="4484" y="1036"/>
                    <a:pt x="3632" y="34"/>
                    <a:pt x="2328" y="9"/>
                  </a:cubicBezTo>
                  <a:cubicBezTo>
                    <a:pt x="2245" y="3"/>
                    <a:pt x="2163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1"/>
            <p:cNvSpPr/>
            <p:nvPr/>
          </p:nvSpPr>
          <p:spPr>
            <a:xfrm rot="10800000">
              <a:off x="8714493" y="4109915"/>
              <a:ext cx="100397" cy="144100"/>
            </a:xfrm>
            <a:custGeom>
              <a:avLst/>
              <a:gdLst/>
              <a:ahLst/>
              <a:cxnLst/>
              <a:rect l="l" t="t" r="r" b="b"/>
              <a:pathLst>
                <a:path w="3986" h="5764" extrusionOk="0">
                  <a:moveTo>
                    <a:pt x="1318" y="0"/>
                  </a:moveTo>
                  <a:cubicBezTo>
                    <a:pt x="1305" y="0"/>
                    <a:pt x="1292" y="0"/>
                    <a:pt x="1278" y="1"/>
                  </a:cubicBezTo>
                  <a:cubicBezTo>
                    <a:pt x="827" y="26"/>
                    <a:pt x="627" y="427"/>
                    <a:pt x="501" y="803"/>
                  </a:cubicBezTo>
                  <a:cubicBezTo>
                    <a:pt x="301" y="1430"/>
                    <a:pt x="100" y="2082"/>
                    <a:pt x="201" y="2808"/>
                  </a:cubicBezTo>
                  <a:cubicBezTo>
                    <a:pt x="0" y="3811"/>
                    <a:pt x="501" y="4613"/>
                    <a:pt x="1128" y="5390"/>
                  </a:cubicBezTo>
                  <a:cubicBezTo>
                    <a:pt x="1255" y="5559"/>
                    <a:pt x="1417" y="5764"/>
                    <a:pt x="1645" y="5764"/>
                  </a:cubicBezTo>
                  <a:cubicBezTo>
                    <a:pt x="1688" y="5764"/>
                    <a:pt x="1732" y="5756"/>
                    <a:pt x="1780" y="5741"/>
                  </a:cubicBezTo>
                  <a:cubicBezTo>
                    <a:pt x="2506" y="5565"/>
                    <a:pt x="3359" y="5540"/>
                    <a:pt x="3659" y="4663"/>
                  </a:cubicBezTo>
                  <a:cubicBezTo>
                    <a:pt x="3935" y="3811"/>
                    <a:pt x="3985" y="2959"/>
                    <a:pt x="3334" y="2207"/>
                  </a:cubicBezTo>
                  <a:cubicBezTo>
                    <a:pt x="2882" y="1681"/>
                    <a:pt x="2431" y="1154"/>
                    <a:pt x="2030" y="603"/>
                  </a:cubicBezTo>
                  <a:cubicBezTo>
                    <a:pt x="1837" y="337"/>
                    <a:pt x="1690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31"/>
            <p:cNvSpPr/>
            <p:nvPr/>
          </p:nvSpPr>
          <p:spPr>
            <a:xfrm rot="10800000">
              <a:off x="9011202" y="4621040"/>
              <a:ext cx="102891" cy="94800"/>
            </a:xfrm>
            <a:custGeom>
              <a:avLst/>
              <a:gdLst/>
              <a:ahLst/>
              <a:cxnLst/>
              <a:rect l="l" t="t" r="r" b="b"/>
              <a:pathLst>
                <a:path w="4085" h="3792" extrusionOk="0">
                  <a:moveTo>
                    <a:pt x="1778" y="1"/>
                  </a:moveTo>
                  <a:cubicBezTo>
                    <a:pt x="899" y="1"/>
                    <a:pt x="1" y="831"/>
                    <a:pt x="50" y="1732"/>
                  </a:cubicBezTo>
                  <a:cubicBezTo>
                    <a:pt x="100" y="2685"/>
                    <a:pt x="626" y="3737"/>
                    <a:pt x="1779" y="3788"/>
                  </a:cubicBezTo>
                  <a:cubicBezTo>
                    <a:pt x="1815" y="3790"/>
                    <a:pt x="1851" y="3792"/>
                    <a:pt x="1887" y="3792"/>
                  </a:cubicBezTo>
                  <a:cubicBezTo>
                    <a:pt x="2846" y="3792"/>
                    <a:pt x="4010" y="2855"/>
                    <a:pt x="4035" y="2058"/>
                  </a:cubicBezTo>
                  <a:cubicBezTo>
                    <a:pt x="4085" y="1031"/>
                    <a:pt x="3007" y="53"/>
                    <a:pt x="1854" y="3"/>
                  </a:cubicBezTo>
                  <a:cubicBezTo>
                    <a:pt x="1829" y="2"/>
                    <a:pt x="1803" y="1"/>
                    <a:pt x="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1"/>
            <p:cNvSpPr/>
            <p:nvPr/>
          </p:nvSpPr>
          <p:spPr>
            <a:xfrm rot="10800000">
              <a:off x="8182961" y="4760840"/>
              <a:ext cx="66948" cy="65225"/>
            </a:xfrm>
            <a:custGeom>
              <a:avLst/>
              <a:gdLst/>
              <a:ahLst/>
              <a:cxnLst/>
              <a:rect l="l" t="t" r="r" b="b"/>
              <a:pathLst>
                <a:path w="2658" h="2609" extrusionOk="0">
                  <a:moveTo>
                    <a:pt x="1628" y="0"/>
                  </a:moveTo>
                  <a:cubicBezTo>
                    <a:pt x="1024" y="0"/>
                    <a:pt x="50" y="836"/>
                    <a:pt x="25" y="1379"/>
                  </a:cubicBezTo>
                  <a:cubicBezTo>
                    <a:pt x="1" y="2042"/>
                    <a:pt x="697" y="2608"/>
                    <a:pt x="1502" y="2608"/>
                  </a:cubicBezTo>
                  <a:cubicBezTo>
                    <a:pt x="1520" y="2608"/>
                    <a:pt x="1537" y="2608"/>
                    <a:pt x="1554" y="2608"/>
                  </a:cubicBezTo>
                  <a:cubicBezTo>
                    <a:pt x="2306" y="2582"/>
                    <a:pt x="2657" y="2207"/>
                    <a:pt x="2657" y="1379"/>
                  </a:cubicBezTo>
                  <a:cubicBezTo>
                    <a:pt x="2657" y="653"/>
                    <a:pt x="2206" y="26"/>
                    <a:pt x="1655" y="1"/>
                  </a:cubicBezTo>
                  <a:cubicBezTo>
                    <a:pt x="1646" y="1"/>
                    <a:pt x="1637" y="0"/>
                    <a:pt x="1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1"/>
            <p:cNvSpPr/>
            <p:nvPr/>
          </p:nvSpPr>
          <p:spPr>
            <a:xfrm rot="10800000">
              <a:off x="8203162" y="4880515"/>
              <a:ext cx="62541" cy="55825"/>
            </a:xfrm>
            <a:custGeom>
              <a:avLst/>
              <a:gdLst/>
              <a:ahLst/>
              <a:cxnLst/>
              <a:rect l="l" t="t" r="r" b="b"/>
              <a:pathLst>
                <a:path w="2483" h="2233" extrusionOk="0">
                  <a:moveTo>
                    <a:pt x="1344" y="0"/>
                  </a:moveTo>
                  <a:cubicBezTo>
                    <a:pt x="1331" y="0"/>
                    <a:pt x="1317" y="0"/>
                    <a:pt x="1304" y="1"/>
                  </a:cubicBezTo>
                  <a:cubicBezTo>
                    <a:pt x="552" y="1"/>
                    <a:pt x="26" y="527"/>
                    <a:pt x="1" y="1229"/>
                  </a:cubicBezTo>
                  <a:cubicBezTo>
                    <a:pt x="1" y="1883"/>
                    <a:pt x="352" y="2233"/>
                    <a:pt x="1009" y="2233"/>
                  </a:cubicBezTo>
                  <a:cubicBezTo>
                    <a:pt x="1032" y="2233"/>
                    <a:pt x="1055" y="2232"/>
                    <a:pt x="1079" y="2232"/>
                  </a:cubicBezTo>
                  <a:cubicBezTo>
                    <a:pt x="1855" y="2232"/>
                    <a:pt x="2482" y="1655"/>
                    <a:pt x="2457" y="978"/>
                  </a:cubicBezTo>
                  <a:cubicBezTo>
                    <a:pt x="2432" y="489"/>
                    <a:pt x="1883" y="0"/>
                    <a:pt x="1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4" name="Google Shape;804;p31"/>
          <p:cNvSpPr/>
          <p:nvPr/>
        </p:nvSpPr>
        <p:spPr>
          <a:xfrm rot="10800000">
            <a:off x="9756413" y="5052472"/>
            <a:ext cx="1032969" cy="1813561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5" name="Google Shape;805;p31"/>
          <p:cNvGrpSpPr/>
          <p:nvPr/>
        </p:nvGrpSpPr>
        <p:grpSpPr>
          <a:xfrm rot="10800000">
            <a:off x="10789375" y="429800"/>
            <a:ext cx="1403268" cy="2092112"/>
            <a:chOff x="1189975" y="2907700"/>
            <a:chExt cx="1032625" cy="1539525"/>
          </a:xfrm>
        </p:grpSpPr>
        <p:sp>
          <p:nvSpPr>
            <p:cNvPr id="806" name="Google Shape;806;p31"/>
            <p:cNvSpPr/>
            <p:nvPr/>
          </p:nvSpPr>
          <p:spPr>
            <a:xfrm>
              <a:off x="1189975" y="2907700"/>
              <a:ext cx="1032625" cy="1539525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1792863" y="3207538"/>
              <a:ext cx="307932" cy="245257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1660387" y="3694775"/>
              <a:ext cx="164504" cy="123478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1348500" y="3564250"/>
              <a:ext cx="112825" cy="89375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1349750" y="3816550"/>
              <a:ext cx="110825" cy="92225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1555588" y="3545135"/>
              <a:ext cx="112824" cy="106880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1534600" y="3866750"/>
              <a:ext cx="97150" cy="937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1499500" y="3711825"/>
              <a:ext cx="95900" cy="90250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1708550" y="3932400"/>
              <a:ext cx="94250" cy="90400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1584725" y="4022600"/>
              <a:ext cx="71450" cy="7082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1546759" y="3257838"/>
              <a:ext cx="195638" cy="180056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1838175" y="3636096"/>
              <a:ext cx="134122" cy="108930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1833525" y="4010889"/>
              <a:ext cx="110822" cy="113644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1879775" y="3797896"/>
              <a:ext cx="134129" cy="123487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0" name="Google Shape;820;p31"/>
          <p:cNvSpPr/>
          <p:nvPr/>
        </p:nvSpPr>
        <p:spPr>
          <a:xfrm rot="10800000">
            <a:off x="11757549" y="3261136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31"/>
          <p:cNvSpPr/>
          <p:nvPr/>
        </p:nvSpPr>
        <p:spPr>
          <a:xfrm rot="10800000">
            <a:off x="10858949" y="3533270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31"/>
          <p:cNvSpPr/>
          <p:nvPr/>
        </p:nvSpPr>
        <p:spPr>
          <a:xfrm rot="10800000">
            <a:off x="8082649" y="-11520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1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2"/>
          <p:cNvSpPr/>
          <p:nvPr/>
        </p:nvSpPr>
        <p:spPr>
          <a:xfrm rot="-5400000">
            <a:off x="-229500" y="4626667"/>
            <a:ext cx="1439467" cy="1036133"/>
          </a:xfrm>
          <a:custGeom>
            <a:avLst/>
            <a:gdLst/>
            <a:ahLst/>
            <a:cxnLst/>
            <a:rect l="l" t="t" r="r" b="b"/>
            <a:pathLst>
              <a:path w="43184" h="31084" extrusionOk="0">
                <a:moveTo>
                  <a:pt x="1153" y="1"/>
                </a:moveTo>
                <a:cubicBezTo>
                  <a:pt x="953" y="527"/>
                  <a:pt x="602" y="1053"/>
                  <a:pt x="577" y="1579"/>
                </a:cubicBezTo>
                <a:cubicBezTo>
                  <a:pt x="502" y="2532"/>
                  <a:pt x="326" y="3434"/>
                  <a:pt x="176" y="4336"/>
                </a:cubicBezTo>
                <a:cubicBezTo>
                  <a:pt x="0" y="5264"/>
                  <a:pt x="802" y="6617"/>
                  <a:pt x="1604" y="7018"/>
                </a:cubicBezTo>
                <a:cubicBezTo>
                  <a:pt x="2858" y="7620"/>
                  <a:pt x="3985" y="8472"/>
                  <a:pt x="5238" y="9098"/>
                </a:cubicBezTo>
                <a:cubicBezTo>
                  <a:pt x="5649" y="9312"/>
                  <a:pt x="6047" y="9438"/>
                  <a:pt x="6450" y="9438"/>
                </a:cubicBezTo>
                <a:cubicBezTo>
                  <a:pt x="6613" y="9438"/>
                  <a:pt x="6777" y="9417"/>
                  <a:pt x="6943" y="9374"/>
                </a:cubicBezTo>
                <a:cubicBezTo>
                  <a:pt x="8221" y="9048"/>
                  <a:pt x="9549" y="8597"/>
                  <a:pt x="10527" y="7670"/>
                </a:cubicBezTo>
                <a:cubicBezTo>
                  <a:pt x="11755" y="6492"/>
                  <a:pt x="13259" y="5690"/>
                  <a:pt x="14587" y="4612"/>
                </a:cubicBezTo>
                <a:cubicBezTo>
                  <a:pt x="16066" y="3409"/>
                  <a:pt x="17945" y="2808"/>
                  <a:pt x="19800" y="2231"/>
                </a:cubicBezTo>
                <a:cubicBezTo>
                  <a:pt x="19863" y="2219"/>
                  <a:pt x="19932" y="2219"/>
                  <a:pt x="20000" y="2219"/>
                </a:cubicBezTo>
                <a:cubicBezTo>
                  <a:pt x="20069" y="2219"/>
                  <a:pt x="20138" y="2219"/>
                  <a:pt x="20201" y="2206"/>
                </a:cubicBezTo>
                <a:cubicBezTo>
                  <a:pt x="20327" y="2191"/>
                  <a:pt x="20450" y="2184"/>
                  <a:pt x="20571" y="2184"/>
                </a:cubicBezTo>
                <a:cubicBezTo>
                  <a:pt x="21249" y="2184"/>
                  <a:pt x="21869" y="2406"/>
                  <a:pt x="22507" y="2682"/>
                </a:cubicBezTo>
                <a:cubicBezTo>
                  <a:pt x="25439" y="3960"/>
                  <a:pt x="27043" y="6241"/>
                  <a:pt x="27394" y="9399"/>
                </a:cubicBezTo>
                <a:cubicBezTo>
                  <a:pt x="27419" y="9600"/>
                  <a:pt x="27419" y="9800"/>
                  <a:pt x="27444" y="10001"/>
                </a:cubicBezTo>
                <a:cubicBezTo>
                  <a:pt x="27795" y="11730"/>
                  <a:pt x="27469" y="13359"/>
                  <a:pt x="26893" y="14963"/>
                </a:cubicBezTo>
                <a:cubicBezTo>
                  <a:pt x="26617" y="15690"/>
                  <a:pt x="26316" y="16392"/>
                  <a:pt x="26216" y="17169"/>
                </a:cubicBezTo>
                <a:cubicBezTo>
                  <a:pt x="26041" y="18497"/>
                  <a:pt x="25539" y="19775"/>
                  <a:pt x="25715" y="21179"/>
                </a:cubicBezTo>
                <a:cubicBezTo>
                  <a:pt x="25790" y="21905"/>
                  <a:pt x="25264" y="22482"/>
                  <a:pt x="24813" y="23008"/>
                </a:cubicBezTo>
                <a:cubicBezTo>
                  <a:pt x="24111" y="23910"/>
                  <a:pt x="23885" y="24888"/>
                  <a:pt x="23985" y="26016"/>
                </a:cubicBezTo>
                <a:cubicBezTo>
                  <a:pt x="24136" y="27369"/>
                  <a:pt x="24587" y="28547"/>
                  <a:pt x="25815" y="29274"/>
                </a:cubicBezTo>
                <a:cubicBezTo>
                  <a:pt x="26166" y="29499"/>
                  <a:pt x="26442" y="29775"/>
                  <a:pt x="26642" y="30126"/>
                </a:cubicBezTo>
                <a:cubicBezTo>
                  <a:pt x="26868" y="30552"/>
                  <a:pt x="27244" y="30828"/>
                  <a:pt x="27670" y="30828"/>
                </a:cubicBezTo>
                <a:cubicBezTo>
                  <a:pt x="28346" y="30853"/>
                  <a:pt x="28998" y="31003"/>
                  <a:pt x="29650" y="31078"/>
                </a:cubicBezTo>
                <a:cubicBezTo>
                  <a:pt x="29718" y="31082"/>
                  <a:pt x="29786" y="31084"/>
                  <a:pt x="29852" y="31084"/>
                </a:cubicBezTo>
                <a:cubicBezTo>
                  <a:pt x="30298" y="31084"/>
                  <a:pt x="30698" y="30995"/>
                  <a:pt x="31003" y="30602"/>
                </a:cubicBezTo>
                <a:cubicBezTo>
                  <a:pt x="31304" y="30226"/>
                  <a:pt x="31755" y="30026"/>
                  <a:pt x="32206" y="29925"/>
                </a:cubicBezTo>
                <a:cubicBezTo>
                  <a:pt x="33133" y="29725"/>
                  <a:pt x="33885" y="29174"/>
                  <a:pt x="34512" y="28597"/>
                </a:cubicBezTo>
                <a:cubicBezTo>
                  <a:pt x="35740" y="27519"/>
                  <a:pt x="37068" y="26467"/>
                  <a:pt x="37770" y="24913"/>
                </a:cubicBezTo>
                <a:cubicBezTo>
                  <a:pt x="37895" y="24587"/>
                  <a:pt x="38196" y="24311"/>
                  <a:pt x="38472" y="24061"/>
                </a:cubicBezTo>
                <a:cubicBezTo>
                  <a:pt x="38697" y="23860"/>
                  <a:pt x="38898" y="23635"/>
                  <a:pt x="38998" y="23359"/>
                </a:cubicBezTo>
                <a:cubicBezTo>
                  <a:pt x="39399" y="22382"/>
                  <a:pt x="39875" y="21404"/>
                  <a:pt x="40176" y="20402"/>
                </a:cubicBezTo>
                <a:cubicBezTo>
                  <a:pt x="40602" y="18848"/>
                  <a:pt x="41379" y="17469"/>
                  <a:pt x="41955" y="15991"/>
                </a:cubicBezTo>
                <a:cubicBezTo>
                  <a:pt x="42582" y="14361"/>
                  <a:pt x="42833" y="12707"/>
                  <a:pt x="43008" y="11053"/>
                </a:cubicBezTo>
                <a:cubicBezTo>
                  <a:pt x="43184" y="9399"/>
                  <a:pt x="43058" y="7720"/>
                  <a:pt x="43058" y="6041"/>
                </a:cubicBezTo>
                <a:cubicBezTo>
                  <a:pt x="43058" y="5765"/>
                  <a:pt x="43058" y="5514"/>
                  <a:pt x="42958" y="5239"/>
                </a:cubicBezTo>
                <a:cubicBezTo>
                  <a:pt x="42507" y="4011"/>
                  <a:pt x="42256" y="2682"/>
                  <a:pt x="41730" y="1454"/>
                </a:cubicBezTo>
                <a:cubicBezTo>
                  <a:pt x="41529" y="1028"/>
                  <a:pt x="41404" y="502"/>
                  <a:pt x="41454" y="1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21" name="Google Shape;1021;p42"/>
          <p:cNvGrpSpPr/>
          <p:nvPr/>
        </p:nvGrpSpPr>
        <p:grpSpPr>
          <a:xfrm>
            <a:off x="1" y="146767"/>
            <a:ext cx="776100" cy="842467"/>
            <a:chOff x="1189975" y="353200"/>
            <a:chExt cx="582075" cy="631850"/>
          </a:xfrm>
        </p:grpSpPr>
        <p:sp>
          <p:nvSpPr>
            <p:cNvPr id="1022" name="Google Shape;1022;p42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42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4" name="Google Shape;1024;p42"/>
          <p:cNvSpPr/>
          <p:nvPr/>
        </p:nvSpPr>
        <p:spPr>
          <a:xfrm>
            <a:off x="8150785" y="0"/>
            <a:ext cx="853833" cy="294200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42"/>
          <p:cNvSpPr/>
          <p:nvPr/>
        </p:nvSpPr>
        <p:spPr>
          <a:xfrm>
            <a:off x="179091" y="859951"/>
            <a:ext cx="832100" cy="1460900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26" name="Google Shape;1026;p42"/>
          <p:cNvGrpSpPr/>
          <p:nvPr/>
        </p:nvGrpSpPr>
        <p:grpSpPr>
          <a:xfrm>
            <a:off x="6157266" y="-15"/>
            <a:ext cx="764467" cy="257433"/>
            <a:chOff x="2049650" y="0"/>
            <a:chExt cx="573350" cy="193075"/>
          </a:xfrm>
        </p:grpSpPr>
        <p:sp>
          <p:nvSpPr>
            <p:cNvPr id="1027" name="Google Shape;1027;p42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3" name="Google Shape;1033;p42"/>
          <p:cNvSpPr/>
          <p:nvPr/>
        </p:nvSpPr>
        <p:spPr>
          <a:xfrm rot="-5400000">
            <a:off x="29967" y="5262567"/>
            <a:ext cx="5067" cy="4200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151" y="0"/>
                </a:moveTo>
                <a:cubicBezTo>
                  <a:pt x="101" y="25"/>
                  <a:pt x="51" y="50"/>
                  <a:pt x="1" y="50"/>
                </a:cubicBezTo>
                <a:cubicBezTo>
                  <a:pt x="1" y="50"/>
                  <a:pt x="76" y="126"/>
                  <a:pt x="76" y="126"/>
                </a:cubicBezTo>
                <a:cubicBezTo>
                  <a:pt x="101" y="75"/>
                  <a:pt x="126" y="50"/>
                  <a:pt x="151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4" name="Google Shape;1034;p42"/>
          <p:cNvSpPr/>
          <p:nvPr/>
        </p:nvSpPr>
        <p:spPr>
          <a:xfrm>
            <a:off x="4385367" y="28400"/>
            <a:ext cx="3367" cy="4200"/>
          </a:xfrm>
          <a:custGeom>
            <a:avLst/>
            <a:gdLst/>
            <a:ahLst/>
            <a:cxnLst/>
            <a:rect l="l" t="t" r="r" b="b"/>
            <a:pathLst>
              <a:path w="101" h="126" extrusionOk="0">
                <a:moveTo>
                  <a:pt x="50" y="1"/>
                </a:moveTo>
                <a:cubicBezTo>
                  <a:pt x="25" y="26"/>
                  <a:pt x="0" y="51"/>
                  <a:pt x="0" y="51"/>
                </a:cubicBezTo>
                <a:cubicBezTo>
                  <a:pt x="0" y="76"/>
                  <a:pt x="25" y="101"/>
                  <a:pt x="25" y="126"/>
                </a:cubicBezTo>
                <a:cubicBezTo>
                  <a:pt x="50" y="101"/>
                  <a:pt x="75" y="101"/>
                  <a:pt x="100" y="76"/>
                </a:cubicBezTo>
                <a:cubicBezTo>
                  <a:pt x="75" y="51"/>
                  <a:pt x="50" y="26"/>
                  <a:pt x="5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5" name="Google Shape;1035;p42"/>
          <p:cNvSpPr/>
          <p:nvPr/>
        </p:nvSpPr>
        <p:spPr>
          <a:xfrm rot="-5400000">
            <a:off x="129467" y="5248433"/>
            <a:ext cx="5067" cy="4067"/>
          </a:xfrm>
          <a:custGeom>
            <a:avLst/>
            <a:gdLst/>
            <a:ahLst/>
            <a:cxnLst/>
            <a:rect l="l" t="t" r="r" b="b"/>
            <a:pathLst>
              <a:path w="152" h="122" extrusionOk="0">
                <a:moveTo>
                  <a:pt x="60" y="1"/>
                </a:moveTo>
                <a:cubicBezTo>
                  <a:pt x="27" y="1"/>
                  <a:pt x="1" y="42"/>
                  <a:pt x="1" y="96"/>
                </a:cubicBezTo>
                <a:lnTo>
                  <a:pt x="26" y="121"/>
                </a:lnTo>
                <a:cubicBezTo>
                  <a:pt x="101" y="96"/>
                  <a:pt x="151" y="46"/>
                  <a:pt x="101" y="21"/>
                </a:cubicBezTo>
                <a:cubicBezTo>
                  <a:pt x="87" y="7"/>
                  <a:pt x="73" y="1"/>
                  <a:pt x="6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6" name="Google Shape;1036;p42"/>
          <p:cNvSpPr/>
          <p:nvPr/>
        </p:nvSpPr>
        <p:spPr>
          <a:xfrm>
            <a:off x="10329184" y="367967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rgbClr val="A7D4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7" name="Google Shape;1037;p42"/>
          <p:cNvSpPr/>
          <p:nvPr/>
        </p:nvSpPr>
        <p:spPr>
          <a:xfrm>
            <a:off x="10081885" y="1275501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8" name="Google Shape;1038;p42"/>
          <p:cNvSpPr/>
          <p:nvPr/>
        </p:nvSpPr>
        <p:spPr>
          <a:xfrm>
            <a:off x="11369284" y="1385701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rgbClr val="A7D4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9" name="Google Shape;1039;p42"/>
          <p:cNvSpPr/>
          <p:nvPr/>
        </p:nvSpPr>
        <p:spPr>
          <a:xfrm>
            <a:off x="11086917" y="1063833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0" name="Google Shape;1040;p42"/>
          <p:cNvSpPr/>
          <p:nvPr/>
        </p:nvSpPr>
        <p:spPr>
          <a:xfrm>
            <a:off x="11021752" y="1445300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1" name="Google Shape;1041;p42"/>
          <p:cNvSpPr/>
          <p:nvPr/>
        </p:nvSpPr>
        <p:spPr>
          <a:xfrm>
            <a:off x="10826251" y="1882300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2" name="Google Shape;1042;p42"/>
          <p:cNvSpPr/>
          <p:nvPr/>
        </p:nvSpPr>
        <p:spPr>
          <a:xfrm>
            <a:off x="10081884" y="5187484"/>
            <a:ext cx="1574800" cy="1352000"/>
          </a:xfrm>
          <a:custGeom>
            <a:avLst/>
            <a:gdLst/>
            <a:ahLst/>
            <a:cxnLst/>
            <a:rect l="l" t="t" r="r" b="b"/>
            <a:pathLst>
              <a:path w="47244" h="40560" extrusionOk="0">
                <a:moveTo>
                  <a:pt x="20677" y="9882"/>
                </a:moveTo>
                <a:cubicBezTo>
                  <a:pt x="21429" y="9882"/>
                  <a:pt x="22231" y="10785"/>
                  <a:pt x="22256" y="11637"/>
                </a:cubicBezTo>
                <a:cubicBezTo>
                  <a:pt x="22277" y="12089"/>
                  <a:pt x="22095" y="12322"/>
                  <a:pt x="21724" y="12322"/>
                </a:cubicBezTo>
                <a:cubicBezTo>
                  <a:pt x="21643" y="12322"/>
                  <a:pt x="21553" y="12311"/>
                  <a:pt x="21454" y="12288"/>
                </a:cubicBezTo>
                <a:cubicBezTo>
                  <a:pt x="20552" y="12113"/>
                  <a:pt x="19950" y="11186"/>
                  <a:pt x="20101" y="10283"/>
                </a:cubicBezTo>
                <a:cubicBezTo>
                  <a:pt x="20151" y="9907"/>
                  <a:pt x="20401" y="9882"/>
                  <a:pt x="20677" y="9882"/>
                </a:cubicBezTo>
                <a:close/>
                <a:moveTo>
                  <a:pt x="8743" y="10191"/>
                </a:moveTo>
                <a:cubicBezTo>
                  <a:pt x="8941" y="10191"/>
                  <a:pt x="9154" y="10256"/>
                  <a:pt x="9374" y="10384"/>
                </a:cubicBezTo>
                <a:cubicBezTo>
                  <a:pt x="10050" y="10760"/>
                  <a:pt x="10477" y="11311"/>
                  <a:pt x="10777" y="12013"/>
                </a:cubicBezTo>
                <a:cubicBezTo>
                  <a:pt x="11053" y="12689"/>
                  <a:pt x="10677" y="13441"/>
                  <a:pt x="9975" y="13592"/>
                </a:cubicBezTo>
                <a:cubicBezTo>
                  <a:pt x="9898" y="13610"/>
                  <a:pt x="9817" y="13619"/>
                  <a:pt x="9733" y="13619"/>
                </a:cubicBezTo>
                <a:cubicBezTo>
                  <a:pt x="8796" y="13619"/>
                  <a:pt x="7573" y="12511"/>
                  <a:pt x="7619" y="11637"/>
                </a:cubicBezTo>
                <a:cubicBezTo>
                  <a:pt x="7669" y="11336"/>
                  <a:pt x="7720" y="11035"/>
                  <a:pt x="7870" y="10785"/>
                </a:cubicBezTo>
                <a:cubicBezTo>
                  <a:pt x="8093" y="10387"/>
                  <a:pt x="8397" y="10191"/>
                  <a:pt x="8743" y="10191"/>
                </a:cubicBezTo>
                <a:close/>
                <a:moveTo>
                  <a:pt x="13885" y="14218"/>
                </a:moveTo>
                <a:cubicBezTo>
                  <a:pt x="14461" y="14218"/>
                  <a:pt x="14762" y="14619"/>
                  <a:pt x="15013" y="15045"/>
                </a:cubicBezTo>
                <a:cubicBezTo>
                  <a:pt x="15138" y="15246"/>
                  <a:pt x="15289" y="15421"/>
                  <a:pt x="15289" y="15647"/>
                </a:cubicBezTo>
                <a:cubicBezTo>
                  <a:pt x="15289" y="15822"/>
                  <a:pt x="15163" y="15872"/>
                  <a:pt x="15063" y="15948"/>
                </a:cubicBezTo>
                <a:cubicBezTo>
                  <a:pt x="14948" y="16011"/>
                  <a:pt x="14836" y="16038"/>
                  <a:pt x="14730" y="16038"/>
                </a:cubicBezTo>
                <a:cubicBezTo>
                  <a:pt x="14582" y="16038"/>
                  <a:pt x="14442" y="15985"/>
                  <a:pt x="14311" y="15897"/>
                </a:cubicBezTo>
                <a:cubicBezTo>
                  <a:pt x="13885" y="15572"/>
                  <a:pt x="13484" y="15221"/>
                  <a:pt x="13509" y="14619"/>
                </a:cubicBezTo>
                <a:cubicBezTo>
                  <a:pt x="13534" y="14394"/>
                  <a:pt x="13659" y="14218"/>
                  <a:pt x="13885" y="14218"/>
                </a:cubicBezTo>
                <a:close/>
                <a:moveTo>
                  <a:pt x="6918" y="26223"/>
                </a:moveTo>
                <a:lnTo>
                  <a:pt x="6918" y="26223"/>
                </a:lnTo>
                <a:cubicBezTo>
                  <a:pt x="7241" y="26397"/>
                  <a:pt x="7268" y="26645"/>
                  <a:pt x="7244" y="26918"/>
                </a:cubicBezTo>
                <a:lnTo>
                  <a:pt x="7244" y="26918"/>
                </a:lnTo>
                <a:cubicBezTo>
                  <a:pt x="6914" y="26813"/>
                  <a:pt x="6844" y="26566"/>
                  <a:pt x="6918" y="26223"/>
                </a:cubicBezTo>
                <a:close/>
                <a:moveTo>
                  <a:pt x="7246" y="28103"/>
                </a:moveTo>
                <a:cubicBezTo>
                  <a:pt x="7245" y="28111"/>
                  <a:pt x="7244" y="28120"/>
                  <a:pt x="7243" y="28128"/>
                </a:cubicBezTo>
                <a:lnTo>
                  <a:pt x="7268" y="28128"/>
                </a:lnTo>
                <a:cubicBezTo>
                  <a:pt x="7261" y="28120"/>
                  <a:pt x="7254" y="28112"/>
                  <a:pt x="7246" y="28103"/>
                </a:cubicBezTo>
                <a:close/>
                <a:moveTo>
                  <a:pt x="8396" y="27351"/>
                </a:moveTo>
                <a:lnTo>
                  <a:pt x="8396" y="27351"/>
                </a:lnTo>
                <a:cubicBezTo>
                  <a:pt x="8923" y="27627"/>
                  <a:pt x="8872" y="28053"/>
                  <a:pt x="9048" y="28429"/>
                </a:cubicBezTo>
                <a:cubicBezTo>
                  <a:pt x="8446" y="28178"/>
                  <a:pt x="8446" y="28178"/>
                  <a:pt x="8396" y="27351"/>
                </a:cubicBezTo>
                <a:close/>
                <a:moveTo>
                  <a:pt x="33908" y="23958"/>
                </a:moveTo>
                <a:cubicBezTo>
                  <a:pt x="35318" y="23958"/>
                  <a:pt x="36909" y="25446"/>
                  <a:pt x="36717" y="27025"/>
                </a:cubicBezTo>
                <a:cubicBezTo>
                  <a:pt x="36742" y="28579"/>
                  <a:pt x="36391" y="28554"/>
                  <a:pt x="35364" y="29030"/>
                </a:cubicBezTo>
                <a:cubicBezTo>
                  <a:pt x="35192" y="29113"/>
                  <a:pt x="34989" y="29151"/>
                  <a:pt x="34773" y="29151"/>
                </a:cubicBezTo>
                <a:cubicBezTo>
                  <a:pt x="34011" y="29151"/>
                  <a:pt x="33078" y="28683"/>
                  <a:pt x="32707" y="28078"/>
                </a:cubicBezTo>
                <a:cubicBezTo>
                  <a:pt x="32081" y="27100"/>
                  <a:pt x="31955" y="26023"/>
                  <a:pt x="32356" y="24920"/>
                </a:cubicBezTo>
                <a:cubicBezTo>
                  <a:pt x="32582" y="24268"/>
                  <a:pt x="33033" y="24018"/>
                  <a:pt x="33710" y="23968"/>
                </a:cubicBezTo>
                <a:cubicBezTo>
                  <a:pt x="33775" y="23961"/>
                  <a:pt x="33841" y="23958"/>
                  <a:pt x="33908" y="23958"/>
                </a:cubicBezTo>
                <a:close/>
                <a:moveTo>
                  <a:pt x="9292" y="29219"/>
                </a:moveTo>
                <a:cubicBezTo>
                  <a:pt x="9364" y="29219"/>
                  <a:pt x="9403" y="29322"/>
                  <a:pt x="9424" y="29406"/>
                </a:cubicBezTo>
                <a:cubicBezTo>
                  <a:pt x="9521" y="29723"/>
                  <a:pt x="9358" y="29874"/>
                  <a:pt x="9073" y="29928"/>
                </a:cubicBezTo>
                <a:lnTo>
                  <a:pt x="9073" y="29928"/>
                </a:lnTo>
                <a:cubicBezTo>
                  <a:pt x="9073" y="29904"/>
                  <a:pt x="9073" y="29879"/>
                  <a:pt x="9073" y="29832"/>
                </a:cubicBezTo>
                <a:cubicBezTo>
                  <a:pt x="9123" y="29632"/>
                  <a:pt x="8973" y="29381"/>
                  <a:pt x="9248" y="29231"/>
                </a:cubicBezTo>
                <a:cubicBezTo>
                  <a:pt x="9264" y="29223"/>
                  <a:pt x="9279" y="29219"/>
                  <a:pt x="9292" y="29219"/>
                </a:cubicBezTo>
                <a:close/>
                <a:moveTo>
                  <a:pt x="43885" y="35973"/>
                </a:moveTo>
                <a:cubicBezTo>
                  <a:pt x="43985" y="35973"/>
                  <a:pt x="44061" y="36048"/>
                  <a:pt x="44036" y="36198"/>
                </a:cubicBezTo>
                <a:cubicBezTo>
                  <a:pt x="44036" y="36273"/>
                  <a:pt x="43960" y="36324"/>
                  <a:pt x="43860" y="36324"/>
                </a:cubicBezTo>
                <a:cubicBezTo>
                  <a:pt x="43710" y="36299"/>
                  <a:pt x="43610" y="36223"/>
                  <a:pt x="43635" y="36073"/>
                </a:cubicBezTo>
                <a:cubicBezTo>
                  <a:pt x="43660" y="36023"/>
                  <a:pt x="43785" y="35973"/>
                  <a:pt x="43885" y="35973"/>
                </a:cubicBezTo>
                <a:close/>
                <a:moveTo>
                  <a:pt x="18698" y="1"/>
                </a:moveTo>
                <a:cubicBezTo>
                  <a:pt x="18313" y="1"/>
                  <a:pt x="17929" y="11"/>
                  <a:pt x="17544" y="33"/>
                </a:cubicBezTo>
                <a:cubicBezTo>
                  <a:pt x="15840" y="108"/>
                  <a:pt x="14136" y="8"/>
                  <a:pt x="12507" y="584"/>
                </a:cubicBezTo>
                <a:cubicBezTo>
                  <a:pt x="12306" y="659"/>
                  <a:pt x="12106" y="659"/>
                  <a:pt x="11905" y="659"/>
                </a:cubicBezTo>
                <a:cubicBezTo>
                  <a:pt x="11858" y="656"/>
                  <a:pt x="11811" y="655"/>
                  <a:pt x="11765" y="655"/>
                </a:cubicBezTo>
                <a:cubicBezTo>
                  <a:pt x="11421" y="655"/>
                  <a:pt x="11112" y="742"/>
                  <a:pt x="10802" y="985"/>
                </a:cubicBezTo>
                <a:cubicBezTo>
                  <a:pt x="10585" y="1156"/>
                  <a:pt x="10328" y="1260"/>
                  <a:pt x="10063" y="1260"/>
                </a:cubicBezTo>
                <a:cubicBezTo>
                  <a:pt x="9901" y="1260"/>
                  <a:pt x="9736" y="1221"/>
                  <a:pt x="9574" y="1135"/>
                </a:cubicBezTo>
                <a:cubicBezTo>
                  <a:pt x="9407" y="1056"/>
                  <a:pt x="9247" y="1027"/>
                  <a:pt x="9089" y="1027"/>
                </a:cubicBezTo>
                <a:cubicBezTo>
                  <a:pt x="8797" y="1027"/>
                  <a:pt x="8514" y="1129"/>
                  <a:pt x="8221" y="1211"/>
                </a:cubicBezTo>
                <a:cubicBezTo>
                  <a:pt x="6993" y="1562"/>
                  <a:pt x="6040" y="2338"/>
                  <a:pt x="5113" y="3090"/>
                </a:cubicBezTo>
                <a:cubicBezTo>
                  <a:pt x="4411" y="3667"/>
                  <a:pt x="3735" y="4293"/>
                  <a:pt x="3359" y="5120"/>
                </a:cubicBezTo>
                <a:cubicBezTo>
                  <a:pt x="2908" y="6048"/>
                  <a:pt x="2231" y="6825"/>
                  <a:pt x="1805" y="7752"/>
                </a:cubicBezTo>
                <a:cubicBezTo>
                  <a:pt x="1554" y="8253"/>
                  <a:pt x="1178" y="8704"/>
                  <a:pt x="978" y="9231"/>
                </a:cubicBezTo>
                <a:cubicBezTo>
                  <a:pt x="752" y="9782"/>
                  <a:pt x="376" y="10308"/>
                  <a:pt x="451" y="10910"/>
                </a:cubicBezTo>
                <a:cubicBezTo>
                  <a:pt x="552" y="11511"/>
                  <a:pt x="176" y="11963"/>
                  <a:pt x="25" y="12489"/>
                </a:cubicBezTo>
                <a:cubicBezTo>
                  <a:pt x="0" y="12589"/>
                  <a:pt x="25" y="12689"/>
                  <a:pt x="25" y="12790"/>
                </a:cubicBezTo>
                <a:cubicBezTo>
                  <a:pt x="50" y="13792"/>
                  <a:pt x="326" y="14719"/>
                  <a:pt x="953" y="15471"/>
                </a:cubicBezTo>
                <a:cubicBezTo>
                  <a:pt x="1479" y="16073"/>
                  <a:pt x="1780" y="16750"/>
                  <a:pt x="1955" y="17501"/>
                </a:cubicBezTo>
                <a:cubicBezTo>
                  <a:pt x="2080" y="17501"/>
                  <a:pt x="2181" y="17552"/>
                  <a:pt x="2231" y="17677"/>
                </a:cubicBezTo>
                <a:cubicBezTo>
                  <a:pt x="2279" y="17820"/>
                  <a:pt x="2326" y="17941"/>
                  <a:pt x="2266" y="18082"/>
                </a:cubicBezTo>
                <a:lnTo>
                  <a:pt x="2266" y="18082"/>
                </a:lnTo>
                <a:cubicBezTo>
                  <a:pt x="2262" y="18081"/>
                  <a:pt x="2259" y="18079"/>
                  <a:pt x="2256" y="18078"/>
                </a:cubicBezTo>
                <a:lnTo>
                  <a:pt x="2256" y="18103"/>
                </a:lnTo>
                <a:cubicBezTo>
                  <a:pt x="2259" y="18096"/>
                  <a:pt x="2263" y="18089"/>
                  <a:pt x="2266" y="18082"/>
                </a:cubicBezTo>
                <a:lnTo>
                  <a:pt x="2266" y="18082"/>
                </a:lnTo>
                <a:cubicBezTo>
                  <a:pt x="2290" y="18090"/>
                  <a:pt x="2323" y="18090"/>
                  <a:pt x="2353" y="18090"/>
                </a:cubicBezTo>
                <a:cubicBezTo>
                  <a:pt x="2387" y="18090"/>
                  <a:pt x="2419" y="18090"/>
                  <a:pt x="2431" y="18103"/>
                </a:cubicBezTo>
                <a:cubicBezTo>
                  <a:pt x="2983" y="18830"/>
                  <a:pt x="3885" y="19256"/>
                  <a:pt x="4136" y="20208"/>
                </a:cubicBezTo>
                <a:cubicBezTo>
                  <a:pt x="4186" y="20434"/>
                  <a:pt x="4311" y="20659"/>
                  <a:pt x="4461" y="20810"/>
                </a:cubicBezTo>
                <a:cubicBezTo>
                  <a:pt x="5289" y="21562"/>
                  <a:pt x="4812" y="22765"/>
                  <a:pt x="5489" y="23542"/>
                </a:cubicBezTo>
                <a:cubicBezTo>
                  <a:pt x="5539" y="23567"/>
                  <a:pt x="5489" y="23717"/>
                  <a:pt x="5439" y="23817"/>
                </a:cubicBezTo>
                <a:cubicBezTo>
                  <a:pt x="5289" y="24143"/>
                  <a:pt x="5389" y="24469"/>
                  <a:pt x="5439" y="24770"/>
                </a:cubicBezTo>
                <a:cubicBezTo>
                  <a:pt x="5587" y="25362"/>
                  <a:pt x="6756" y="27534"/>
                  <a:pt x="7246" y="28103"/>
                </a:cubicBezTo>
                <a:lnTo>
                  <a:pt x="7246" y="28103"/>
                </a:lnTo>
                <a:cubicBezTo>
                  <a:pt x="7287" y="27715"/>
                  <a:pt x="7149" y="27327"/>
                  <a:pt x="7264" y="26939"/>
                </a:cubicBezTo>
                <a:lnTo>
                  <a:pt x="7264" y="26939"/>
                </a:lnTo>
                <a:cubicBezTo>
                  <a:pt x="7797" y="27293"/>
                  <a:pt x="7873" y="27934"/>
                  <a:pt x="8146" y="28429"/>
                </a:cubicBezTo>
                <a:cubicBezTo>
                  <a:pt x="8421" y="28954"/>
                  <a:pt x="8621" y="29528"/>
                  <a:pt x="9069" y="29929"/>
                </a:cubicBezTo>
                <a:lnTo>
                  <a:pt x="9069" y="29929"/>
                </a:lnTo>
                <a:cubicBezTo>
                  <a:pt x="9062" y="29930"/>
                  <a:pt x="9055" y="29931"/>
                  <a:pt x="9048" y="29933"/>
                </a:cubicBezTo>
                <a:cubicBezTo>
                  <a:pt x="9524" y="30860"/>
                  <a:pt x="10075" y="31737"/>
                  <a:pt x="10727" y="32539"/>
                </a:cubicBezTo>
                <a:cubicBezTo>
                  <a:pt x="11153" y="33090"/>
                  <a:pt x="11554" y="33667"/>
                  <a:pt x="12081" y="34143"/>
                </a:cubicBezTo>
                <a:cubicBezTo>
                  <a:pt x="12456" y="34469"/>
                  <a:pt x="12482" y="35121"/>
                  <a:pt x="12857" y="35371"/>
                </a:cubicBezTo>
                <a:cubicBezTo>
                  <a:pt x="13810" y="35998"/>
                  <a:pt x="14461" y="37000"/>
                  <a:pt x="15464" y="37527"/>
                </a:cubicBezTo>
                <a:cubicBezTo>
                  <a:pt x="16467" y="38028"/>
                  <a:pt x="17269" y="38905"/>
                  <a:pt x="18472" y="38980"/>
                </a:cubicBezTo>
                <a:cubicBezTo>
                  <a:pt x="18697" y="39005"/>
                  <a:pt x="18797" y="39181"/>
                  <a:pt x="18923" y="39356"/>
                </a:cubicBezTo>
                <a:cubicBezTo>
                  <a:pt x="19135" y="39621"/>
                  <a:pt x="19396" y="39749"/>
                  <a:pt x="19690" y="39749"/>
                </a:cubicBezTo>
                <a:cubicBezTo>
                  <a:pt x="19813" y="39749"/>
                  <a:pt x="19942" y="39726"/>
                  <a:pt x="20076" y="39682"/>
                </a:cubicBezTo>
                <a:cubicBezTo>
                  <a:pt x="20441" y="39214"/>
                  <a:pt x="20790" y="38985"/>
                  <a:pt x="21171" y="38985"/>
                </a:cubicBezTo>
                <a:cubicBezTo>
                  <a:pt x="21443" y="38985"/>
                  <a:pt x="21732" y="39102"/>
                  <a:pt x="22056" y="39331"/>
                </a:cubicBezTo>
                <a:cubicBezTo>
                  <a:pt x="21830" y="39732"/>
                  <a:pt x="21254" y="39356"/>
                  <a:pt x="21053" y="39757"/>
                </a:cubicBezTo>
                <a:cubicBezTo>
                  <a:pt x="21429" y="39958"/>
                  <a:pt x="21855" y="40058"/>
                  <a:pt x="22156" y="40409"/>
                </a:cubicBezTo>
                <a:cubicBezTo>
                  <a:pt x="22220" y="40489"/>
                  <a:pt x="22347" y="40560"/>
                  <a:pt x="22449" y="40560"/>
                </a:cubicBezTo>
                <a:cubicBezTo>
                  <a:pt x="22506" y="40560"/>
                  <a:pt x="22555" y="40538"/>
                  <a:pt x="22582" y="40484"/>
                </a:cubicBezTo>
                <a:cubicBezTo>
                  <a:pt x="23008" y="39908"/>
                  <a:pt x="23735" y="40083"/>
                  <a:pt x="24261" y="39757"/>
                </a:cubicBezTo>
                <a:cubicBezTo>
                  <a:pt x="24360" y="39703"/>
                  <a:pt x="24443" y="39675"/>
                  <a:pt x="24512" y="39675"/>
                </a:cubicBezTo>
                <a:cubicBezTo>
                  <a:pt x="24635" y="39675"/>
                  <a:pt x="24714" y="39765"/>
                  <a:pt x="24762" y="39958"/>
                </a:cubicBezTo>
                <a:cubicBezTo>
                  <a:pt x="24783" y="40081"/>
                  <a:pt x="24871" y="40171"/>
                  <a:pt x="24986" y="40171"/>
                </a:cubicBezTo>
                <a:cubicBezTo>
                  <a:pt x="25011" y="40171"/>
                  <a:pt x="25036" y="40167"/>
                  <a:pt x="25063" y="40158"/>
                </a:cubicBezTo>
                <a:cubicBezTo>
                  <a:pt x="25314" y="40058"/>
                  <a:pt x="25138" y="39908"/>
                  <a:pt x="25063" y="39782"/>
                </a:cubicBezTo>
                <a:cubicBezTo>
                  <a:pt x="24988" y="39557"/>
                  <a:pt x="25113" y="39456"/>
                  <a:pt x="25289" y="39431"/>
                </a:cubicBezTo>
                <a:cubicBezTo>
                  <a:pt x="25389" y="39398"/>
                  <a:pt x="25481" y="39376"/>
                  <a:pt x="25564" y="39376"/>
                </a:cubicBezTo>
                <a:cubicBezTo>
                  <a:pt x="25731" y="39376"/>
                  <a:pt x="25865" y="39465"/>
                  <a:pt x="25965" y="39732"/>
                </a:cubicBezTo>
                <a:cubicBezTo>
                  <a:pt x="26171" y="40293"/>
                  <a:pt x="26316" y="40555"/>
                  <a:pt x="26532" y="40555"/>
                </a:cubicBezTo>
                <a:cubicBezTo>
                  <a:pt x="26712" y="40555"/>
                  <a:pt x="26941" y="40374"/>
                  <a:pt x="27294" y="40033"/>
                </a:cubicBezTo>
                <a:cubicBezTo>
                  <a:pt x="27319" y="40008"/>
                  <a:pt x="27319" y="39958"/>
                  <a:pt x="27344" y="39933"/>
                </a:cubicBezTo>
                <a:cubicBezTo>
                  <a:pt x="27294" y="39657"/>
                  <a:pt x="27319" y="39431"/>
                  <a:pt x="27695" y="39356"/>
                </a:cubicBezTo>
                <a:cubicBezTo>
                  <a:pt x="28174" y="39241"/>
                  <a:pt x="28664" y="39158"/>
                  <a:pt x="29158" y="39158"/>
                </a:cubicBezTo>
                <a:cubicBezTo>
                  <a:pt x="29413" y="39158"/>
                  <a:pt x="29669" y="39180"/>
                  <a:pt x="29925" y="39231"/>
                </a:cubicBezTo>
                <a:cubicBezTo>
                  <a:pt x="30178" y="39057"/>
                  <a:pt x="30440" y="38983"/>
                  <a:pt x="30706" y="38983"/>
                </a:cubicBezTo>
                <a:cubicBezTo>
                  <a:pt x="30862" y="38983"/>
                  <a:pt x="31020" y="39009"/>
                  <a:pt x="31178" y="39055"/>
                </a:cubicBezTo>
                <a:cubicBezTo>
                  <a:pt x="31379" y="39116"/>
                  <a:pt x="31585" y="39131"/>
                  <a:pt x="31793" y="39131"/>
                </a:cubicBezTo>
                <a:cubicBezTo>
                  <a:pt x="32015" y="39131"/>
                  <a:pt x="32239" y="39113"/>
                  <a:pt x="32460" y="39113"/>
                </a:cubicBezTo>
                <a:cubicBezTo>
                  <a:pt x="32806" y="39113"/>
                  <a:pt x="33145" y="39157"/>
                  <a:pt x="33459" y="39381"/>
                </a:cubicBezTo>
                <a:cubicBezTo>
                  <a:pt x="33475" y="39397"/>
                  <a:pt x="33500" y="39403"/>
                  <a:pt x="33530" y="39403"/>
                </a:cubicBezTo>
                <a:cubicBezTo>
                  <a:pt x="33598" y="39403"/>
                  <a:pt x="33691" y="39373"/>
                  <a:pt x="33760" y="39356"/>
                </a:cubicBezTo>
                <a:cubicBezTo>
                  <a:pt x="33866" y="39316"/>
                  <a:pt x="33969" y="39299"/>
                  <a:pt x="34071" y="39299"/>
                </a:cubicBezTo>
                <a:cubicBezTo>
                  <a:pt x="34284" y="39299"/>
                  <a:pt x="34492" y="39372"/>
                  <a:pt x="34712" y="39456"/>
                </a:cubicBezTo>
                <a:cubicBezTo>
                  <a:pt x="35489" y="39807"/>
                  <a:pt x="36266" y="40008"/>
                  <a:pt x="37118" y="40108"/>
                </a:cubicBezTo>
                <a:cubicBezTo>
                  <a:pt x="37141" y="40110"/>
                  <a:pt x="37164" y="40110"/>
                  <a:pt x="37188" y="40110"/>
                </a:cubicBezTo>
                <a:cubicBezTo>
                  <a:pt x="37394" y="40110"/>
                  <a:pt x="37606" y="40056"/>
                  <a:pt x="37818" y="40056"/>
                </a:cubicBezTo>
                <a:cubicBezTo>
                  <a:pt x="37971" y="40056"/>
                  <a:pt x="38123" y="40084"/>
                  <a:pt x="38271" y="40183"/>
                </a:cubicBezTo>
                <a:cubicBezTo>
                  <a:pt x="38434" y="40292"/>
                  <a:pt x="38605" y="40334"/>
                  <a:pt x="38779" y="40334"/>
                </a:cubicBezTo>
                <a:cubicBezTo>
                  <a:pt x="38925" y="40334"/>
                  <a:pt x="39074" y="40304"/>
                  <a:pt x="39224" y="40258"/>
                </a:cubicBezTo>
                <a:cubicBezTo>
                  <a:pt x="40000" y="40058"/>
                  <a:pt x="40777" y="39908"/>
                  <a:pt x="41554" y="39732"/>
                </a:cubicBezTo>
                <a:cubicBezTo>
                  <a:pt x="41655" y="39381"/>
                  <a:pt x="41404" y="39106"/>
                  <a:pt x="41429" y="38780"/>
                </a:cubicBezTo>
                <a:cubicBezTo>
                  <a:pt x="41479" y="38730"/>
                  <a:pt x="41529" y="38680"/>
                  <a:pt x="41579" y="38680"/>
                </a:cubicBezTo>
                <a:cubicBezTo>
                  <a:pt x="41586" y="38679"/>
                  <a:pt x="41593" y="38678"/>
                  <a:pt x="41600" y="38678"/>
                </a:cubicBezTo>
                <a:cubicBezTo>
                  <a:pt x="41789" y="38678"/>
                  <a:pt x="41922" y="38943"/>
                  <a:pt x="42103" y="38943"/>
                </a:cubicBezTo>
                <a:cubicBezTo>
                  <a:pt x="42150" y="38943"/>
                  <a:pt x="42201" y="38925"/>
                  <a:pt x="42256" y="38880"/>
                </a:cubicBezTo>
                <a:cubicBezTo>
                  <a:pt x="42582" y="38579"/>
                  <a:pt x="42181" y="38304"/>
                  <a:pt x="42131" y="38003"/>
                </a:cubicBezTo>
                <a:cubicBezTo>
                  <a:pt x="42151" y="38001"/>
                  <a:pt x="42171" y="38000"/>
                  <a:pt x="42191" y="38000"/>
                </a:cubicBezTo>
                <a:cubicBezTo>
                  <a:pt x="42686" y="38000"/>
                  <a:pt x="42868" y="38580"/>
                  <a:pt x="43307" y="38580"/>
                </a:cubicBezTo>
                <a:cubicBezTo>
                  <a:pt x="43316" y="38580"/>
                  <a:pt x="43325" y="38580"/>
                  <a:pt x="43334" y="38579"/>
                </a:cubicBezTo>
                <a:cubicBezTo>
                  <a:pt x="43384" y="38554"/>
                  <a:pt x="43459" y="38504"/>
                  <a:pt x="43459" y="38454"/>
                </a:cubicBezTo>
                <a:cubicBezTo>
                  <a:pt x="43610" y="37953"/>
                  <a:pt x="43660" y="37527"/>
                  <a:pt x="44261" y="37176"/>
                </a:cubicBezTo>
                <a:cubicBezTo>
                  <a:pt x="45063" y="36674"/>
                  <a:pt x="44863" y="35872"/>
                  <a:pt x="43985" y="35421"/>
                </a:cubicBezTo>
                <a:cubicBezTo>
                  <a:pt x="43854" y="35493"/>
                  <a:pt x="43740" y="35523"/>
                  <a:pt x="43642" y="35523"/>
                </a:cubicBezTo>
                <a:cubicBezTo>
                  <a:pt x="43327" y="35523"/>
                  <a:pt x="43177" y="35212"/>
                  <a:pt x="43158" y="34945"/>
                </a:cubicBezTo>
                <a:cubicBezTo>
                  <a:pt x="43083" y="34469"/>
                  <a:pt x="42983" y="33993"/>
                  <a:pt x="43209" y="33517"/>
                </a:cubicBezTo>
                <a:cubicBezTo>
                  <a:pt x="43459" y="32990"/>
                  <a:pt x="43685" y="32439"/>
                  <a:pt x="43935" y="31887"/>
                </a:cubicBezTo>
                <a:cubicBezTo>
                  <a:pt x="42833" y="31161"/>
                  <a:pt x="41855" y="30309"/>
                  <a:pt x="40903" y="29431"/>
                </a:cubicBezTo>
                <a:cubicBezTo>
                  <a:pt x="39825" y="28404"/>
                  <a:pt x="39098" y="27151"/>
                  <a:pt x="39474" y="25572"/>
                </a:cubicBezTo>
                <a:cubicBezTo>
                  <a:pt x="39900" y="23791"/>
                  <a:pt x="41297" y="22728"/>
                  <a:pt x="42938" y="22728"/>
                </a:cubicBezTo>
                <a:cubicBezTo>
                  <a:pt x="43422" y="22728"/>
                  <a:pt x="43928" y="22821"/>
                  <a:pt x="44437" y="23015"/>
                </a:cubicBezTo>
                <a:cubicBezTo>
                  <a:pt x="44888" y="23191"/>
                  <a:pt x="45289" y="23416"/>
                  <a:pt x="45715" y="23617"/>
                </a:cubicBezTo>
                <a:cubicBezTo>
                  <a:pt x="45884" y="23681"/>
                  <a:pt x="46009" y="23717"/>
                  <a:pt x="46103" y="23717"/>
                </a:cubicBezTo>
                <a:cubicBezTo>
                  <a:pt x="46300" y="23717"/>
                  <a:pt x="46357" y="23557"/>
                  <a:pt x="46391" y="23166"/>
                </a:cubicBezTo>
                <a:cubicBezTo>
                  <a:pt x="46391" y="22865"/>
                  <a:pt x="46316" y="22514"/>
                  <a:pt x="46542" y="22288"/>
                </a:cubicBezTo>
                <a:cubicBezTo>
                  <a:pt x="47244" y="21687"/>
                  <a:pt x="47219" y="21035"/>
                  <a:pt x="46792" y="20283"/>
                </a:cubicBezTo>
                <a:cubicBezTo>
                  <a:pt x="46642" y="20058"/>
                  <a:pt x="46642" y="19757"/>
                  <a:pt x="46617" y="19481"/>
                </a:cubicBezTo>
                <a:cubicBezTo>
                  <a:pt x="46492" y="18454"/>
                  <a:pt x="46166" y="17501"/>
                  <a:pt x="45815" y="16499"/>
                </a:cubicBezTo>
                <a:cubicBezTo>
                  <a:pt x="45239" y="14820"/>
                  <a:pt x="44938" y="13040"/>
                  <a:pt x="44587" y="11286"/>
                </a:cubicBezTo>
                <a:cubicBezTo>
                  <a:pt x="44336" y="10434"/>
                  <a:pt x="44086" y="9632"/>
                  <a:pt x="43459" y="8980"/>
                </a:cubicBezTo>
                <a:cubicBezTo>
                  <a:pt x="43158" y="8704"/>
                  <a:pt x="43209" y="8228"/>
                  <a:pt x="42933" y="7927"/>
                </a:cubicBezTo>
                <a:cubicBezTo>
                  <a:pt x="42557" y="7501"/>
                  <a:pt x="42056" y="7326"/>
                  <a:pt x="41604" y="7025"/>
                </a:cubicBezTo>
                <a:cubicBezTo>
                  <a:pt x="40904" y="6558"/>
                  <a:pt x="40137" y="6243"/>
                  <a:pt x="39286" y="6243"/>
                </a:cubicBezTo>
                <a:cubicBezTo>
                  <a:pt x="39224" y="6243"/>
                  <a:pt x="39161" y="6245"/>
                  <a:pt x="39098" y="6248"/>
                </a:cubicBezTo>
                <a:cubicBezTo>
                  <a:pt x="39069" y="6249"/>
                  <a:pt x="39040" y="6250"/>
                  <a:pt x="39011" y="6250"/>
                </a:cubicBezTo>
                <a:cubicBezTo>
                  <a:pt x="38249" y="6250"/>
                  <a:pt x="37619" y="5935"/>
                  <a:pt x="36943" y="5597"/>
                </a:cubicBezTo>
                <a:cubicBezTo>
                  <a:pt x="35439" y="4895"/>
                  <a:pt x="34136" y="3817"/>
                  <a:pt x="32607" y="3216"/>
                </a:cubicBezTo>
                <a:cubicBezTo>
                  <a:pt x="32056" y="3040"/>
                  <a:pt x="31479" y="2965"/>
                  <a:pt x="31003" y="2639"/>
                </a:cubicBezTo>
                <a:cubicBezTo>
                  <a:pt x="30226" y="2138"/>
                  <a:pt x="29374" y="1887"/>
                  <a:pt x="28497" y="1662"/>
                </a:cubicBezTo>
                <a:cubicBezTo>
                  <a:pt x="28171" y="1562"/>
                  <a:pt x="27845" y="1511"/>
                  <a:pt x="27544" y="1361"/>
                </a:cubicBezTo>
                <a:cubicBezTo>
                  <a:pt x="26040" y="684"/>
                  <a:pt x="24411" y="459"/>
                  <a:pt x="22782" y="283"/>
                </a:cubicBezTo>
                <a:cubicBezTo>
                  <a:pt x="21432" y="127"/>
                  <a:pt x="20067" y="1"/>
                  <a:pt x="186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3" name="Google Shape;1043;p42"/>
          <p:cNvSpPr/>
          <p:nvPr/>
        </p:nvSpPr>
        <p:spPr>
          <a:xfrm>
            <a:off x="10826267" y="4075368"/>
            <a:ext cx="1218900" cy="1559033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00933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3"/>
          <p:cNvSpPr/>
          <p:nvPr/>
        </p:nvSpPr>
        <p:spPr>
          <a:xfrm>
            <a:off x="8150785" y="0"/>
            <a:ext cx="853833" cy="294200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6" name="Google Shape;1046;p43"/>
          <p:cNvSpPr/>
          <p:nvPr/>
        </p:nvSpPr>
        <p:spPr>
          <a:xfrm>
            <a:off x="235600" y="5700234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47" name="Google Shape;1047;p43"/>
          <p:cNvGrpSpPr/>
          <p:nvPr/>
        </p:nvGrpSpPr>
        <p:grpSpPr>
          <a:xfrm rot="5400000">
            <a:off x="11688800" y="2250801"/>
            <a:ext cx="764467" cy="257433"/>
            <a:chOff x="2049650" y="0"/>
            <a:chExt cx="573350" cy="193075"/>
          </a:xfrm>
        </p:grpSpPr>
        <p:sp>
          <p:nvSpPr>
            <p:cNvPr id="1048" name="Google Shape;1048;p43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4" name="Google Shape;1054;p43"/>
          <p:cNvSpPr/>
          <p:nvPr/>
        </p:nvSpPr>
        <p:spPr>
          <a:xfrm>
            <a:off x="4154767" y="36767"/>
            <a:ext cx="5067" cy="4200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151" y="0"/>
                </a:moveTo>
                <a:cubicBezTo>
                  <a:pt x="101" y="25"/>
                  <a:pt x="51" y="50"/>
                  <a:pt x="1" y="50"/>
                </a:cubicBezTo>
                <a:cubicBezTo>
                  <a:pt x="1" y="50"/>
                  <a:pt x="76" y="126"/>
                  <a:pt x="76" y="126"/>
                </a:cubicBezTo>
                <a:cubicBezTo>
                  <a:pt x="101" y="75"/>
                  <a:pt x="126" y="50"/>
                  <a:pt x="151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5" name="Google Shape;1055;p43"/>
          <p:cNvSpPr/>
          <p:nvPr/>
        </p:nvSpPr>
        <p:spPr>
          <a:xfrm>
            <a:off x="4385367" y="28400"/>
            <a:ext cx="3367" cy="4200"/>
          </a:xfrm>
          <a:custGeom>
            <a:avLst/>
            <a:gdLst/>
            <a:ahLst/>
            <a:cxnLst/>
            <a:rect l="l" t="t" r="r" b="b"/>
            <a:pathLst>
              <a:path w="101" h="126" extrusionOk="0">
                <a:moveTo>
                  <a:pt x="50" y="1"/>
                </a:moveTo>
                <a:cubicBezTo>
                  <a:pt x="25" y="26"/>
                  <a:pt x="0" y="51"/>
                  <a:pt x="0" y="51"/>
                </a:cubicBezTo>
                <a:cubicBezTo>
                  <a:pt x="0" y="76"/>
                  <a:pt x="25" y="101"/>
                  <a:pt x="25" y="126"/>
                </a:cubicBezTo>
                <a:cubicBezTo>
                  <a:pt x="50" y="101"/>
                  <a:pt x="75" y="101"/>
                  <a:pt x="100" y="76"/>
                </a:cubicBezTo>
                <a:cubicBezTo>
                  <a:pt x="75" y="51"/>
                  <a:pt x="50" y="26"/>
                  <a:pt x="5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6" name="Google Shape;1056;p43"/>
          <p:cNvSpPr/>
          <p:nvPr/>
        </p:nvSpPr>
        <p:spPr>
          <a:xfrm>
            <a:off x="4168966" y="136333"/>
            <a:ext cx="5067" cy="4067"/>
          </a:xfrm>
          <a:custGeom>
            <a:avLst/>
            <a:gdLst/>
            <a:ahLst/>
            <a:cxnLst/>
            <a:rect l="l" t="t" r="r" b="b"/>
            <a:pathLst>
              <a:path w="152" h="122" extrusionOk="0">
                <a:moveTo>
                  <a:pt x="60" y="1"/>
                </a:moveTo>
                <a:cubicBezTo>
                  <a:pt x="27" y="1"/>
                  <a:pt x="1" y="42"/>
                  <a:pt x="1" y="96"/>
                </a:cubicBezTo>
                <a:lnTo>
                  <a:pt x="26" y="121"/>
                </a:lnTo>
                <a:cubicBezTo>
                  <a:pt x="101" y="96"/>
                  <a:pt x="151" y="46"/>
                  <a:pt x="101" y="21"/>
                </a:cubicBezTo>
                <a:cubicBezTo>
                  <a:pt x="87" y="7"/>
                  <a:pt x="73" y="1"/>
                  <a:pt x="6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7" name="Google Shape;1057;p43"/>
          <p:cNvSpPr/>
          <p:nvPr/>
        </p:nvSpPr>
        <p:spPr>
          <a:xfrm>
            <a:off x="504801" y="4059801"/>
            <a:ext cx="1218900" cy="1559033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8" name="Google Shape;1058;p43"/>
          <p:cNvGrpSpPr/>
          <p:nvPr/>
        </p:nvGrpSpPr>
        <p:grpSpPr>
          <a:xfrm>
            <a:off x="1" y="720001"/>
            <a:ext cx="1376833" cy="2052700"/>
            <a:chOff x="1189975" y="2907700"/>
            <a:chExt cx="1032625" cy="1539525"/>
          </a:xfrm>
        </p:grpSpPr>
        <p:sp>
          <p:nvSpPr>
            <p:cNvPr id="1059" name="Google Shape;1059;p43"/>
            <p:cNvSpPr/>
            <p:nvPr/>
          </p:nvSpPr>
          <p:spPr>
            <a:xfrm>
              <a:off x="1189975" y="2907700"/>
              <a:ext cx="1032625" cy="1539525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1792863" y="3207538"/>
              <a:ext cx="307932" cy="245257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1660387" y="3694775"/>
              <a:ext cx="164504" cy="123478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1348500" y="3564250"/>
              <a:ext cx="112825" cy="89375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1349750" y="3816550"/>
              <a:ext cx="110825" cy="92225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1555588" y="3545135"/>
              <a:ext cx="112824" cy="106880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1534600" y="3866750"/>
              <a:ext cx="97150" cy="937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1499500" y="3711825"/>
              <a:ext cx="95900" cy="90250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1708550" y="3932400"/>
              <a:ext cx="94250" cy="90400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1584725" y="4022600"/>
              <a:ext cx="71450" cy="7082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1546759" y="3257838"/>
              <a:ext cx="195638" cy="180056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1838175" y="3636096"/>
              <a:ext cx="134122" cy="108930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1833525" y="4010889"/>
              <a:ext cx="110822" cy="113644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1879775" y="3797896"/>
              <a:ext cx="134129" cy="123487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3" name="Google Shape;1073;p43"/>
          <p:cNvGrpSpPr/>
          <p:nvPr/>
        </p:nvGrpSpPr>
        <p:grpSpPr>
          <a:xfrm>
            <a:off x="1" y="349967"/>
            <a:ext cx="776100" cy="842467"/>
            <a:chOff x="1189975" y="353200"/>
            <a:chExt cx="582075" cy="631850"/>
          </a:xfrm>
        </p:grpSpPr>
        <p:sp>
          <p:nvSpPr>
            <p:cNvPr id="1074" name="Google Shape;1074;p43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6" name="Google Shape;1076;p43"/>
          <p:cNvSpPr/>
          <p:nvPr/>
        </p:nvSpPr>
        <p:spPr>
          <a:xfrm>
            <a:off x="10521685" y="294184"/>
            <a:ext cx="1171300" cy="1216133"/>
          </a:xfrm>
          <a:custGeom>
            <a:avLst/>
            <a:gdLst/>
            <a:ahLst/>
            <a:cxnLst/>
            <a:rect l="l" t="t" r="r" b="b"/>
            <a:pathLst>
              <a:path w="35139" h="36484" extrusionOk="0">
                <a:moveTo>
                  <a:pt x="7691" y="0"/>
                </a:moveTo>
                <a:cubicBezTo>
                  <a:pt x="7545" y="0"/>
                  <a:pt x="7405" y="38"/>
                  <a:pt x="7294" y="120"/>
                </a:cubicBezTo>
                <a:cubicBezTo>
                  <a:pt x="6693" y="546"/>
                  <a:pt x="5941" y="647"/>
                  <a:pt x="5339" y="1073"/>
                </a:cubicBezTo>
                <a:cubicBezTo>
                  <a:pt x="4713" y="1524"/>
                  <a:pt x="4011" y="1674"/>
                  <a:pt x="3284" y="1674"/>
                </a:cubicBezTo>
                <a:cubicBezTo>
                  <a:pt x="2983" y="2276"/>
                  <a:pt x="2332" y="2351"/>
                  <a:pt x="1805" y="2627"/>
                </a:cubicBezTo>
                <a:cubicBezTo>
                  <a:pt x="803" y="3128"/>
                  <a:pt x="1" y="4506"/>
                  <a:pt x="176" y="5584"/>
                </a:cubicBezTo>
                <a:cubicBezTo>
                  <a:pt x="352" y="6612"/>
                  <a:pt x="402" y="7639"/>
                  <a:pt x="753" y="8617"/>
                </a:cubicBezTo>
                <a:cubicBezTo>
                  <a:pt x="1430" y="10521"/>
                  <a:pt x="1831" y="12526"/>
                  <a:pt x="2758" y="14356"/>
                </a:cubicBezTo>
                <a:cubicBezTo>
                  <a:pt x="3409" y="15684"/>
                  <a:pt x="3986" y="17013"/>
                  <a:pt x="4537" y="18391"/>
                </a:cubicBezTo>
                <a:cubicBezTo>
                  <a:pt x="5665" y="21123"/>
                  <a:pt x="6943" y="23805"/>
                  <a:pt x="8447" y="26361"/>
                </a:cubicBezTo>
                <a:cubicBezTo>
                  <a:pt x="8726" y="26826"/>
                  <a:pt x="9091" y="27118"/>
                  <a:pt x="9623" y="27118"/>
                </a:cubicBezTo>
                <a:cubicBezTo>
                  <a:pt x="9664" y="27118"/>
                  <a:pt x="9707" y="27117"/>
                  <a:pt x="9750" y="27113"/>
                </a:cubicBezTo>
                <a:cubicBezTo>
                  <a:pt x="9841" y="27113"/>
                  <a:pt x="9935" y="27101"/>
                  <a:pt x="10027" y="27101"/>
                </a:cubicBezTo>
                <a:cubicBezTo>
                  <a:pt x="10164" y="27101"/>
                  <a:pt x="10297" y="27128"/>
                  <a:pt x="10402" y="27263"/>
                </a:cubicBezTo>
                <a:cubicBezTo>
                  <a:pt x="10569" y="27456"/>
                  <a:pt x="10749" y="27524"/>
                  <a:pt x="10935" y="27524"/>
                </a:cubicBezTo>
                <a:cubicBezTo>
                  <a:pt x="11113" y="27524"/>
                  <a:pt x="11296" y="27462"/>
                  <a:pt x="11480" y="27389"/>
                </a:cubicBezTo>
                <a:cubicBezTo>
                  <a:pt x="11856" y="27213"/>
                  <a:pt x="12232" y="27088"/>
                  <a:pt x="12608" y="26963"/>
                </a:cubicBezTo>
                <a:cubicBezTo>
                  <a:pt x="12767" y="26899"/>
                  <a:pt x="12947" y="26825"/>
                  <a:pt x="13115" y="26825"/>
                </a:cubicBezTo>
                <a:cubicBezTo>
                  <a:pt x="13211" y="26825"/>
                  <a:pt x="13303" y="26849"/>
                  <a:pt x="13384" y="26912"/>
                </a:cubicBezTo>
                <a:cubicBezTo>
                  <a:pt x="13654" y="27139"/>
                  <a:pt x="13924" y="27226"/>
                  <a:pt x="14189" y="27226"/>
                </a:cubicBezTo>
                <a:cubicBezTo>
                  <a:pt x="14541" y="27226"/>
                  <a:pt x="14886" y="27073"/>
                  <a:pt x="15214" y="26887"/>
                </a:cubicBezTo>
                <a:cubicBezTo>
                  <a:pt x="15446" y="26762"/>
                  <a:pt x="15656" y="26703"/>
                  <a:pt x="15853" y="26703"/>
                </a:cubicBezTo>
                <a:cubicBezTo>
                  <a:pt x="16168" y="26703"/>
                  <a:pt x="16450" y="26851"/>
                  <a:pt x="16743" y="27113"/>
                </a:cubicBezTo>
                <a:cubicBezTo>
                  <a:pt x="17645" y="27890"/>
                  <a:pt x="18773" y="28366"/>
                  <a:pt x="19675" y="29168"/>
                </a:cubicBezTo>
                <a:cubicBezTo>
                  <a:pt x="19883" y="29356"/>
                  <a:pt x="20178" y="29456"/>
                  <a:pt x="20459" y="29456"/>
                </a:cubicBezTo>
                <a:cubicBezTo>
                  <a:pt x="20516" y="29456"/>
                  <a:pt x="20573" y="29452"/>
                  <a:pt x="20628" y="29444"/>
                </a:cubicBezTo>
                <a:cubicBezTo>
                  <a:pt x="20684" y="29437"/>
                  <a:pt x="20737" y="29434"/>
                  <a:pt x="20789" y="29434"/>
                </a:cubicBezTo>
                <a:cubicBezTo>
                  <a:pt x="21331" y="29434"/>
                  <a:pt x="21606" y="29786"/>
                  <a:pt x="21881" y="30221"/>
                </a:cubicBezTo>
                <a:cubicBezTo>
                  <a:pt x="22633" y="31449"/>
                  <a:pt x="23510" y="32577"/>
                  <a:pt x="24588" y="33554"/>
                </a:cubicBezTo>
                <a:cubicBezTo>
                  <a:pt x="25214" y="34131"/>
                  <a:pt x="25941" y="34532"/>
                  <a:pt x="26818" y="34532"/>
                </a:cubicBezTo>
                <a:cubicBezTo>
                  <a:pt x="27545" y="34532"/>
                  <a:pt x="28222" y="34532"/>
                  <a:pt x="28598" y="35309"/>
                </a:cubicBezTo>
                <a:cubicBezTo>
                  <a:pt x="28648" y="35384"/>
                  <a:pt x="28773" y="35459"/>
                  <a:pt x="28848" y="35459"/>
                </a:cubicBezTo>
                <a:cubicBezTo>
                  <a:pt x="28864" y="35458"/>
                  <a:pt x="28879" y="35458"/>
                  <a:pt x="28895" y="35458"/>
                </a:cubicBezTo>
                <a:cubicBezTo>
                  <a:pt x="29541" y="35458"/>
                  <a:pt x="29887" y="35969"/>
                  <a:pt x="30352" y="36336"/>
                </a:cubicBezTo>
                <a:cubicBezTo>
                  <a:pt x="30616" y="36443"/>
                  <a:pt x="30878" y="36484"/>
                  <a:pt x="31137" y="36484"/>
                </a:cubicBezTo>
                <a:cubicBezTo>
                  <a:pt x="31910" y="36484"/>
                  <a:pt x="32665" y="36123"/>
                  <a:pt x="33435" y="36085"/>
                </a:cubicBezTo>
                <a:cubicBezTo>
                  <a:pt x="33786" y="36060"/>
                  <a:pt x="34036" y="35659"/>
                  <a:pt x="34212" y="35359"/>
                </a:cubicBezTo>
                <a:cubicBezTo>
                  <a:pt x="34713" y="34507"/>
                  <a:pt x="35139" y="33604"/>
                  <a:pt x="35064" y="32577"/>
                </a:cubicBezTo>
                <a:cubicBezTo>
                  <a:pt x="35064" y="32401"/>
                  <a:pt x="35089" y="32251"/>
                  <a:pt x="35089" y="32075"/>
                </a:cubicBezTo>
                <a:cubicBezTo>
                  <a:pt x="34738" y="29770"/>
                  <a:pt x="34412" y="27464"/>
                  <a:pt x="34036" y="25183"/>
                </a:cubicBezTo>
                <a:cubicBezTo>
                  <a:pt x="33485" y="21975"/>
                  <a:pt x="32858" y="18792"/>
                  <a:pt x="32056" y="15634"/>
                </a:cubicBezTo>
                <a:cubicBezTo>
                  <a:pt x="31630" y="14030"/>
                  <a:pt x="30803" y="12777"/>
                  <a:pt x="29625" y="11724"/>
                </a:cubicBezTo>
                <a:cubicBezTo>
                  <a:pt x="29097" y="11243"/>
                  <a:pt x="28316" y="11004"/>
                  <a:pt x="27544" y="11004"/>
                </a:cubicBezTo>
                <a:cubicBezTo>
                  <a:pt x="26669" y="11004"/>
                  <a:pt x="25806" y="11312"/>
                  <a:pt x="25339" y="11925"/>
                </a:cubicBezTo>
                <a:cubicBezTo>
                  <a:pt x="24863" y="12552"/>
                  <a:pt x="24187" y="12852"/>
                  <a:pt x="23685" y="13454"/>
                </a:cubicBezTo>
                <a:cubicBezTo>
                  <a:pt x="23359" y="12978"/>
                  <a:pt x="23184" y="12552"/>
                  <a:pt x="23009" y="12125"/>
                </a:cubicBezTo>
                <a:cubicBezTo>
                  <a:pt x="22232" y="9945"/>
                  <a:pt x="21054" y="7990"/>
                  <a:pt x="19801" y="6060"/>
                </a:cubicBezTo>
                <a:cubicBezTo>
                  <a:pt x="19625" y="5810"/>
                  <a:pt x="19400" y="5659"/>
                  <a:pt x="19149" y="5609"/>
                </a:cubicBezTo>
                <a:cubicBezTo>
                  <a:pt x="18478" y="5479"/>
                  <a:pt x="17789" y="5293"/>
                  <a:pt x="17113" y="5293"/>
                </a:cubicBezTo>
                <a:cubicBezTo>
                  <a:pt x="17006" y="5293"/>
                  <a:pt x="16899" y="5298"/>
                  <a:pt x="16793" y="5308"/>
                </a:cubicBezTo>
                <a:cubicBezTo>
                  <a:pt x="15790" y="5434"/>
                  <a:pt x="14788" y="5734"/>
                  <a:pt x="13986" y="6461"/>
                </a:cubicBezTo>
                <a:cubicBezTo>
                  <a:pt x="13854" y="6583"/>
                  <a:pt x="13742" y="6639"/>
                  <a:pt x="13646" y="6639"/>
                </a:cubicBezTo>
                <a:cubicBezTo>
                  <a:pt x="13506" y="6639"/>
                  <a:pt x="13399" y="6519"/>
                  <a:pt x="13309" y="6311"/>
                </a:cubicBezTo>
                <a:cubicBezTo>
                  <a:pt x="13059" y="5684"/>
                  <a:pt x="12808" y="5083"/>
                  <a:pt x="12557" y="4456"/>
                </a:cubicBezTo>
                <a:cubicBezTo>
                  <a:pt x="12156" y="4256"/>
                  <a:pt x="12056" y="3855"/>
                  <a:pt x="11881" y="3504"/>
                </a:cubicBezTo>
                <a:cubicBezTo>
                  <a:pt x="11029" y="1875"/>
                  <a:pt x="9750" y="747"/>
                  <a:pt x="8046" y="70"/>
                </a:cubicBezTo>
                <a:cubicBezTo>
                  <a:pt x="7933" y="25"/>
                  <a:pt x="7811" y="0"/>
                  <a:pt x="7691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7" name="Google Shape;1077;p43"/>
          <p:cNvSpPr/>
          <p:nvPr/>
        </p:nvSpPr>
        <p:spPr>
          <a:xfrm>
            <a:off x="11244717" y="1804167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8" name="Google Shape;1078;p43"/>
          <p:cNvSpPr/>
          <p:nvPr/>
        </p:nvSpPr>
        <p:spPr>
          <a:xfrm rot="-3599956">
            <a:off x="11460945" y="4629307"/>
            <a:ext cx="1076043" cy="1149941"/>
          </a:xfrm>
          <a:custGeom>
            <a:avLst/>
            <a:gdLst/>
            <a:ahLst/>
            <a:cxnLst/>
            <a:rect l="l" t="t" r="r" b="b"/>
            <a:pathLst>
              <a:path w="32282" h="34499" extrusionOk="0">
                <a:moveTo>
                  <a:pt x="26188" y="27453"/>
                </a:moveTo>
                <a:lnTo>
                  <a:pt x="26188" y="27453"/>
                </a:lnTo>
                <a:cubicBezTo>
                  <a:pt x="26189" y="27462"/>
                  <a:pt x="26190" y="27472"/>
                  <a:pt x="26191" y="27481"/>
                </a:cubicBezTo>
                <a:lnTo>
                  <a:pt x="26216" y="27456"/>
                </a:lnTo>
                <a:cubicBezTo>
                  <a:pt x="26207" y="27455"/>
                  <a:pt x="26198" y="27454"/>
                  <a:pt x="26188" y="27453"/>
                </a:cubicBezTo>
                <a:close/>
                <a:moveTo>
                  <a:pt x="28627" y="0"/>
                </a:moveTo>
                <a:cubicBezTo>
                  <a:pt x="28346" y="0"/>
                  <a:pt x="28060" y="29"/>
                  <a:pt x="27770" y="88"/>
                </a:cubicBezTo>
                <a:cubicBezTo>
                  <a:pt x="27043" y="213"/>
                  <a:pt x="26367" y="439"/>
                  <a:pt x="25665" y="639"/>
                </a:cubicBezTo>
                <a:cubicBezTo>
                  <a:pt x="24036" y="1140"/>
                  <a:pt x="22457" y="1742"/>
                  <a:pt x="20828" y="2268"/>
                </a:cubicBezTo>
                <a:cubicBezTo>
                  <a:pt x="19550" y="2669"/>
                  <a:pt x="18246" y="3095"/>
                  <a:pt x="16993" y="3597"/>
                </a:cubicBezTo>
                <a:cubicBezTo>
                  <a:pt x="15063" y="4348"/>
                  <a:pt x="13184" y="5201"/>
                  <a:pt x="11304" y="6028"/>
                </a:cubicBezTo>
                <a:cubicBezTo>
                  <a:pt x="10377" y="6404"/>
                  <a:pt x="9575" y="6955"/>
                  <a:pt x="8923" y="7732"/>
                </a:cubicBezTo>
                <a:cubicBezTo>
                  <a:pt x="8121" y="8709"/>
                  <a:pt x="7545" y="9687"/>
                  <a:pt x="7720" y="11015"/>
                </a:cubicBezTo>
                <a:cubicBezTo>
                  <a:pt x="7845" y="11942"/>
                  <a:pt x="8271" y="12694"/>
                  <a:pt x="9048" y="13145"/>
                </a:cubicBezTo>
                <a:cubicBezTo>
                  <a:pt x="9700" y="13521"/>
                  <a:pt x="10151" y="14048"/>
                  <a:pt x="10727" y="14499"/>
                </a:cubicBezTo>
                <a:cubicBezTo>
                  <a:pt x="10552" y="14850"/>
                  <a:pt x="10251" y="15000"/>
                  <a:pt x="9976" y="15150"/>
                </a:cubicBezTo>
                <a:cubicBezTo>
                  <a:pt x="8397" y="15978"/>
                  <a:pt x="7018" y="17105"/>
                  <a:pt x="5615" y="18183"/>
                </a:cubicBezTo>
                <a:cubicBezTo>
                  <a:pt x="5063" y="18584"/>
                  <a:pt x="4712" y="19236"/>
                  <a:pt x="4136" y="19637"/>
                </a:cubicBezTo>
                <a:cubicBezTo>
                  <a:pt x="3885" y="19787"/>
                  <a:pt x="3810" y="20063"/>
                  <a:pt x="3785" y="20338"/>
                </a:cubicBezTo>
                <a:cubicBezTo>
                  <a:pt x="3610" y="22168"/>
                  <a:pt x="4061" y="23822"/>
                  <a:pt x="5389" y="25176"/>
                </a:cubicBezTo>
                <a:cubicBezTo>
                  <a:pt x="5865" y="25652"/>
                  <a:pt x="5890" y="25727"/>
                  <a:pt x="5339" y="26003"/>
                </a:cubicBezTo>
                <a:cubicBezTo>
                  <a:pt x="4412" y="26504"/>
                  <a:pt x="3660" y="27206"/>
                  <a:pt x="2833" y="27807"/>
                </a:cubicBezTo>
                <a:cubicBezTo>
                  <a:pt x="1630" y="28659"/>
                  <a:pt x="953" y="29862"/>
                  <a:pt x="452" y="31191"/>
                </a:cubicBezTo>
                <a:cubicBezTo>
                  <a:pt x="151" y="31993"/>
                  <a:pt x="1" y="32770"/>
                  <a:pt x="753" y="33471"/>
                </a:cubicBezTo>
                <a:cubicBezTo>
                  <a:pt x="1028" y="33747"/>
                  <a:pt x="1154" y="34148"/>
                  <a:pt x="1354" y="34499"/>
                </a:cubicBezTo>
                <a:lnTo>
                  <a:pt x="16191" y="34499"/>
                </a:lnTo>
                <a:cubicBezTo>
                  <a:pt x="16768" y="33722"/>
                  <a:pt x="17670" y="33321"/>
                  <a:pt x="18472" y="32795"/>
                </a:cubicBezTo>
                <a:cubicBezTo>
                  <a:pt x="20677" y="31416"/>
                  <a:pt x="22808" y="29912"/>
                  <a:pt x="24913" y="28359"/>
                </a:cubicBezTo>
                <a:cubicBezTo>
                  <a:pt x="24988" y="28308"/>
                  <a:pt x="25114" y="28308"/>
                  <a:pt x="25214" y="28283"/>
                </a:cubicBezTo>
                <a:lnTo>
                  <a:pt x="25189" y="28283"/>
                </a:lnTo>
                <a:cubicBezTo>
                  <a:pt x="25214" y="28158"/>
                  <a:pt x="25264" y="28083"/>
                  <a:pt x="25414" y="28083"/>
                </a:cubicBezTo>
                <a:lnTo>
                  <a:pt x="25389" y="28083"/>
                </a:lnTo>
                <a:cubicBezTo>
                  <a:pt x="25389" y="27807"/>
                  <a:pt x="25540" y="27682"/>
                  <a:pt x="25815" y="27682"/>
                </a:cubicBezTo>
                <a:lnTo>
                  <a:pt x="25790" y="27682"/>
                </a:lnTo>
                <a:cubicBezTo>
                  <a:pt x="25854" y="27512"/>
                  <a:pt x="25971" y="27450"/>
                  <a:pt x="26127" y="27450"/>
                </a:cubicBezTo>
                <a:cubicBezTo>
                  <a:pt x="26147" y="27450"/>
                  <a:pt x="26167" y="27451"/>
                  <a:pt x="26188" y="27453"/>
                </a:cubicBezTo>
                <a:lnTo>
                  <a:pt x="26188" y="27453"/>
                </a:lnTo>
                <a:cubicBezTo>
                  <a:pt x="26176" y="27271"/>
                  <a:pt x="26274" y="27176"/>
                  <a:pt x="26417" y="27080"/>
                </a:cubicBezTo>
                <a:cubicBezTo>
                  <a:pt x="26442" y="27030"/>
                  <a:pt x="26492" y="26955"/>
                  <a:pt x="26517" y="26905"/>
                </a:cubicBezTo>
                <a:cubicBezTo>
                  <a:pt x="26617" y="26554"/>
                  <a:pt x="26692" y="26203"/>
                  <a:pt x="26567" y="25827"/>
                </a:cubicBezTo>
                <a:cubicBezTo>
                  <a:pt x="26517" y="25627"/>
                  <a:pt x="26417" y="25451"/>
                  <a:pt x="26592" y="25276"/>
                </a:cubicBezTo>
                <a:cubicBezTo>
                  <a:pt x="26943" y="24950"/>
                  <a:pt x="26843" y="24624"/>
                  <a:pt x="26617" y="24298"/>
                </a:cubicBezTo>
                <a:cubicBezTo>
                  <a:pt x="26392" y="23973"/>
                  <a:pt x="26191" y="23622"/>
                  <a:pt x="25991" y="23271"/>
                </a:cubicBezTo>
                <a:cubicBezTo>
                  <a:pt x="25765" y="22920"/>
                  <a:pt x="25640" y="22544"/>
                  <a:pt x="25865" y="22143"/>
                </a:cubicBezTo>
                <a:cubicBezTo>
                  <a:pt x="26091" y="21767"/>
                  <a:pt x="25916" y="21441"/>
                  <a:pt x="25740" y="21115"/>
                </a:cubicBezTo>
                <a:cubicBezTo>
                  <a:pt x="25615" y="20840"/>
                  <a:pt x="25439" y="20589"/>
                  <a:pt x="25264" y="20364"/>
                </a:cubicBezTo>
                <a:cubicBezTo>
                  <a:pt x="25038" y="20038"/>
                  <a:pt x="25013" y="19737"/>
                  <a:pt x="25214" y="19436"/>
                </a:cubicBezTo>
                <a:cubicBezTo>
                  <a:pt x="25840" y="18534"/>
                  <a:pt x="26016" y="17456"/>
                  <a:pt x="26592" y="16554"/>
                </a:cubicBezTo>
                <a:cubicBezTo>
                  <a:pt x="26968" y="15952"/>
                  <a:pt x="27119" y="15351"/>
                  <a:pt x="27018" y="14649"/>
                </a:cubicBezTo>
                <a:cubicBezTo>
                  <a:pt x="26943" y="14273"/>
                  <a:pt x="27068" y="13973"/>
                  <a:pt x="27394" y="13697"/>
                </a:cubicBezTo>
                <a:cubicBezTo>
                  <a:pt x="28472" y="12770"/>
                  <a:pt x="29449" y="11717"/>
                  <a:pt x="30276" y="10539"/>
                </a:cubicBezTo>
                <a:cubicBezTo>
                  <a:pt x="30878" y="9637"/>
                  <a:pt x="31204" y="8709"/>
                  <a:pt x="31053" y="7632"/>
                </a:cubicBezTo>
                <a:cubicBezTo>
                  <a:pt x="31003" y="7306"/>
                  <a:pt x="30878" y="6830"/>
                  <a:pt x="31053" y="6654"/>
                </a:cubicBezTo>
                <a:cubicBezTo>
                  <a:pt x="31630" y="6078"/>
                  <a:pt x="31580" y="5226"/>
                  <a:pt x="31981" y="4599"/>
                </a:cubicBezTo>
                <a:cubicBezTo>
                  <a:pt x="32256" y="4173"/>
                  <a:pt x="32282" y="3697"/>
                  <a:pt x="32181" y="3246"/>
                </a:cubicBezTo>
                <a:cubicBezTo>
                  <a:pt x="32031" y="2544"/>
                  <a:pt x="31780" y="1842"/>
                  <a:pt x="31555" y="1165"/>
                </a:cubicBezTo>
                <a:cubicBezTo>
                  <a:pt x="31505" y="1015"/>
                  <a:pt x="31329" y="915"/>
                  <a:pt x="31204" y="815"/>
                </a:cubicBezTo>
                <a:cubicBezTo>
                  <a:pt x="30400" y="298"/>
                  <a:pt x="29537" y="0"/>
                  <a:pt x="28627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43"/>
          <p:cNvSpPr/>
          <p:nvPr/>
        </p:nvSpPr>
        <p:spPr>
          <a:xfrm>
            <a:off x="235601" y="6477701"/>
            <a:ext cx="1141233" cy="386100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0" name="Google Shape;1080;p43"/>
          <p:cNvGrpSpPr/>
          <p:nvPr/>
        </p:nvGrpSpPr>
        <p:grpSpPr>
          <a:xfrm rot="-5400000">
            <a:off x="11397867" y="5771734"/>
            <a:ext cx="875533" cy="732533"/>
            <a:chOff x="5751425" y="4916825"/>
            <a:chExt cx="656650" cy="549400"/>
          </a:xfrm>
        </p:grpSpPr>
        <p:sp>
          <p:nvSpPr>
            <p:cNvPr id="1081" name="Google Shape;1081;p43"/>
            <p:cNvSpPr/>
            <p:nvPr/>
          </p:nvSpPr>
          <p:spPr>
            <a:xfrm>
              <a:off x="5826600" y="4970700"/>
              <a:ext cx="372200" cy="495525"/>
            </a:xfrm>
            <a:custGeom>
              <a:avLst/>
              <a:gdLst/>
              <a:ahLst/>
              <a:cxnLst/>
              <a:rect l="l" t="t" r="r" b="b"/>
              <a:pathLst>
                <a:path w="14888" h="19821" extrusionOk="0">
                  <a:moveTo>
                    <a:pt x="8919" y="7938"/>
                  </a:moveTo>
                  <a:cubicBezTo>
                    <a:pt x="8998" y="7938"/>
                    <a:pt x="8996" y="8074"/>
                    <a:pt x="8973" y="8167"/>
                  </a:cubicBezTo>
                  <a:cubicBezTo>
                    <a:pt x="8948" y="8292"/>
                    <a:pt x="8873" y="8417"/>
                    <a:pt x="8748" y="8442"/>
                  </a:cubicBezTo>
                  <a:cubicBezTo>
                    <a:pt x="8647" y="8392"/>
                    <a:pt x="8647" y="8292"/>
                    <a:pt x="8672" y="8217"/>
                  </a:cubicBezTo>
                  <a:cubicBezTo>
                    <a:pt x="8697" y="8092"/>
                    <a:pt x="8748" y="7941"/>
                    <a:pt x="8898" y="7941"/>
                  </a:cubicBezTo>
                  <a:cubicBezTo>
                    <a:pt x="8905" y="7939"/>
                    <a:pt x="8912" y="7938"/>
                    <a:pt x="8919" y="7938"/>
                  </a:cubicBezTo>
                  <a:close/>
                  <a:moveTo>
                    <a:pt x="6768" y="13706"/>
                  </a:moveTo>
                  <a:cubicBezTo>
                    <a:pt x="5940" y="15460"/>
                    <a:pt x="5164" y="17164"/>
                    <a:pt x="4387" y="18869"/>
                  </a:cubicBezTo>
                  <a:cubicBezTo>
                    <a:pt x="4311" y="18843"/>
                    <a:pt x="4261" y="18793"/>
                    <a:pt x="4186" y="18768"/>
                  </a:cubicBezTo>
                  <a:cubicBezTo>
                    <a:pt x="4813" y="17214"/>
                    <a:pt x="5439" y="15661"/>
                    <a:pt x="6091" y="14107"/>
                  </a:cubicBezTo>
                  <a:cubicBezTo>
                    <a:pt x="6166" y="13906"/>
                    <a:pt x="6341" y="13706"/>
                    <a:pt x="6768" y="13706"/>
                  </a:cubicBezTo>
                  <a:close/>
                  <a:moveTo>
                    <a:pt x="9513" y="1"/>
                  </a:moveTo>
                  <a:cubicBezTo>
                    <a:pt x="8968" y="1"/>
                    <a:pt x="8518" y="313"/>
                    <a:pt x="8221" y="974"/>
                  </a:cubicBezTo>
                  <a:cubicBezTo>
                    <a:pt x="7143" y="3355"/>
                    <a:pt x="6091" y="5786"/>
                    <a:pt x="5038" y="8192"/>
                  </a:cubicBezTo>
                  <a:cubicBezTo>
                    <a:pt x="3660" y="11400"/>
                    <a:pt x="2357" y="14658"/>
                    <a:pt x="803" y="17791"/>
                  </a:cubicBezTo>
                  <a:cubicBezTo>
                    <a:pt x="502" y="18442"/>
                    <a:pt x="176" y="19119"/>
                    <a:pt x="1" y="19821"/>
                  </a:cubicBezTo>
                  <a:lnTo>
                    <a:pt x="9224" y="19821"/>
                  </a:lnTo>
                  <a:cubicBezTo>
                    <a:pt x="9274" y="19395"/>
                    <a:pt x="9474" y="18994"/>
                    <a:pt x="9625" y="18593"/>
                  </a:cubicBezTo>
                  <a:cubicBezTo>
                    <a:pt x="10001" y="17640"/>
                    <a:pt x="10552" y="16738"/>
                    <a:pt x="10727" y="15711"/>
                  </a:cubicBezTo>
                  <a:cubicBezTo>
                    <a:pt x="10928" y="14708"/>
                    <a:pt x="11354" y="13831"/>
                    <a:pt x="11680" y="12879"/>
                  </a:cubicBezTo>
                  <a:cubicBezTo>
                    <a:pt x="12081" y="11625"/>
                    <a:pt x="12682" y="10422"/>
                    <a:pt x="13083" y="9169"/>
                  </a:cubicBezTo>
                  <a:cubicBezTo>
                    <a:pt x="13384" y="8267"/>
                    <a:pt x="13560" y="7290"/>
                    <a:pt x="14011" y="6437"/>
                  </a:cubicBezTo>
                  <a:cubicBezTo>
                    <a:pt x="14412" y="5635"/>
                    <a:pt x="14437" y="4708"/>
                    <a:pt x="14813" y="3881"/>
                  </a:cubicBezTo>
                  <a:cubicBezTo>
                    <a:pt x="14888" y="3681"/>
                    <a:pt x="14863" y="3405"/>
                    <a:pt x="14838" y="3179"/>
                  </a:cubicBezTo>
                  <a:cubicBezTo>
                    <a:pt x="14738" y="2528"/>
                    <a:pt x="14337" y="2102"/>
                    <a:pt x="13760" y="1851"/>
                  </a:cubicBezTo>
                  <a:cubicBezTo>
                    <a:pt x="13609" y="1788"/>
                    <a:pt x="13470" y="1760"/>
                    <a:pt x="13341" y="1760"/>
                  </a:cubicBezTo>
                  <a:cubicBezTo>
                    <a:pt x="12957" y="1760"/>
                    <a:pt x="12657" y="2008"/>
                    <a:pt x="12357" y="2327"/>
                  </a:cubicBezTo>
                  <a:cubicBezTo>
                    <a:pt x="11429" y="3355"/>
                    <a:pt x="10602" y="4407"/>
                    <a:pt x="10101" y="5711"/>
                  </a:cubicBezTo>
                  <a:cubicBezTo>
                    <a:pt x="9875" y="6337"/>
                    <a:pt x="9625" y="6964"/>
                    <a:pt x="9073" y="7415"/>
                  </a:cubicBezTo>
                  <a:cubicBezTo>
                    <a:pt x="9374" y="6437"/>
                    <a:pt x="9750" y="5485"/>
                    <a:pt x="10151" y="4558"/>
                  </a:cubicBezTo>
                  <a:cubicBezTo>
                    <a:pt x="10577" y="3530"/>
                    <a:pt x="10853" y="2477"/>
                    <a:pt x="11028" y="1400"/>
                  </a:cubicBezTo>
                  <a:cubicBezTo>
                    <a:pt x="11128" y="873"/>
                    <a:pt x="10928" y="523"/>
                    <a:pt x="10427" y="247"/>
                  </a:cubicBezTo>
                  <a:cubicBezTo>
                    <a:pt x="10102" y="84"/>
                    <a:pt x="9795" y="1"/>
                    <a:pt x="951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6075975" y="5089600"/>
              <a:ext cx="332100" cy="376625"/>
            </a:xfrm>
            <a:custGeom>
              <a:avLst/>
              <a:gdLst/>
              <a:ahLst/>
              <a:cxnLst/>
              <a:rect l="l" t="t" r="r" b="b"/>
              <a:pathLst>
                <a:path w="13284" h="15065" extrusionOk="0">
                  <a:moveTo>
                    <a:pt x="10283" y="1"/>
                  </a:moveTo>
                  <a:cubicBezTo>
                    <a:pt x="9775" y="1"/>
                    <a:pt x="9491" y="273"/>
                    <a:pt x="9299" y="729"/>
                  </a:cubicBezTo>
                  <a:cubicBezTo>
                    <a:pt x="9199" y="955"/>
                    <a:pt x="9098" y="1155"/>
                    <a:pt x="8998" y="1356"/>
                  </a:cubicBezTo>
                  <a:cubicBezTo>
                    <a:pt x="8712" y="1996"/>
                    <a:pt x="8618" y="2206"/>
                    <a:pt x="8267" y="2206"/>
                  </a:cubicBezTo>
                  <a:cubicBezTo>
                    <a:pt x="8096" y="2206"/>
                    <a:pt x="7864" y="2156"/>
                    <a:pt x="7519" y="2082"/>
                  </a:cubicBezTo>
                  <a:cubicBezTo>
                    <a:pt x="7322" y="2033"/>
                    <a:pt x="7132" y="2005"/>
                    <a:pt x="6951" y="2005"/>
                  </a:cubicBezTo>
                  <a:cubicBezTo>
                    <a:pt x="6490" y="2005"/>
                    <a:pt x="6089" y="2184"/>
                    <a:pt x="5765" y="2634"/>
                  </a:cubicBezTo>
                  <a:cubicBezTo>
                    <a:pt x="5439" y="3060"/>
                    <a:pt x="5088" y="3486"/>
                    <a:pt x="4888" y="3987"/>
                  </a:cubicBezTo>
                  <a:cubicBezTo>
                    <a:pt x="4136" y="5817"/>
                    <a:pt x="3108" y="7521"/>
                    <a:pt x="2507" y="9451"/>
                  </a:cubicBezTo>
                  <a:cubicBezTo>
                    <a:pt x="1981" y="11080"/>
                    <a:pt x="878" y="12483"/>
                    <a:pt x="301" y="14113"/>
                  </a:cubicBezTo>
                  <a:cubicBezTo>
                    <a:pt x="201" y="14438"/>
                    <a:pt x="1" y="14714"/>
                    <a:pt x="51" y="15065"/>
                  </a:cubicBezTo>
                  <a:lnTo>
                    <a:pt x="10076" y="15065"/>
                  </a:lnTo>
                  <a:cubicBezTo>
                    <a:pt x="10552" y="13461"/>
                    <a:pt x="11128" y="11857"/>
                    <a:pt x="11580" y="10228"/>
                  </a:cubicBezTo>
                  <a:cubicBezTo>
                    <a:pt x="12056" y="8473"/>
                    <a:pt x="12432" y="6694"/>
                    <a:pt x="12933" y="4940"/>
                  </a:cubicBezTo>
                  <a:cubicBezTo>
                    <a:pt x="13184" y="4062"/>
                    <a:pt x="13284" y="3110"/>
                    <a:pt x="13284" y="2183"/>
                  </a:cubicBezTo>
                  <a:cubicBezTo>
                    <a:pt x="13284" y="1567"/>
                    <a:pt x="12960" y="1221"/>
                    <a:pt x="12435" y="1221"/>
                  </a:cubicBezTo>
                  <a:cubicBezTo>
                    <a:pt x="12340" y="1221"/>
                    <a:pt x="12238" y="1232"/>
                    <a:pt x="12131" y="1255"/>
                  </a:cubicBezTo>
                  <a:cubicBezTo>
                    <a:pt x="11930" y="1305"/>
                    <a:pt x="11780" y="1431"/>
                    <a:pt x="11555" y="1531"/>
                  </a:cubicBezTo>
                  <a:cubicBezTo>
                    <a:pt x="11504" y="1280"/>
                    <a:pt x="11454" y="1030"/>
                    <a:pt x="11379" y="829"/>
                  </a:cubicBezTo>
                  <a:cubicBezTo>
                    <a:pt x="11179" y="403"/>
                    <a:pt x="10928" y="27"/>
                    <a:pt x="10352" y="2"/>
                  </a:cubicBezTo>
                  <a:cubicBezTo>
                    <a:pt x="10328" y="1"/>
                    <a:pt x="10306" y="1"/>
                    <a:pt x="1028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5751425" y="4916825"/>
              <a:ext cx="281350" cy="549400"/>
            </a:xfrm>
            <a:custGeom>
              <a:avLst/>
              <a:gdLst/>
              <a:ahLst/>
              <a:cxnLst/>
              <a:rect l="l" t="t" r="r" b="b"/>
              <a:pathLst>
                <a:path w="11254" h="21976" extrusionOk="0">
                  <a:moveTo>
                    <a:pt x="10380" y="1"/>
                  </a:moveTo>
                  <a:cubicBezTo>
                    <a:pt x="10088" y="1"/>
                    <a:pt x="9878" y="204"/>
                    <a:pt x="9699" y="422"/>
                  </a:cubicBezTo>
                  <a:cubicBezTo>
                    <a:pt x="9374" y="823"/>
                    <a:pt x="9123" y="1249"/>
                    <a:pt x="8973" y="1750"/>
                  </a:cubicBezTo>
                  <a:cubicBezTo>
                    <a:pt x="8797" y="2452"/>
                    <a:pt x="8421" y="3104"/>
                    <a:pt x="8095" y="3755"/>
                  </a:cubicBezTo>
                  <a:cubicBezTo>
                    <a:pt x="7694" y="4482"/>
                    <a:pt x="7293" y="5209"/>
                    <a:pt x="6917" y="5961"/>
                  </a:cubicBezTo>
                  <a:cubicBezTo>
                    <a:pt x="5865" y="8141"/>
                    <a:pt x="4862" y="10372"/>
                    <a:pt x="3885" y="12602"/>
                  </a:cubicBezTo>
                  <a:cubicBezTo>
                    <a:pt x="3384" y="13705"/>
                    <a:pt x="2832" y="14833"/>
                    <a:pt x="2356" y="15936"/>
                  </a:cubicBezTo>
                  <a:cubicBezTo>
                    <a:pt x="1855" y="17089"/>
                    <a:pt x="1429" y="18292"/>
                    <a:pt x="1003" y="19470"/>
                  </a:cubicBezTo>
                  <a:cubicBezTo>
                    <a:pt x="677" y="20322"/>
                    <a:pt x="326" y="21149"/>
                    <a:pt x="0" y="21976"/>
                  </a:cubicBezTo>
                  <a:lnTo>
                    <a:pt x="2607" y="21976"/>
                  </a:lnTo>
                  <a:cubicBezTo>
                    <a:pt x="2531" y="21550"/>
                    <a:pt x="2757" y="21199"/>
                    <a:pt x="2882" y="20823"/>
                  </a:cubicBezTo>
                  <a:cubicBezTo>
                    <a:pt x="4110" y="17515"/>
                    <a:pt x="5464" y="14257"/>
                    <a:pt x="6867" y="10998"/>
                  </a:cubicBezTo>
                  <a:cubicBezTo>
                    <a:pt x="8171" y="8041"/>
                    <a:pt x="9499" y="5084"/>
                    <a:pt x="10978" y="2201"/>
                  </a:cubicBezTo>
                  <a:cubicBezTo>
                    <a:pt x="11178" y="1800"/>
                    <a:pt x="11228" y="1399"/>
                    <a:pt x="11253" y="948"/>
                  </a:cubicBezTo>
                  <a:cubicBezTo>
                    <a:pt x="11253" y="472"/>
                    <a:pt x="11078" y="171"/>
                    <a:pt x="10627" y="46"/>
                  </a:cubicBezTo>
                  <a:cubicBezTo>
                    <a:pt x="10538" y="15"/>
                    <a:pt x="10456" y="1"/>
                    <a:pt x="10380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4" name="Google Shape;1084;p43"/>
          <p:cNvSpPr/>
          <p:nvPr/>
        </p:nvSpPr>
        <p:spPr>
          <a:xfrm>
            <a:off x="11339917" y="364967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9866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727B-82E2-492E-AFD2-1B3162300F4A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12-D16D-4DB7-8065-EA1D1F0C3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726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727B-82E2-492E-AFD2-1B3162300F4A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12-D16D-4DB7-8065-EA1D1F0C3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33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E276-4EEF-4DC7-A761-9583AB75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7729-367B-4ECC-945D-D15B6935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A36C-94A5-4427-9BAD-6BE6F8A3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F0CB-CEB0-4102-8C3E-E13F7CE4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C81DE-2A9E-4055-94F7-BA8A87E9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73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727B-82E2-492E-AFD2-1B3162300F4A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12-D16D-4DB7-8065-EA1D1F0C3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663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727B-82E2-492E-AFD2-1B3162300F4A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12-D16D-4DB7-8065-EA1D1F0C3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94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727B-82E2-492E-AFD2-1B3162300F4A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12-D16D-4DB7-8065-EA1D1F0C3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3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727B-82E2-492E-AFD2-1B3162300F4A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12-D16D-4DB7-8065-EA1D1F0C3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081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727B-82E2-492E-AFD2-1B3162300F4A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12-D16D-4DB7-8065-EA1D1F0C3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085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727B-82E2-492E-AFD2-1B3162300F4A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12-D16D-4DB7-8065-EA1D1F0C3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0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727B-82E2-492E-AFD2-1B3162300F4A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12-D16D-4DB7-8065-EA1D1F0C3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788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727B-82E2-492E-AFD2-1B3162300F4A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12-D16D-4DB7-8065-EA1D1F0C3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9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727B-82E2-492E-AFD2-1B3162300F4A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12-D16D-4DB7-8065-EA1D1F0C3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424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437F-CB41-44C7-97D5-2DC7EE0A0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BA80C-1AA5-4291-B489-60E06B5A8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097BF-AF8F-4E71-A3DA-257C2D67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20D8-C8BA-42D3-A5B9-1E366E70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F31EB-2081-4961-9B93-D4790EBE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9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14AE-BF42-45A6-8819-3A7D0A6B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C2451-DE12-4D19-8C15-16367FED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02D0-952D-4BFE-B74B-9E9A24FD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6E9F2-75ED-4702-B506-1F148505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3F66D-724F-40A6-BDA7-9A9C41C6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58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E276-4EEF-4DC7-A761-9583AB75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7729-367B-4ECC-945D-D15B6935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A36C-94A5-4427-9BAD-6BE6F8A3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F0CB-CEB0-4102-8C3E-E13F7CE4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C81DE-2A9E-4055-94F7-BA8A87E9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3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14AE-BF42-45A6-8819-3A7D0A6B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C2451-DE12-4D19-8C15-16367FED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02D0-952D-4BFE-B74B-9E9A24FD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6E9F2-75ED-4702-B506-1F148505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3F66D-724F-40A6-BDA7-9A9C41C6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11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5548-F82A-479A-8002-C52E6933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4F6B-E66A-4F59-976F-D6E3BAA92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EBFFA-443E-44CD-B411-53C9C2470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8248A-E9F3-43D6-AAA4-FC0722F5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4D5D3-F45D-4113-B857-9F2D7B45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80AFC-5781-404A-91EB-490B9B49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2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0C2F-7C09-4950-963E-86D890DC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0985B-C2BE-40A5-A4F1-8DAA8815B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4CA55-9A48-4095-A148-A15E44525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C61CE-891D-4DD5-BB5B-F2387D4D1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B004A-7393-43FE-9AF1-76EDB0ECF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25818-F9E3-451B-8CF9-D293853C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A0D23-09F4-423B-809F-809E8075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78AB7-0C14-4443-AE79-7B18EEB7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00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3101-CFC2-4843-BA8F-0F921BD3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54FC4-F380-4C58-8E19-05F3AFA7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0F0FB-1AC8-429A-9D57-53A7ED25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EA88-14AE-4529-82E8-2D224454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39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6F196-3D43-4521-AECB-6A0A273D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40B73-101A-4BF2-801E-61D1590A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2B14-FB69-47A2-8CE3-1CAD8D39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10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317B-DA4D-4047-B7DC-F44DFA19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A27BD-9524-44D1-B0D5-C13689C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051FD-44E9-4534-B8B0-4625A43BE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1B269-6710-47AF-B147-2A7EFF4A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2CF70-BC05-469E-8473-45171E1C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CB416-2175-42DA-8E38-878913D8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50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05DF-4598-4AC8-B9A9-5CDE6363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E24C9-30D6-423A-BFA3-1745B2867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64E5-0CA3-4F20-AE2F-9E3C44575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B0299-BF2B-4A0D-A45E-15A1C2AA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A1143-813F-4D03-A85D-30AE8AD5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7574C-1076-4333-A12F-4F197246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76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B6AC-5B65-469C-BD4F-0A560417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352FE-D3C5-45B0-9749-DC7FFF60B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7A332-D8C5-4CD1-92B9-AC2490DA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12E59-7E39-4887-BDAE-035B2C28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22D5C-0594-4A8D-9F32-B955DFB8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48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DBED43-7CC1-4145-98FA-7526B94EB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FF74D-CD79-4F41-A01B-B59BF3FE4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86C97-EB0B-4E2D-9A0C-06A4710B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81E91-01CB-4D7B-8A2F-1D3F99EA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F92C4-FE69-470D-A0B1-BF993127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7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5548-F82A-479A-8002-C52E6933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4F6B-E66A-4F59-976F-D6E3BAA92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EBFFA-443E-44CD-B411-53C9C2470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8248A-E9F3-43D6-AAA4-FC0722F5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4D5D3-F45D-4113-B857-9F2D7B45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80AFC-5781-404A-91EB-490B9B49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3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0C2F-7C09-4950-963E-86D890DC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0985B-C2BE-40A5-A4F1-8DAA8815B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4CA55-9A48-4095-A148-A15E44525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C61CE-891D-4DD5-BB5B-F2387D4D1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B004A-7393-43FE-9AF1-76EDB0ECF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25818-F9E3-451B-8CF9-D293853C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A0D23-09F4-423B-809F-809E8075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78AB7-0C14-4443-AE79-7B18EEB7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5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3101-CFC2-4843-BA8F-0F921BD3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54FC4-F380-4C58-8E19-05F3AFA7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0F0FB-1AC8-429A-9D57-53A7ED25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EA88-14AE-4529-82E8-2D224454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7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6F196-3D43-4521-AECB-6A0A273D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40B73-101A-4BF2-801E-61D1590A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2B14-FB69-47A2-8CE3-1CAD8D39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1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317B-DA4D-4047-B7DC-F44DFA19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A27BD-9524-44D1-B0D5-C13689C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051FD-44E9-4534-B8B0-4625A43BE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1B269-6710-47AF-B147-2A7EFF4A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2CF70-BC05-469E-8473-45171E1C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CB416-2175-42DA-8E38-878913D8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05DF-4598-4AC8-B9A9-5CDE6363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E24C9-30D6-423A-BFA3-1745B2867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64E5-0CA3-4F20-AE2F-9E3C44575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B0299-BF2B-4A0D-A45E-15A1C2AA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A1143-813F-4D03-A85D-30AE8AD5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7574C-1076-4333-A12F-4F197246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2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85DA2-38C3-481E-A87A-2660DDCC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5BE40-B39D-48B5-A759-DC4360933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39D6A-FF28-43AD-8F9B-2E139BA2B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22B12-DD74-4058-9A65-C475DE535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786A-B6BF-471B-A5BB-FD997CAC8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9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arriecito"/>
              <a:buNone/>
              <a:defRPr sz="3000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91557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B727B-82E2-492E-AFD2-1B3162300F4A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91012-D16D-4DB7-8065-EA1D1F0C3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8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85DA2-38C3-481E-A87A-2660DDCC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5BE40-B39D-48B5-A759-DC4360933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39D6A-FF28-43AD-8F9B-2E139BA2B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1003-8139-4886-B7D4-613B447DE26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22B12-DD74-4058-9A65-C475DE535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786A-B6BF-471B-A5BB-FD997CAC8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1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audio" Target="../media/audio4.wav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audio" Target="../media/audio4.wav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audio" Target="../media/audio4.wav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audio" Target="../media/audio4.wav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svg"/><Relationship Id="rId5" Type="http://schemas.openxmlformats.org/officeDocument/2006/relationships/image" Target="../media/image13.sv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46"/>
          <p:cNvSpPr/>
          <p:nvPr/>
        </p:nvSpPr>
        <p:spPr>
          <a:xfrm rot="-5400000">
            <a:off x="6735748" y="2290592"/>
            <a:ext cx="1675379" cy="3666067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4" name="Google Shape;1094;p46"/>
          <p:cNvSpPr/>
          <p:nvPr/>
        </p:nvSpPr>
        <p:spPr>
          <a:xfrm rot="517045">
            <a:off x="4969527" y="1791902"/>
            <a:ext cx="2252936" cy="250959"/>
          </a:xfrm>
          <a:custGeom>
            <a:avLst/>
            <a:gdLst/>
            <a:ahLst/>
            <a:cxnLst/>
            <a:rect l="l" t="t" r="r" b="b"/>
            <a:pathLst>
              <a:path w="7668" h="6019" extrusionOk="0">
                <a:moveTo>
                  <a:pt x="6956" y="0"/>
                </a:moveTo>
                <a:cubicBezTo>
                  <a:pt x="6912" y="0"/>
                  <a:pt x="6866" y="3"/>
                  <a:pt x="6817" y="7"/>
                </a:cubicBezTo>
                <a:cubicBezTo>
                  <a:pt x="5965" y="82"/>
                  <a:pt x="5163" y="408"/>
                  <a:pt x="4511" y="909"/>
                </a:cubicBezTo>
                <a:cubicBezTo>
                  <a:pt x="3484" y="1761"/>
                  <a:pt x="2231" y="2287"/>
                  <a:pt x="1303" y="3265"/>
                </a:cubicBezTo>
                <a:cubicBezTo>
                  <a:pt x="802" y="3741"/>
                  <a:pt x="451" y="4292"/>
                  <a:pt x="201" y="4894"/>
                </a:cubicBezTo>
                <a:cubicBezTo>
                  <a:pt x="0" y="5370"/>
                  <a:pt x="251" y="5846"/>
                  <a:pt x="752" y="5972"/>
                </a:cubicBezTo>
                <a:cubicBezTo>
                  <a:pt x="873" y="6002"/>
                  <a:pt x="988" y="6019"/>
                  <a:pt x="1097" y="6019"/>
                </a:cubicBezTo>
                <a:cubicBezTo>
                  <a:pt x="1348" y="6019"/>
                  <a:pt x="1570" y="5931"/>
                  <a:pt x="1780" y="5721"/>
                </a:cubicBezTo>
                <a:cubicBezTo>
                  <a:pt x="2206" y="5245"/>
                  <a:pt x="2682" y="4819"/>
                  <a:pt x="3183" y="4443"/>
                </a:cubicBezTo>
                <a:cubicBezTo>
                  <a:pt x="4511" y="3490"/>
                  <a:pt x="5815" y="2488"/>
                  <a:pt x="7118" y="1510"/>
                </a:cubicBezTo>
                <a:cubicBezTo>
                  <a:pt x="7369" y="1310"/>
                  <a:pt x="7644" y="1109"/>
                  <a:pt x="7644" y="708"/>
                </a:cubicBezTo>
                <a:cubicBezTo>
                  <a:pt x="7667" y="249"/>
                  <a:pt x="7438" y="0"/>
                  <a:pt x="69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7" name="Google Shape;1097;p46"/>
          <p:cNvSpPr txBox="1"/>
          <p:nvPr/>
        </p:nvSpPr>
        <p:spPr>
          <a:xfrm>
            <a:off x="4096000" y="1095484"/>
            <a:ext cx="6003040" cy="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FF496C"/>
              </a:solidFill>
              <a:effectLst/>
              <a:uLnTx/>
              <a:uFillTx/>
              <a:latin typeface="UTM Aircona" panose="02040603050506020204" pitchFamily="18" charset="0"/>
              <a:ea typeface="Barriecito"/>
              <a:cs typeface="Barriecito"/>
              <a:sym typeface="Barriecito"/>
            </a:endParaRP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C58B195D-B418-481B-9A4E-4B2FDEF09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8902" y="-18902"/>
            <a:ext cx="3292716" cy="3398065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2E400303-133A-42AC-9AE9-28F82A1CC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5" y="277955"/>
            <a:ext cx="1257593" cy="639828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AE88C818-E46B-4FA5-AF7C-D7B96B1263C4}"/>
              </a:ext>
            </a:extLst>
          </p:cNvPr>
          <p:cNvSpPr txBox="1"/>
          <p:nvPr/>
        </p:nvSpPr>
        <p:spPr>
          <a:xfrm>
            <a:off x="380988" y="711397"/>
            <a:ext cx="24591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ort Day" pitchFamily="2" charset="0"/>
                <a:ea typeface="+mn-ea"/>
                <a:cs typeface="Arial"/>
                <a:sym typeface="Arial"/>
              </a:rPr>
              <a:t>18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39C7CC1-ED54-4B8B-9CBC-FE41D741A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813" y="1"/>
            <a:ext cx="7188200" cy="240030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D693C76-818D-4E0F-BF7D-75BE862F19C9}"/>
              </a:ext>
            </a:extLst>
          </p:cNvPr>
          <p:cNvSpPr txBox="1"/>
          <p:nvPr/>
        </p:nvSpPr>
        <p:spPr>
          <a:xfrm>
            <a:off x="4622258" y="2149648"/>
            <a:ext cx="4619625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Period 2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</p:txBody>
      </p:sp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CEAC2ED4-7185-48FB-9C46-8BD5B8BEE0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3816" y="2597890"/>
            <a:ext cx="8799064" cy="42601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8800"/>
            <a:ext cx="12046333" cy="4126487"/>
          </a:xfrm>
          <a:prstGeom prst="rect">
            <a:avLst/>
          </a:prstGeom>
        </p:spPr>
      </p:pic>
      <p:pic>
        <p:nvPicPr>
          <p:cNvPr id="6" name="Track 76">
            <a:hlinkClick r:id="" action="ppaction://media"/>
            <a:extLst>
              <a:ext uri="{FF2B5EF4-FFF2-40B4-BE49-F238E27FC236}">
                <a16:creationId xmlns:a16="http://schemas.microsoft.com/office/drawing/2014/main" id="{AD293BDE-9528-0C19-3B80-0A368ED44F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92489" y="1298800"/>
            <a:ext cx="869160" cy="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5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8800"/>
            <a:ext cx="12046333" cy="4126487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FDEAC121-3649-93BF-5456-10EAC2DBF1CF}"/>
              </a:ext>
            </a:extLst>
          </p:cNvPr>
          <p:cNvSpPr/>
          <p:nvPr/>
        </p:nvSpPr>
        <p:spPr>
          <a:xfrm>
            <a:off x="5544014" y="4788712"/>
            <a:ext cx="728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184397-528E-D27D-A877-4EC6A1AA233E}"/>
              </a:ext>
            </a:extLst>
          </p:cNvPr>
          <p:cNvSpPr/>
          <p:nvPr/>
        </p:nvSpPr>
        <p:spPr>
          <a:xfrm>
            <a:off x="11452069" y="4788712"/>
            <a:ext cx="728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128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30479"/>
            <a:ext cx="12046333" cy="4126487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81780A9-D61F-2171-CE6B-ED1C33328D1E}"/>
              </a:ext>
            </a:extLst>
          </p:cNvPr>
          <p:cNvSpPr txBox="1">
            <a:spLocks/>
          </p:cNvSpPr>
          <p:nvPr/>
        </p:nvSpPr>
        <p:spPr>
          <a:xfrm>
            <a:off x="205527" y="225098"/>
            <a:ext cx="8119323" cy="977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masis MT Pro Black" panose="02040A04050005020304" pitchFamily="18" charset="0"/>
                <a:cs typeface="Leelawadee" panose="020B0502040204020203" pitchFamily="34" charset="-34"/>
              </a:rPr>
              <a:t>Game: Slap the board!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C4F8DDE-78DF-FC67-B41D-732FC630B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0537">
            <a:off x="1051007" y="4795663"/>
            <a:ext cx="994081" cy="1723712"/>
          </a:xfrm>
          <a:prstGeom prst="rect">
            <a:avLst/>
          </a:prstGeom>
        </p:spPr>
      </p:pic>
      <p:sp>
        <p:nvSpPr>
          <p:cNvPr id="12" name="Speech Bubble: Rectangle 9">
            <a:extLst>
              <a:ext uri="{FF2B5EF4-FFF2-40B4-BE49-F238E27FC236}">
                <a16:creationId xmlns:a16="http://schemas.microsoft.com/office/drawing/2014/main" id="{740ADE6C-5B1D-CC51-B7E2-3F33205D241A}"/>
              </a:ext>
            </a:extLst>
          </p:cNvPr>
          <p:cNvSpPr/>
          <p:nvPr/>
        </p:nvSpPr>
        <p:spPr>
          <a:xfrm>
            <a:off x="7439757" y="1017808"/>
            <a:ext cx="3921369" cy="967154"/>
          </a:xfrm>
          <a:prstGeom prst="wedgeRectCallout">
            <a:avLst>
              <a:gd name="adj1" fmla="val 52710"/>
              <a:gd name="adj2" fmla="val -12310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I am writing.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D96D7516-4503-6EE8-5E62-264957E9CD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4099">
            <a:off x="2599054" y="4795110"/>
            <a:ext cx="994081" cy="1723712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C2798390-53F3-5F44-5EF2-80773AC8874F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7924" y="823206"/>
            <a:ext cx="3046041" cy="27029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0303222-F873-1419-10C0-499E33E94B31}"/>
              </a:ext>
            </a:extLst>
          </p:cNvPr>
          <p:cNvSpPr/>
          <p:nvPr/>
        </p:nvSpPr>
        <p:spPr>
          <a:xfrm>
            <a:off x="921590" y="1254692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+2</a:t>
            </a:r>
            <a:endParaRPr lang="vi-VN" sz="2666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BC25E9-8CB7-570C-2858-70FCB938428D}"/>
              </a:ext>
            </a:extLst>
          </p:cNvPr>
          <p:cNvSpPr/>
          <p:nvPr/>
        </p:nvSpPr>
        <p:spPr>
          <a:xfrm>
            <a:off x="989261" y="1246976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+2</a:t>
            </a:r>
            <a:endParaRPr lang="vi-VN" sz="2666" dirty="0">
              <a:solidFill>
                <a:srgbClr val="00B050"/>
              </a:solidFill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57E42026-8383-7496-485C-C489D5306BC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3514" y="2270084"/>
            <a:ext cx="2703992" cy="894429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0361F0AA-480C-E67E-1897-3C85B1507F46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722882" y="633502"/>
            <a:ext cx="3046041" cy="2702919"/>
          </a:xfrm>
          <a:prstGeom prst="rect">
            <a:avLst/>
          </a:prstGeom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E206B43F-D823-CBBD-F79C-AD5CBF4E345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72147" y="2371572"/>
            <a:ext cx="2081186" cy="7711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2F1F47D-7890-9F07-8315-609F01FEBD1D}"/>
              </a:ext>
            </a:extLst>
          </p:cNvPr>
          <p:cNvSpPr/>
          <p:nvPr/>
        </p:nvSpPr>
        <p:spPr>
          <a:xfrm>
            <a:off x="3732396" y="1064988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+1</a:t>
            </a:r>
            <a:endParaRPr lang="vi-VN" sz="2666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10593-AB17-D3E3-7D39-1E8A9F7F0C04}"/>
              </a:ext>
            </a:extLst>
          </p:cNvPr>
          <p:cNvSpPr/>
          <p:nvPr/>
        </p:nvSpPr>
        <p:spPr>
          <a:xfrm>
            <a:off x="3790555" y="1037822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+1</a:t>
            </a:r>
            <a:endParaRPr lang="vi-VN" sz="2666" dirty="0">
              <a:solidFill>
                <a:srgbClr val="00B050"/>
              </a:solidFill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3648F226-4B65-1F14-5618-CE647F7295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4099">
            <a:off x="3023929" y="4366835"/>
            <a:ext cx="994081" cy="172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64261"/>
            <a:ext cx="12046333" cy="4126487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81780A9-D61F-2171-CE6B-ED1C33328D1E}"/>
              </a:ext>
            </a:extLst>
          </p:cNvPr>
          <p:cNvSpPr txBox="1">
            <a:spLocks/>
          </p:cNvSpPr>
          <p:nvPr/>
        </p:nvSpPr>
        <p:spPr>
          <a:xfrm>
            <a:off x="205527" y="225098"/>
            <a:ext cx="8119323" cy="977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masis MT Pro Black" panose="02040A04050005020304" pitchFamily="18" charset="0"/>
                <a:cs typeface="Leelawadee" panose="020B0502040204020203" pitchFamily="34" charset="-34"/>
              </a:rPr>
              <a:t>Game: Slap the board!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C4F8DDE-78DF-FC67-B41D-732FC630B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0892">
            <a:off x="8265733" y="4739392"/>
            <a:ext cx="994081" cy="1723712"/>
          </a:xfrm>
          <a:prstGeom prst="rect">
            <a:avLst/>
          </a:prstGeom>
        </p:spPr>
      </p:pic>
      <p:sp>
        <p:nvSpPr>
          <p:cNvPr id="12" name="Speech Bubble: Rectangle 9">
            <a:extLst>
              <a:ext uri="{FF2B5EF4-FFF2-40B4-BE49-F238E27FC236}">
                <a16:creationId xmlns:a16="http://schemas.microsoft.com/office/drawing/2014/main" id="{740ADE6C-5B1D-CC51-B7E2-3F33205D241A}"/>
              </a:ext>
            </a:extLst>
          </p:cNvPr>
          <p:cNvSpPr/>
          <p:nvPr/>
        </p:nvSpPr>
        <p:spPr>
          <a:xfrm>
            <a:off x="7439757" y="1017808"/>
            <a:ext cx="3921369" cy="967154"/>
          </a:xfrm>
          <a:prstGeom prst="wedgeRectCallout">
            <a:avLst>
              <a:gd name="adj1" fmla="val 52710"/>
              <a:gd name="adj2" fmla="val -12310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I am singing.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C2798390-53F3-5F44-5EF2-80773AC8874F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7924" y="823206"/>
            <a:ext cx="3046041" cy="27029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0303222-F873-1419-10C0-499E33E94B31}"/>
              </a:ext>
            </a:extLst>
          </p:cNvPr>
          <p:cNvSpPr/>
          <p:nvPr/>
        </p:nvSpPr>
        <p:spPr>
          <a:xfrm>
            <a:off x="921590" y="1254692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+2</a:t>
            </a:r>
            <a:endParaRPr lang="vi-VN" sz="2666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BC25E9-8CB7-570C-2858-70FCB938428D}"/>
              </a:ext>
            </a:extLst>
          </p:cNvPr>
          <p:cNvSpPr/>
          <p:nvPr/>
        </p:nvSpPr>
        <p:spPr>
          <a:xfrm>
            <a:off x="989261" y="1246976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+2</a:t>
            </a:r>
            <a:endParaRPr lang="vi-VN" sz="2666" dirty="0">
              <a:solidFill>
                <a:srgbClr val="00B050"/>
              </a:solidFill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57E42026-8383-7496-485C-C489D5306BC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3514" y="2270084"/>
            <a:ext cx="2703992" cy="894429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0361F0AA-480C-E67E-1897-3C85B1507F46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722882" y="633502"/>
            <a:ext cx="3046041" cy="2702919"/>
          </a:xfrm>
          <a:prstGeom prst="rect">
            <a:avLst/>
          </a:prstGeom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E206B43F-D823-CBBD-F79C-AD5CBF4E345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72147" y="2371572"/>
            <a:ext cx="2081186" cy="7711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2F1F47D-7890-9F07-8315-609F01FEBD1D}"/>
              </a:ext>
            </a:extLst>
          </p:cNvPr>
          <p:cNvSpPr/>
          <p:nvPr/>
        </p:nvSpPr>
        <p:spPr>
          <a:xfrm>
            <a:off x="3732396" y="1064988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+1</a:t>
            </a:r>
            <a:endParaRPr lang="vi-VN" sz="2666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10593-AB17-D3E3-7D39-1E8A9F7F0C04}"/>
              </a:ext>
            </a:extLst>
          </p:cNvPr>
          <p:cNvSpPr/>
          <p:nvPr/>
        </p:nvSpPr>
        <p:spPr>
          <a:xfrm>
            <a:off x="3790555" y="1037822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+1</a:t>
            </a:r>
            <a:endParaRPr lang="vi-VN" sz="2666" dirty="0">
              <a:solidFill>
                <a:srgbClr val="00B050"/>
              </a:solidFill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3648F226-4B65-1F14-5618-CE647F7295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235">
            <a:off x="6942717" y="4795110"/>
            <a:ext cx="994081" cy="1723712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D96D7516-4503-6EE8-5E62-264957E9CD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4099">
            <a:off x="7697566" y="4978336"/>
            <a:ext cx="994081" cy="172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7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0231"/>
            <a:ext cx="12046333" cy="4126487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81780A9-D61F-2171-CE6B-ED1C33328D1E}"/>
              </a:ext>
            </a:extLst>
          </p:cNvPr>
          <p:cNvSpPr txBox="1">
            <a:spLocks/>
          </p:cNvSpPr>
          <p:nvPr/>
        </p:nvSpPr>
        <p:spPr>
          <a:xfrm>
            <a:off x="205527" y="225098"/>
            <a:ext cx="8119323" cy="977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masis MT Pro Black" panose="02040A04050005020304" pitchFamily="18" charset="0"/>
                <a:cs typeface="Leelawadee" panose="020B0502040204020203" pitchFamily="34" charset="-34"/>
              </a:rPr>
              <a:t>Game: Slap the board!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C4F8DDE-78DF-FC67-B41D-732FC630B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534">
            <a:off x="10051067" y="4840084"/>
            <a:ext cx="994081" cy="1723712"/>
          </a:xfrm>
          <a:prstGeom prst="rect">
            <a:avLst/>
          </a:prstGeom>
        </p:spPr>
      </p:pic>
      <p:sp>
        <p:nvSpPr>
          <p:cNvPr id="12" name="Speech Bubble: Rectangle 9">
            <a:extLst>
              <a:ext uri="{FF2B5EF4-FFF2-40B4-BE49-F238E27FC236}">
                <a16:creationId xmlns:a16="http://schemas.microsoft.com/office/drawing/2014/main" id="{740ADE6C-5B1D-CC51-B7E2-3F33205D241A}"/>
              </a:ext>
            </a:extLst>
          </p:cNvPr>
          <p:cNvSpPr/>
          <p:nvPr/>
        </p:nvSpPr>
        <p:spPr>
          <a:xfrm>
            <a:off x="7439757" y="1017808"/>
            <a:ext cx="3921369" cy="967154"/>
          </a:xfrm>
          <a:prstGeom prst="wedgeRectCallout">
            <a:avLst>
              <a:gd name="adj1" fmla="val 52710"/>
              <a:gd name="adj2" fmla="val -12310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I am dancing.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C2798390-53F3-5F44-5EF2-80773AC8874F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7924" y="823206"/>
            <a:ext cx="3046041" cy="27029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0303222-F873-1419-10C0-499E33E94B31}"/>
              </a:ext>
            </a:extLst>
          </p:cNvPr>
          <p:cNvSpPr/>
          <p:nvPr/>
        </p:nvSpPr>
        <p:spPr>
          <a:xfrm>
            <a:off x="921590" y="1254692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+2</a:t>
            </a:r>
            <a:endParaRPr lang="vi-VN" sz="2666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BC25E9-8CB7-570C-2858-70FCB938428D}"/>
              </a:ext>
            </a:extLst>
          </p:cNvPr>
          <p:cNvSpPr/>
          <p:nvPr/>
        </p:nvSpPr>
        <p:spPr>
          <a:xfrm>
            <a:off x="989261" y="1246976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+2</a:t>
            </a:r>
            <a:endParaRPr lang="vi-VN" sz="2666" dirty="0">
              <a:solidFill>
                <a:srgbClr val="00B050"/>
              </a:solidFill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57E42026-8383-7496-485C-C489D5306BC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3514" y="2270084"/>
            <a:ext cx="2703992" cy="894429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0361F0AA-480C-E67E-1897-3C85B1507F46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722882" y="633502"/>
            <a:ext cx="3046041" cy="2702919"/>
          </a:xfrm>
          <a:prstGeom prst="rect">
            <a:avLst/>
          </a:prstGeom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E206B43F-D823-CBBD-F79C-AD5CBF4E345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72147" y="2371572"/>
            <a:ext cx="2081186" cy="7711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2F1F47D-7890-9F07-8315-609F01FEBD1D}"/>
              </a:ext>
            </a:extLst>
          </p:cNvPr>
          <p:cNvSpPr/>
          <p:nvPr/>
        </p:nvSpPr>
        <p:spPr>
          <a:xfrm>
            <a:off x="3732396" y="1064988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+1</a:t>
            </a:r>
            <a:endParaRPr lang="vi-VN" sz="2666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10593-AB17-D3E3-7D39-1E8A9F7F0C04}"/>
              </a:ext>
            </a:extLst>
          </p:cNvPr>
          <p:cNvSpPr/>
          <p:nvPr/>
        </p:nvSpPr>
        <p:spPr>
          <a:xfrm>
            <a:off x="3790555" y="1037822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+1</a:t>
            </a:r>
            <a:endParaRPr lang="vi-VN" sz="2666" dirty="0">
              <a:solidFill>
                <a:srgbClr val="00B050"/>
              </a:solidFill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3648F226-4B65-1F14-5618-CE647F7295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235">
            <a:off x="9570326" y="4847971"/>
            <a:ext cx="994081" cy="1723712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D96D7516-4503-6EE8-5E62-264957E9CD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4099">
            <a:off x="10996754" y="4847971"/>
            <a:ext cx="994081" cy="172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2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26483"/>
            <a:ext cx="12046333" cy="4126487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81780A9-D61F-2171-CE6B-ED1C33328D1E}"/>
              </a:ext>
            </a:extLst>
          </p:cNvPr>
          <p:cNvSpPr txBox="1">
            <a:spLocks/>
          </p:cNvSpPr>
          <p:nvPr/>
        </p:nvSpPr>
        <p:spPr>
          <a:xfrm>
            <a:off x="205527" y="225098"/>
            <a:ext cx="8119323" cy="977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masis MT Pro Black" panose="02040A04050005020304" pitchFamily="18" charset="0"/>
                <a:cs typeface="Leelawadee" panose="020B0502040204020203" pitchFamily="34" charset="-34"/>
              </a:rPr>
              <a:t>Game: Slap the board!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C4F8DDE-78DF-FC67-B41D-732FC630B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534">
            <a:off x="3748862" y="4831927"/>
            <a:ext cx="994081" cy="1723712"/>
          </a:xfrm>
          <a:prstGeom prst="rect">
            <a:avLst/>
          </a:prstGeom>
        </p:spPr>
      </p:pic>
      <p:sp>
        <p:nvSpPr>
          <p:cNvPr id="12" name="Speech Bubble: Rectangle 9">
            <a:extLst>
              <a:ext uri="{FF2B5EF4-FFF2-40B4-BE49-F238E27FC236}">
                <a16:creationId xmlns:a16="http://schemas.microsoft.com/office/drawing/2014/main" id="{740ADE6C-5B1D-CC51-B7E2-3F33205D241A}"/>
              </a:ext>
            </a:extLst>
          </p:cNvPr>
          <p:cNvSpPr/>
          <p:nvPr/>
        </p:nvSpPr>
        <p:spPr>
          <a:xfrm>
            <a:off x="7439757" y="1017808"/>
            <a:ext cx="3921369" cy="967154"/>
          </a:xfrm>
          <a:prstGeom prst="wedgeRectCallout">
            <a:avLst>
              <a:gd name="adj1" fmla="val 52710"/>
              <a:gd name="adj2" fmla="val -12310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I am reading.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C2798390-53F3-5F44-5EF2-80773AC8874F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7924" y="823206"/>
            <a:ext cx="3046041" cy="27029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0303222-F873-1419-10C0-499E33E94B31}"/>
              </a:ext>
            </a:extLst>
          </p:cNvPr>
          <p:cNvSpPr/>
          <p:nvPr/>
        </p:nvSpPr>
        <p:spPr>
          <a:xfrm>
            <a:off x="921590" y="1254692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+2</a:t>
            </a:r>
            <a:endParaRPr lang="vi-VN" sz="2666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BC25E9-8CB7-570C-2858-70FCB938428D}"/>
              </a:ext>
            </a:extLst>
          </p:cNvPr>
          <p:cNvSpPr/>
          <p:nvPr/>
        </p:nvSpPr>
        <p:spPr>
          <a:xfrm>
            <a:off x="989261" y="1246976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+2</a:t>
            </a:r>
            <a:endParaRPr lang="vi-VN" sz="2666" dirty="0">
              <a:solidFill>
                <a:srgbClr val="00B050"/>
              </a:solidFill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57E42026-8383-7496-485C-C489D5306BC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3514" y="2270084"/>
            <a:ext cx="2703992" cy="894429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0361F0AA-480C-E67E-1897-3C85B1507F46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722882" y="633502"/>
            <a:ext cx="3046041" cy="2702919"/>
          </a:xfrm>
          <a:prstGeom prst="rect">
            <a:avLst/>
          </a:prstGeom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E206B43F-D823-CBBD-F79C-AD5CBF4E345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72147" y="2371572"/>
            <a:ext cx="2081186" cy="7711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2F1F47D-7890-9F07-8315-609F01FEBD1D}"/>
              </a:ext>
            </a:extLst>
          </p:cNvPr>
          <p:cNvSpPr/>
          <p:nvPr/>
        </p:nvSpPr>
        <p:spPr>
          <a:xfrm>
            <a:off x="3732396" y="1064988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+1</a:t>
            </a:r>
            <a:endParaRPr lang="vi-VN" sz="2666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10593-AB17-D3E3-7D39-1E8A9F7F0C04}"/>
              </a:ext>
            </a:extLst>
          </p:cNvPr>
          <p:cNvSpPr/>
          <p:nvPr/>
        </p:nvSpPr>
        <p:spPr>
          <a:xfrm>
            <a:off x="3790555" y="1037822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+1</a:t>
            </a:r>
            <a:endParaRPr lang="vi-VN" sz="2666" dirty="0">
              <a:solidFill>
                <a:srgbClr val="00B050"/>
              </a:solidFill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3648F226-4B65-1F14-5618-CE647F7295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235">
            <a:off x="4435073" y="5021652"/>
            <a:ext cx="994081" cy="1723712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D96D7516-4503-6EE8-5E62-264957E9CD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4099">
            <a:off x="5182941" y="4922404"/>
            <a:ext cx="994081" cy="172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1" y="1241190"/>
            <a:ext cx="12476254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b="1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Look, complete and read.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55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85" y="105508"/>
            <a:ext cx="10423239" cy="6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19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85" y="105508"/>
            <a:ext cx="10423239" cy="6752492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A46CD4BC-4C78-D0BE-026E-B1F83C68FDD0}"/>
              </a:ext>
            </a:extLst>
          </p:cNvPr>
          <p:cNvSpPr/>
          <p:nvPr/>
        </p:nvSpPr>
        <p:spPr>
          <a:xfrm>
            <a:off x="2826321" y="3238583"/>
            <a:ext cx="18133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dancing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67369B-40F5-E201-01FA-6A54CBF3E24C}"/>
              </a:ext>
            </a:extLst>
          </p:cNvPr>
          <p:cNvSpPr/>
          <p:nvPr/>
        </p:nvSpPr>
        <p:spPr>
          <a:xfrm>
            <a:off x="8152847" y="3238583"/>
            <a:ext cx="17620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reading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05C3C3-23B4-8D3C-D489-9ABBBBE852D7}"/>
              </a:ext>
            </a:extLst>
          </p:cNvPr>
          <p:cNvSpPr/>
          <p:nvPr/>
        </p:nvSpPr>
        <p:spPr>
          <a:xfrm>
            <a:off x="3031189" y="6261388"/>
            <a:ext cx="15071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-1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singing</a:t>
            </a:r>
            <a:endParaRPr lang="en-US" sz="4000" b="0" cap="none" spc="-15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72CCD0C-6A68-F2DA-2A15-DF525C51CD04}"/>
              </a:ext>
            </a:extLst>
          </p:cNvPr>
          <p:cNvSpPr/>
          <p:nvPr/>
        </p:nvSpPr>
        <p:spPr>
          <a:xfrm>
            <a:off x="8277079" y="6205751"/>
            <a:ext cx="15135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-1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writing</a:t>
            </a:r>
            <a:endParaRPr lang="en-US" sz="4000" b="0" cap="none" spc="-15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934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F16D4470-9742-548B-74BC-340ED510D758}"/>
              </a:ext>
            </a:extLst>
          </p:cNvPr>
          <p:cNvSpPr/>
          <p:nvPr/>
        </p:nvSpPr>
        <p:spPr>
          <a:xfrm>
            <a:off x="3676924" y="1070801"/>
            <a:ext cx="62460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GAME</a:t>
            </a: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Matching Pairs</a:t>
            </a:r>
            <a:endParaRPr lang="vi-VN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Picture 53">
            <a:extLst>
              <a:ext uri="{FF2B5EF4-FFF2-40B4-BE49-F238E27FC236}">
                <a16:creationId xmlns:a16="http://schemas.microsoft.com/office/drawing/2014/main" id="{0F175C7A-4325-A4C9-573E-8B755D0274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12"/>
          <a:stretch/>
        </p:blipFill>
        <p:spPr>
          <a:xfrm>
            <a:off x="3836362" y="3429000"/>
            <a:ext cx="7998454" cy="32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3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48"/>
          <p:cNvSpPr/>
          <p:nvPr/>
        </p:nvSpPr>
        <p:spPr>
          <a:xfrm rot="4780266" flipH="1">
            <a:off x="6162604" y="3995774"/>
            <a:ext cx="1584653" cy="1216581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9" name="Google Shape;1109;p48"/>
          <p:cNvSpPr/>
          <p:nvPr/>
        </p:nvSpPr>
        <p:spPr>
          <a:xfrm rot="4780266" flipH="1">
            <a:off x="6162604" y="2353140"/>
            <a:ext cx="1584653" cy="1216581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0" name="Google Shape;1110;p48"/>
          <p:cNvSpPr/>
          <p:nvPr/>
        </p:nvSpPr>
        <p:spPr>
          <a:xfrm rot="-4780184">
            <a:off x="380350" y="3772155"/>
            <a:ext cx="1670769" cy="1282664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1" name="Google Shape;1111;p48"/>
          <p:cNvSpPr/>
          <p:nvPr/>
        </p:nvSpPr>
        <p:spPr>
          <a:xfrm rot="-4780184">
            <a:off x="373369" y="2023920"/>
            <a:ext cx="1670769" cy="1282664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2" name="Google Shape;1112;p4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</a:rPr>
              <a:t>Contents</a:t>
            </a:r>
            <a:endParaRPr dirty="0">
              <a:solidFill>
                <a:schemeClr val="accent2">
                  <a:lumMod val="75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1113" name="Google Shape;1113;p48"/>
          <p:cNvSpPr txBox="1">
            <a:spLocks noGrp="1"/>
          </p:cNvSpPr>
          <p:nvPr>
            <p:ph type="title" idx="2"/>
          </p:nvPr>
        </p:nvSpPr>
        <p:spPr>
          <a:xfrm>
            <a:off x="657193" y="2037120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Kristen ITC" panose="03050502040202030202" pitchFamily="66" charset="0"/>
              </a:rPr>
              <a:t>1</a:t>
            </a:r>
            <a:endParaRPr dirty="0">
              <a:latin typeface="Kristen ITC" panose="03050502040202030202" pitchFamily="66" charset="0"/>
            </a:endParaRPr>
          </a:p>
        </p:txBody>
      </p:sp>
      <p:sp>
        <p:nvSpPr>
          <p:cNvPr id="1114" name="Google Shape;1114;p48"/>
          <p:cNvSpPr txBox="1">
            <a:spLocks noGrp="1"/>
          </p:cNvSpPr>
          <p:nvPr>
            <p:ph type="title" idx="5"/>
          </p:nvPr>
        </p:nvSpPr>
        <p:spPr>
          <a:xfrm>
            <a:off x="664141" y="3848075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latin typeface="Kristen ITC" panose="03050502040202030202" pitchFamily="66" charset="0"/>
              </a:rPr>
              <a:t>3</a:t>
            </a:r>
            <a:endParaRPr dirty="0">
              <a:latin typeface="Kristen ITC" panose="03050502040202030202" pitchFamily="66" charset="0"/>
            </a:endParaRPr>
          </a:p>
        </p:txBody>
      </p:sp>
      <p:sp>
        <p:nvSpPr>
          <p:cNvPr id="1115" name="Google Shape;1115;p48"/>
          <p:cNvSpPr txBox="1">
            <a:spLocks noGrp="1"/>
          </p:cNvSpPr>
          <p:nvPr>
            <p:ph type="title" idx="8"/>
          </p:nvPr>
        </p:nvSpPr>
        <p:spPr>
          <a:xfrm>
            <a:off x="6403333" y="2333299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latin typeface="Kristen ITC" panose="03050502040202030202" pitchFamily="66" charset="0"/>
              </a:rPr>
              <a:t>2</a:t>
            </a:r>
            <a:endParaRPr dirty="0">
              <a:latin typeface="Kristen ITC" panose="03050502040202030202" pitchFamily="66" charset="0"/>
            </a:endParaRPr>
          </a:p>
        </p:txBody>
      </p:sp>
      <p:sp>
        <p:nvSpPr>
          <p:cNvPr id="1116" name="Google Shape;1116;p48"/>
          <p:cNvSpPr txBox="1">
            <a:spLocks noGrp="1"/>
          </p:cNvSpPr>
          <p:nvPr>
            <p:ph type="title" idx="14"/>
          </p:nvPr>
        </p:nvSpPr>
        <p:spPr>
          <a:xfrm>
            <a:off x="6403300" y="4038652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latin typeface="Kristen ITC" panose="03050502040202030202" pitchFamily="66" charset="0"/>
              </a:rPr>
              <a:t>4</a:t>
            </a:r>
            <a:endParaRPr dirty="0">
              <a:latin typeface="Kristen ITC" panose="03050502040202030202" pitchFamily="66" charset="0"/>
            </a:endParaRPr>
          </a:p>
        </p:txBody>
      </p:sp>
      <p:sp>
        <p:nvSpPr>
          <p:cNvPr id="1118" name="Google Shape;1118;p48"/>
          <p:cNvSpPr txBox="1">
            <a:spLocks noGrp="1"/>
          </p:cNvSpPr>
          <p:nvPr>
            <p:ph type="title" idx="3"/>
          </p:nvPr>
        </p:nvSpPr>
        <p:spPr>
          <a:xfrm flipH="1">
            <a:off x="2087194" y="2333300"/>
            <a:ext cx="4127236" cy="37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5" name="Google Shape;1125;p48"/>
          <p:cNvSpPr/>
          <p:nvPr/>
        </p:nvSpPr>
        <p:spPr>
          <a:xfrm rot="5400000">
            <a:off x="11038851" y="449434"/>
            <a:ext cx="177967" cy="206433"/>
          </a:xfrm>
          <a:custGeom>
            <a:avLst/>
            <a:gdLst/>
            <a:ahLst/>
            <a:cxnLst/>
            <a:rect l="l" t="t" r="r" b="b"/>
            <a:pathLst>
              <a:path w="5339" h="6193" extrusionOk="0">
                <a:moveTo>
                  <a:pt x="2490" y="1"/>
                </a:moveTo>
                <a:cubicBezTo>
                  <a:pt x="2244" y="1"/>
                  <a:pt x="1990" y="40"/>
                  <a:pt x="1730" y="126"/>
                </a:cubicBezTo>
                <a:cubicBezTo>
                  <a:pt x="853" y="477"/>
                  <a:pt x="301" y="1153"/>
                  <a:pt x="151" y="2031"/>
                </a:cubicBezTo>
                <a:cubicBezTo>
                  <a:pt x="0" y="3033"/>
                  <a:pt x="51" y="4011"/>
                  <a:pt x="577" y="4938"/>
                </a:cubicBezTo>
                <a:cubicBezTo>
                  <a:pt x="1060" y="5758"/>
                  <a:pt x="1766" y="6193"/>
                  <a:pt x="2509" y="6193"/>
                </a:cubicBezTo>
                <a:cubicBezTo>
                  <a:pt x="3038" y="6193"/>
                  <a:pt x="3586" y="5973"/>
                  <a:pt x="4086" y="5514"/>
                </a:cubicBezTo>
                <a:cubicBezTo>
                  <a:pt x="4637" y="5013"/>
                  <a:pt x="5038" y="4437"/>
                  <a:pt x="5314" y="3760"/>
                </a:cubicBezTo>
                <a:cubicBezTo>
                  <a:pt x="5314" y="3459"/>
                  <a:pt x="5339" y="3158"/>
                  <a:pt x="5314" y="2858"/>
                </a:cubicBezTo>
                <a:cubicBezTo>
                  <a:pt x="5142" y="1438"/>
                  <a:pt x="3974" y="1"/>
                  <a:pt x="24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6" name="Google Shape;1126;p48"/>
          <p:cNvSpPr/>
          <p:nvPr/>
        </p:nvSpPr>
        <p:spPr>
          <a:xfrm rot="5400000">
            <a:off x="11497018" y="263501"/>
            <a:ext cx="34300" cy="40300"/>
          </a:xfrm>
          <a:custGeom>
            <a:avLst/>
            <a:gdLst/>
            <a:ahLst/>
            <a:cxnLst/>
            <a:rect l="l" t="t" r="r" b="b"/>
            <a:pathLst>
              <a:path w="1029" h="1209" extrusionOk="0">
                <a:moveTo>
                  <a:pt x="251" y="1"/>
                </a:moveTo>
                <a:cubicBezTo>
                  <a:pt x="176" y="276"/>
                  <a:pt x="101" y="552"/>
                  <a:pt x="26" y="828"/>
                </a:cubicBezTo>
                <a:cubicBezTo>
                  <a:pt x="1" y="1003"/>
                  <a:pt x="76" y="1154"/>
                  <a:pt x="276" y="1204"/>
                </a:cubicBezTo>
                <a:cubicBezTo>
                  <a:pt x="292" y="1207"/>
                  <a:pt x="309" y="1208"/>
                  <a:pt x="325" y="1208"/>
                </a:cubicBezTo>
                <a:cubicBezTo>
                  <a:pt x="432" y="1208"/>
                  <a:pt x="530" y="1137"/>
                  <a:pt x="552" y="1028"/>
                </a:cubicBezTo>
                <a:cubicBezTo>
                  <a:pt x="627" y="753"/>
                  <a:pt x="752" y="627"/>
                  <a:pt x="1028" y="602"/>
                </a:cubicBezTo>
                <a:cubicBezTo>
                  <a:pt x="953" y="176"/>
                  <a:pt x="677" y="1"/>
                  <a:pt x="2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7" name="Google Shape;1127;p48"/>
          <p:cNvSpPr/>
          <p:nvPr/>
        </p:nvSpPr>
        <p:spPr>
          <a:xfrm rot="5400000">
            <a:off x="11405201" y="384451"/>
            <a:ext cx="15900" cy="12267"/>
          </a:xfrm>
          <a:custGeom>
            <a:avLst/>
            <a:gdLst/>
            <a:ahLst/>
            <a:cxnLst/>
            <a:rect l="l" t="t" r="r" b="b"/>
            <a:pathLst>
              <a:path w="477" h="368" extrusionOk="0">
                <a:moveTo>
                  <a:pt x="214" y="0"/>
                </a:moveTo>
                <a:cubicBezTo>
                  <a:pt x="112" y="0"/>
                  <a:pt x="45" y="45"/>
                  <a:pt x="25" y="184"/>
                </a:cubicBezTo>
                <a:cubicBezTo>
                  <a:pt x="0" y="284"/>
                  <a:pt x="75" y="359"/>
                  <a:pt x="176" y="359"/>
                </a:cubicBezTo>
                <a:cubicBezTo>
                  <a:pt x="208" y="365"/>
                  <a:pt x="238" y="368"/>
                  <a:pt x="266" y="368"/>
                </a:cubicBezTo>
                <a:cubicBezTo>
                  <a:pt x="367" y="368"/>
                  <a:pt x="437" y="327"/>
                  <a:pt x="476" y="209"/>
                </a:cubicBezTo>
                <a:cubicBezTo>
                  <a:pt x="476" y="84"/>
                  <a:pt x="401" y="33"/>
                  <a:pt x="301" y="8"/>
                </a:cubicBezTo>
                <a:cubicBezTo>
                  <a:pt x="270" y="3"/>
                  <a:pt x="241" y="0"/>
                  <a:pt x="2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8" name="Google Shape;1128;p48"/>
          <p:cNvSpPr/>
          <p:nvPr/>
        </p:nvSpPr>
        <p:spPr>
          <a:xfrm rot="5400000">
            <a:off x="11375052" y="407201"/>
            <a:ext cx="5033" cy="4367"/>
          </a:xfrm>
          <a:custGeom>
            <a:avLst/>
            <a:gdLst/>
            <a:ahLst/>
            <a:cxnLst/>
            <a:rect l="l" t="t" r="r" b="b"/>
            <a:pathLst>
              <a:path w="151" h="131" extrusionOk="0">
                <a:moveTo>
                  <a:pt x="25" y="0"/>
                </a:moveTo>
                <a:cubicBezTo>
                  <a:pt x="25" y="0"/>
                  <a:pt x="0" y="25"/>
                  <a:pt x="0" y="25"/>
                </a:cubicBezTo>
                <a:cubicBezTo>
                  <a:pt x="16" y="87"/>
                  <a:pt x="41" y="130"/>
                  <a:pt x="75" y="130"/>
                </a:cubicBezTo>
                <a:cubicBezTo>
                  <a:pt x="97" y="130"/>
                  <a:pt x="122" y="114"/>
                  <a:pt x="150" y="75"/>
                </a:cubicBezTo>
                <a:cubicBezTo>
                  <a:pt x="125" y="50"/>
                  <a:pt x="75" y="25"/>
                  <a:pt x="2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1108;p48">
            <a:extLst>
              <a:ext uri="{FF2B5EF4-FFF2-40B4-BE49-F238E27FC236}">
                <a16:creationId xmlns:a16="http://schemas.microsoft.com/office/drawing/2014/main" id="{D3CC6443-A34E-4266-A5F4-7206F08CE7C7}"/>
              </a:ext>
            </a:extLst>
          </p:cNvPr>
          <p:cNvSpPr/>
          <p:nvPr/>
        </p:nvSpPr>
        <p:spPr>
          <a:xfrm rot="4780266" flipH="1">
            <a:off x="1282340" y="5492418"/>
            <a:ext cx="1584653" cy="1216581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1116;p48">
            <a:extLst>
              <a:ext uri="{FF2B5EF4-FFF2-40B4-BE49-F238E27FC236}">
                <a16:creationId xmlns:a16="http://schemas.microsoft.com/office/drawing/2014/main" id="{9BE66272-8555-4663-96CF-1FF4DBE9376A}"/>
              </a:ext>
            </a:extLst>
          </p:cNvPr>
          <p:cNvSpPr txBox="1">
            <a:spLocks/>
          </p:cNvSpPr>
          <p:nvPr/>
        </p:nvSpPr>
        <p:spPr>
          <a:xfrm>
            <a:off x="1523036" y="5535296"/>
            <a:ext cx="1103200" cy="11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arriecito"/>
              <a:buNone/>
              <a:defRPr sz="5500" b="1" i="0" u="none" strike="noStrike" cap="none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Barriecito"/>
              <a:buNone/>
              <a:tabLst/>
              <a:defRPr/>
            </a:pPr>
            <a:r>
              <a:rPr kumimoji="0" lang="en" sz="7333" b="1" i="0" u="none" strike="noStrike" kern="0" cap="none" spc="0" normalizeH="0" baseline="0" noProof="0" dirty="0">
                <a:ln>
                  <a:noFill/>
                </a:ln>
                <a:solidFill>
                  <a:srgbClr val="FF496C"/>
                </a:solidFill>
                <a:effectLst/>
                <a:uLnTx/>
                <a:uFillTx/>
                <a:latin typeface="Kristen ITC" panose="03050502040202030202" pitchFamily="66" charset="0"/>
                <a:sym typeface="Barriecito"/>
              </a:rPr>
              <a:t>5</a:t>
            </a:r>
          </a:p>
        </p:txBody>
      </p:sp>
      <p:sp>
        <p:nvSpPr>
          <p:cNvPr id="31" name="Google Shape;1118;p48">
            <a:extLst>
              <a:ext uri="{FF2B5EF4-FFF2-40B4-BE49-F238E27FC236}">
                <a16:creationId xmlns:a16="http://schemas.microsoft.com/office/drawing/2014/main" id="{30EB0A3A-608C-4ABF-ABAC-B69FAA0103DC}"/>
              </a:ext>
            </a:extLst>
          </p:cNvPr>
          <p:cNvSpPr txBox="1">
            <a:spLocks/>
          </p:cNvSpPr>
          <p:nvPr/>
        </p:nvSpPr>
        <p:spPr>
          <a:xfrm flipH="1">
            <a:off x="1944022" y="4029528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Look, complete and read.</a:t>
            </a:r>
          </a:p>
        </p:txBody>
      </p:sp>
      <p:sp>
        <p:nvSpPr>
          <p:cNvPr id="32" name="Google Shape;1118;p48">
            <a:extLst>
              <a:ext uri="{FF2B5EF4-FFF2-40B4-BE49-F238E27FC236}">
                <a16:creationId xmlns:a16="http://schemas.microsoft.com/office/drawing/2014/main" id="{3626116B-BB15-4516-A2E3-08572304629D}"/>
              </a:ext>
            </a:extLst>
          </p:cNvPr>
          <p:cNvSpPr txBox="1">
            <a:spLocks/>
          </p:cNvSpPr>
          <p:nvPr/>
        </p:nvSpPr>
        <p:spPr>
          <a:xfrm flipH="1">
            <a:off x="7695428" y="2757079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Listen and tick.</a:t>
            </a:r>
          </a:p>
        </p:txBody>
      </p:sp>
      <p:sp>
        <p:nvSpPr>
          <p:cNvPr id="41" name="Google Shape;1118;p48">
            <a:extLst>
              <a:ext uri="{FF2B5EF4-FFF2-40B4-BE49-F238E27FC236}">
                <a16:creationId xmlns:a16="http://schemas.microsoft.com/office/drawing/2014/main" id="{4803BF08-B556-463F-98EB-4213838D84E3}"/>
              </a:ext>
            </a:extLst>
          </p:cNvPr>
          <p:cNvSpPr txBox="1">
            <a:spLocks/>
          </p:cNvSpPr>
          <p:nvPr/>
        </p:nvSpPr>
        <p:spPr>
          <a:xfrm flipH="1">
            <a:off x="7695367" y="4534185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Let’s play.</a:t>
            </a:r>
          </a:p>
        </p:txBody>
      </p:sp>
      <p:sp>
        <p:nvSpPr>
          <p:cNvPr id="42" name="Google Shape;1118;p48">
            <a:extLst>
              <a:ext uri="{FF2B5EF4-FFF2-40B4-BE49-F238E27FC236}">
                <a16:creationId xmlns:a16="http://schemas.microsoft.com/office/drawing/2014/main" id="{7069AD88-0A1D-4C42-92AC-4B4BFA49207C}"/>
              </a:ext>
            </a:extLst>
          </p:cNvPr>
          <p:cNvSpPr txBox="1">
            <a:spLocks/>
          </p:cNvSpPr>
          <p:nvPr/>
        </p:nvSpPr>
        <p:spPr>
          <a:xfrm flipH="1">
            <a:off x="2841767" y="6026719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Fun corner and wrap-up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00E37FD-9CE5-4046-B6C9-B48D217C3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836" y="4107818"/>
            <a:ext cx="1669781" cy="1961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957AFA-DE8D-4C83-97B2-7AA3CBAB8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512" y="550229"/>
            <a:ext cx="1966773" cy="231095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DF5E25-4125-4BED-A4E1-6322D86E51E3}"/>
              </a:ext>
            </a:extLst>
          </p:cNvPr>
          <p:cNvCxnSpPr/>
          <p:nvPr/>
        </p:nvCxnSpPr>
        <p:spPr>
          <a:xfrm>
            <a:off x="606669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364E4B-3606-41A7-9581-3E912A090AB6}"/>
              </a:ext>
            </a:extLst>
          </p:cNvPr>
          <p:cNvCxnSpPr/>
          <p:nvPr/>
        </p:nvCxnSpPr>
        <p:spPr>
          <a:xfrm>
            <a:off x="300110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CCBF5C-FFC3-4C18-BFA0-F556BC3679CB}"/>
              </a:ext>
            </a:extLst>
          </p:cNvPr>
          <p:cNvCxnSpPr/>
          <p:nvPr/>
        </p:nvCxnSpPr>
        <p:spPr>
          <a:xfrm>
            <a:off x="9114692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61146A-DA1E-4033-B02F-2E6A0715E8AD}"/>
              </a:ext>
            </a:extLst>
          </p:cNvPr>
          <p:cNvCxnSpPr>
            <a:cxnSpLocks/>
          </p:cNvCxnSpPr>
          <p:nvPr/>
        </p:nvCxnSpPr>
        <p:spPr>
          <a:xfrm>
            <a:off x="-29310" y="341141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C732E5A-6D1A-4A20-9DCE-146F594C8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4058" y="444109"/>
            <a:ext cx="2177334" cy="25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FD8E86-D29E-494A-84E7-2D23F5809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593387" y="4091368"/>
            <a:ext cx="1859717" cy="218516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1ED7348-2965-41AB-8591-15836DE64094}"/>
              </a:ext>
            </a:extLst>
          </p:cNvPr>
          <p:cNvSpPr/>
          <p:nvPr/>
        </p:nvSpPr>
        <p:spPr>
          <a:xfrm>
            <a:off x="6475923" y="846757"/>
            <a:ext cx="21943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 </a:t>
            </a:r>
            <a:r>
              <a:rPr lang="en-US" sz="5400" spc="-1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am singing</a:t>
            </a:r>
            <a:r>
              <a:rPr kumimoji="0" lang="en-US" sz="5400" b="0" i="0" u="none" strike="noStrike" kern="1200" cap="none" spc="-15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E53DC5-D9F4-408B-9FD5-57AAA62FE33A}"/>
              </a:ext>
            </a:extLst>
          </p:cNvPr>
          <p:cNvSpPr/>
          <p:nvPr/>
        </p:nvSpPr>
        <p:spPr>
          <a:xfrm>
            <a:off x="6424944" y="4211652"/>
            <a:ext cx="21943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 am writing.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91D9CA-99C1-4DD7-90AB-9C38E63EA938}"/>
              </a:ext>
            </a:extLst>
          </p:cNvPr>
          <p:cNvSpPr/>
          <p:nvPr/>
        </p:nvSpPr>
        <p:spPr>
          <a:xfrm>
            <a:off x="9472945" y="4211652"/>
            <a:ext cx="219436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 am reading.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9922E6-77B5-4FCE-A069-1343067CB101}"/>
              </a:ext>
            </a:extLst>
          </p:cNvPr>
          <p:cNvSpPr/>
          <p:nvPr/>
        </p:nvSpPr>
        <p:spPr>
          <a:xfrm>
            <a:off x="9434844" y="856855"/>
            <a:ext cx="23892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 am dancing.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4D283589-7654-44C6-9B48-D314729AA959}"/>
              </a:ext>
            </a:extLst>
          </p:cNvPr>
          <p:cNvSpPr/>
          <p:nvPr/>
        </p:nvSpPr>
        <p:spPr>
          <a:xfrm>
            <a:off x="33476" y="3439563"/>
            <a:ext cx="2958921" cy="33480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3</a:t>
            </a:r>
          </a:p>
        </p:txBody>
      </p:sp>
      <p:sp>
        <p:nvSpPr>
          <p:cNvPr id="26" name="&quot;No&quot; Symbol 21">
            <a:extLst>
              <a:ext uri="{FF2B5EF4-FFF2-40B4-BE49-F238E27FC236}">
                <a16:creationId xmlns:a16="http://schemas.microsoft.com/office/drawing/2014/main" id="{CCAC2447-863A-44DB-BA2F-345DB29072F5}"/>
              </a:ext>
            </a:extLst>
          </p:cNvPr>
          <p:cNvSpPr/>
          <p:nvPr/>
        </p:nvSpPr>
        <p:spPr>
          <a:xfrm>
            <a:off x="2252463" y="6134352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44">
            <a:extLst>
              <a:ext uri="{FF2B5EF4-FFF2-40B4-BE49-F238E27FC236}">
                <a16:creationId xmlns:a16="http://schemas.microsoft.com/office/drawing/2014/main" id="{CA908D8A-BD1E-458C-8E2B-F73C08A27534}"/>
              </a:ext>
            </a:extLst>
          </p:cNvPr>
          <p:cNvSpPr/>
          <p:nvPr/>
        </p:nvSpPr>
        <p:spPr>
          <a:xfrm>
            <a:off x="24876" y="-16782"/>
            <a:ext cx="2958921" cy="341141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30" name="&quot;No&quot; Symbol 45">
            <a:extLst>
              <a:ext uri="{FF2B5EF4-FFF2-40B4-BE49-F238E27FC236}">
                <a16:creationId xmlns:a16="http://schemas.microsoft.com/office/drawing/2014/main" id="{D62DBBB0-6ECC-487B-8711-01FF2E964BA9}"/>
              </a:ext>
            </a:extLst>
          </p:cNvPr>
          <p:cNvSpPr/>
          <p:nvPr/>
        </p:nvSpPr>
        <p:spPr>
          <a:xfrm>
            <a:off x="2200829" y="266274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44">
            <a:extLst>
              <a:ext uri="{FF2B5EF4-FFF2-40B4-BE49-F238E27FC236}">
                <a16:creationId xmlns:a16="http://schemas.microsoft.com/office/drawing/2014/main" id="{56554AA4-C0D8-45A4-82A7-8D773611E323}"/>
              </a:ext>
            </a:extLst>
          </p:cNvPr>
          <p:cNvSpPr/>
          <p:nvPr/>
        </p:nvSpPr>
        <p:spPr>
          <a:xfrm>
            <a:off x="3053693" y="0"/>
            <a:ext cx="2958921" cy="341141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2" name="&quot;No&quot; Symbol 45">
            <a:extLst>
              <a:ext uri="{FF2B5EF4-FFF2-40B4-BE49-F238E27FC236}">
                <a16:creationId xmlns:a16="http://schemas.microsoft.com/office/drawing/2014/main" id="{C1724546-7912-4516-B105-B877BD236B24}"/>
              </a:ext>
            </a:extLst>
          </p:cNvPr>
          <p:cNvSpPr/>
          <p:nvPr/>
        </p:nvSpPr>
        <p:spPr>
          <a:xfrm>
            <a:off x="5236645" y="2645959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CEF19B6E-C0D7-4113-9AC9-DD24B9A932E0}"/>
              </a:ext>
            </a:extLst>
          </p:cNvPr>
          <p:cNvSpPr/>
          <p:nvPr/>
        </p:nvSpPr>
        <p:spPr>
          <a:xfrm>
            <a:off x="3045825" y="3439562"/>
            <a:ext cx="2958921" cy="33480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4</a:t>
            </a:r>
          </a:p>
        </p:txBody>
      </p:sp>
      <p:sp>
        <p:nvSpPr>
          <p:cNvPr id="34" name="&quot;No&quot; Symbol 21">
            <a:extLst>
              <a:ext uri="{FF2B5EF4-FFF2-40B4-BE49-F238E27FC236}">
                <a16:creationId xmlns:a16="http://schemas.microsoft.com/office/drawing/2014/main" id="{4B824813-F4CD-441C-8F8A-A895064BC86A}"/>
              </a:ext>
            </a:extLst>
          </p:cNvPr>
          <p:cNvSpPr/>
          <p:nvPr/>
        </p:nvSpPr>
        <p:spPr>
          <a:xfrm>
            <a:off x="5287786" y="6134352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44">
            <a:extLst>
              <a:ext uri="{FF2B5EF4-FFF2-40B4-BE49-F238E27FC236}">
                <a16:creationId xmlns:a16="http://schemas.microsoft.com/office/drawing/2014/main" id="{491F3FC4-FBF9-471D-AF08-639FEB2D041A}"/>
              </a:ext>
            </a:extLst>
          </p:cNvPr>
          <p:cNvSpPr/>
          <p:nvPr/>
        </p:nvSpPr>
        <p:spPr>
          <a:xfrm>
            <a:off x="6091757" y="0"/>
            <a:ext cx="2958921" cy="341141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a</a:t>
            </a:r>
          </a:p>
        </p:txBody>
      </p:sp>
      <p:sp>
        <p:nvSpPr>
          <p:cNvPr id="36" name="&quot;No&quot; Symbol 45">
            <a:extLst>
              <a:ext uri="{FF2B5EF4-FFF2-40B4-BE49-F238E27FC236}">
                <a16:creationId xmlns:a16="http://schemas.microsoft.com/office/drawing/2014/main" id="{028368FA-8C56-443C-B400-01C7EBDF6DDB}"/>
              </a:ext>
            </a:extLst>
          </p:cNvPr>
          <p:cNvSpPr/>
          <p:nvPr/>
        </p:nvSpPr>
        <p:spPr>
          <a:xfrm>
            <a:off x="8271029" y="2645959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44">
            <a:extLst>
              <a:ext uri="{FF2B5EF4-FFF2-40B4-BE49-F238E27FC236}">
                <a16:creationId xmlns:a16="http://schemas.microsoft.com/office/drawing/2014/main" id="{5AD1D47A-DD7A-4811-86EA-B1673758E333}"/>
              </a:ext>
            </a:extLst>
          </p:cNvPr>
          <p:cNvSpPr/>
          <p:nvPr/>
        </p:nvSpPr>
        <p:spPr>
          <a:xfrm>
            <a:off x="9186184" y="4858"/>
            <a:ext cx="2958921" cy="341141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b</a:t>
            </a:r>
          </a:p>
        </p:txBody>
      </p:sp>
      <p:sp>
        <p:nvSpPr>
          <p:cNvPr id="38" name="&quot;No&quot; Symbol 45">
            <a:extLst>
              <a:ext uri="{FF2B5EF4-FFF2-40B4-BE49-F238E27FC236}">
                <a16:creationId xmlns:a16="http://schemas.microsoft.com/office/drawing/2014/main" id="{DF4B310A-DACD-408C-954E-94E0669E9D59}"/>
              </a:ext>
            </a:extLst>
          </p:cNvPr>
          <p:cNvSpPr/>
          <p:nvPr/>
        </p:nvSpPr>
        <p:spPr>
          <a:xfrm>
            <a:off x="11363569" y="2634595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44">
            <a:extLst>
              <a:ext uri="{FF2B5EF4-FFF2-40B4-BE49-F238E27FC236}">
                <a16:creationId xmlns:a16="http://schemas.microsoft.com/office/drawing/2014/main" id="{4804526E-BAD4-444E-B5BD-81DA4808E67B}"/>
              </a:ext>
            </a:extLst>
          </p:cNvPr>
          <p:cNvSpPr/>
          <p:nvPr/>
        </p:nvSpPr>
        <p:spPr>
          <a:xfrm>
            <a:off x="6099799" y="3446584"/>
            <a:ext cx="2958921" cy="341141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c</a:t>
            </a:r>
          </a:p>
        </p:txBody>
      </p:sp>
      <p:sp>
        <p:nvSpPr>
          <p:cNvPr id="40" name="&quot;No&quot; Symbol 45">
            <a:extLst>
              <a:ext uri="{FF2B5EF4-FFF2-40B4-BE49-F238E27FC236}">
                <a16:creationId xmlns:a16="http://schemas.microsoft.com/office/drawing/2014/main" id="{53B2970F-9CBE-49CD-83EC-73E2946D06E0}"/>
              </a:ext>
            </a:extLst>
          </p:cNvPr>
          <p:cNvSpPr/>
          <p:nvPr/>
        </p:nvSpPr>
        <p:spPr>
          <a:xfrm>
            <a:off x="8280569" y="6123398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4">
            <a:extLst>
              <a:ext uri="{FF2B5EF4-FFF2-40B4-BE49-F238E27FC236}">
                <a16:creationId xmlns:a16="http://schemas.microsoft.com/office/drawing/2014/main" id="{833CA655-1162-4B86-9DB5-07E26E8C3B6E}"/>
              </a:ext>
            </a:extLst>
          </p:cNvPr>
          <p:cNvSpPr/>
          <p:nvPr/>
        </p:nvSpPr>
        <p:spPr>
          <a:xfrm>
            <a:off x="9178707" y="3446584"/>
            <a:ext cx="2958921" cy="341141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d</a:t>
            </a:r>
          </a:p>
        </p:txBody>
      </p:sp>
      <p:sp>
        <p:nvSpPr>
          <p:cNvPr id="42" name="&quot;No&quot; Symbol 45">
            <a:extLst>
              <a:ext uri="{FF2B5EF4-FFF2-40B4-BE49-F238E27FC236}">
                <a16:creationId xmlns:a16="http://schemas.microsoft.com/office/drawing/2014/main" id="{49136DB7-7466-4BF6-8794-9D3A8F8894C8}"/>
              </a:ext>
            </a:extLst>
          </p:cNvPr>
          <p:cNvSpPr/>
          <p:nvPr/>
        </p:nvSpPr>
        <p:spPr>
          <a:xfrm>
            <a:off x="11363569" y="6119889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36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E74DC819-4D61-C352-9603-0EF3B9FB77D9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69228" y="1117114"/>
            <a:ext cx="5452949" cy="4838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B90FD5-1052-5ED1-95E3-E502F9E300AB}"/>
              </a:ext>
            </a:extLst>
          </p:cNvPr>
          <p:cNvSpPr/>
          <p:nvPr/>
        </p:nvSpPr>
        <p:spPr>
          <a:xfrm>
            <a:off x="4184332" y="2177726"/>
            <a:ext cx="6349632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You’re</a:t>
            </a:r>
            <a:endParaRPr lang="vi-VN" sz="2666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2879E-DD79-8884-3362-944E8F329A8B}"/>
              </a:ext>
            </a:extLst>
          </p:cNvPr>
          <p:cNvSpPr/>
          <p:nvPr/>
        </p:nvSpPr>
        <p:spPr>
          <a:xfrm>
            <a:off x="4127182" y="2213473"/>
            <a:ext cx="562409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You’re</a:t>
            </a:r>
            <a:endParaRPr lang="vi-VN" sz="2666" dirty="0">
              <a:solidFill>
                <a:srgbClr val="00B050"/>
              </a:solidFill>
            </a:endParaRP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5BE5F5F6-2D3D-938F-8CBE-7D3847ECA983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127182" y="3216415"/>
            <a:ext cx="4266137" cy="189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3375928" y="1871013"/>
            <a:ext cx="6005138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b="1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Let’s play.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45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74" y="120816"/>
            <a:ext cx="11560858" cy="673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22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1245142" y="1475121"/>
            <a:ext cx="8054502" cy="223036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b="1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Fun corner and wrap-up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48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rectang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285FE6EE-D713-4E30-8AAD-DD9DF02E8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31"/>
            <a:ext cx="12192000" cy="6884931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B45278D-F930-463F-8FA9-28534FA9C40C}"/>
              </a:ext>
            </a:extLst>
          </p:cNvPr>
          <p:cNvSpPr txBox="1">
            <a:spLocks/>
          </p:cNvSpPr>
          <p:nvPr/>
        </p:nvSpPr>
        <p:spPr>
          <a:xfrm>
            <a:off x="907407" y="1184217"/>
            <a:ext cx="4746857" cy="954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Leelawadee" panose="020B0502040204020203" pitchFamily="34" charset="-34"/>
              </a:rPr>
              <a:t>Game:</a:t>
            </a:r>
          </a:p>
        </p:txBody>
      </p:sp>
      <p:pic>
        <p:nvPicPr>
          <p:cNvPr id="2050" name="Picture 2" descr="Tic-tac-toe – Wikipedia tiếng Việt">
            <a:extLst>
              <a:ext uri="{FF2B5EF4-FFF2-40B4-BE49-F238E27FC236}">
                <a16:creationId xmlns:a16="http://schemas.microsoft.com/office/drawing/2014/main" id="{1B316598-D6CC-FF81-2BD3-04D175DCF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303" y="1469388"/>
            <a:ext cx="22669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A20DC6B1-CFBF-5B77-3981-FEFE94BB5278}"/>
              </a:ext>
            </a:extLst>
          </p:cNvPr>
          <p:cNvSpPr/>
          <p:nvPr/>
        </p:nvSpPr>
        <p:spPr>
          <a:xfrm>
            <a:off x="7591440" y="2138677"/>
            <a:ext cx="3448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Tic-Tac-Toe</a:t>
            </a:r>
            <a:endParaRPr lang="vi-VN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255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B46D9C-B8D6-B607-D1C1-3D77A48CE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18" y="628259"/>
            <a:ext cx="4951363" cy="82011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18308D-3E26-38FB-9A99-7BBC214AE972}"/>
              </a:ext>
            </a:extLst>
          </p:cNvPr>
          <p:cNvSpPr/>
          <p:nvPr/>
        </p:nvSpPr>
        <p:spPr>
          <a:xfrm>
            <a:off x="804679" y="4114409"/>
            <a:ext cx="2467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dancing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A688AAD6-8AA1-CC6B-BC8D-E5562201AB4E}"/>
              </a:ext>
            </a:extLst>
          </p:cNvPr>
          <p:cNvSpPr/>
          <p:nvPr/>
        </p:nvSpPr>
        <p:spPr>
          <a:xfrm>
            <a:off x="7905750" y="628259"/>
            <a:ext cx="2952750" cy="1466850"/>
          </a:xfrm>
          <a:prstGeom prst="wedgeRectCallout">
            <a:avLst>
              <a:gd name="adj1" fmla="val -88575"/>
              <a:gd name="adj2" fmla="val 61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/>
              <a:t>dancing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CCFAF1-13A4-9639-52D5-165C8579A051}"/>
              </a:ext>
            </a:extLst>
          </p:cNvPr>
          <p:cNvSpPr/>
          <p:nvPr/>
        </p:nvSpPr>
        <p:spPr>
          <a:xfrm>
            <a:off x="8919977" y="4114409"/>
            <a:ext cx="2467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dancing</a:t>
            </a:r>
          </a:p>
        </p:txBody>
      </p:sp>
    </p:spTree>
    <p:extLst>
      <p:ext uri="{BB962C8B-B14F-4D97-AF65-F5344CB8AC3E}">
        <p14:creationId xmlns:p14="http://schemas.microsoft.com/office/powerpoint/2010/main" val="265169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y Again Button"/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PLAY AGAIN</a:t>
            </a:r>
          </a:p>
        </p:txBody>
      </p:sp>
      <p:sp>
        <p:nvSpPr>
          <p:cNvPr id="4" name="X1"/>
          <p:cNvSpPr/>
          <p:nvPr/>
        </p:nvSpPr>
        <p:spPr>
          <a:xfrm>
            <a:off x="2856000" y="18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" name="X2"/>
          <p:cNvSpPr/>
          <p:nvPr/>
        </p:nvSpPr>
        <p:spPr>
          <a:xfrm>
            <a:off x="5016000" y="18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X3"/>
          <p:cNvSpPr/>
          <p:nvPr/>
        </p:nvSpPr>
        <p:spPr>
          <a:xfrm>
            <a:off x="7176000" y="18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X4"/>
          <p:cNvSpPr/>
          <p:nvPr/>
        </p:nvSpPr>
        <p:spPr>
          <a:xfrm>
            <a:off x="2856000" y="234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X5"/>
          <p:cNvSpPr/>
          <p:nvPr/>
        </p:nvSpPr>
        <p:spPr>
          <a:xfrm>
            <a:off x="5016000" y="234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X6"/>
          <p:cNvSpPr/>
          <p:nvPr/>
        </p:nvSpPr>
        <p:spPr>
          <a:xfrm>
            <a:off x="7176000" y="234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X7"/>
          <p:cNvSpPr/>
          <p:nvPr/>
        </p:nvSpPr>
        <p:spPr>
          <a:xfrm>
            <a:off x="2856000" y="450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X8"/>
          <p:cNvSpPr/>
          <p:nvPr/>
        </p:nvSpPr>
        <p:spPr>
          <a:xfrm>
            <a:off x="5016000" y="450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X9"/>
          <p:cNvSpPr/>
          <p:nvPr/>
        </p:nvSpPr>
        <p:spPr>
          <a:xfrm>
            <a:off x="7176000" y="450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1"/>
          <p:cNvSpPr/>
          <p:nvPr/>
        </p:nvSpPr>
        <p:spPr>
          <a:xfrm>
            <a:off x="2856000" y="18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5" name="O2"/>
          <p:cNvSpPr/>
          <p:nvPr/>
        </p:nvSpPr>
        <p:spPr>
          <a:xfrm>
            <a:off x="5016000" y="18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3"/>
          <p:cNvSpPr/>
          <p:nvPr/>
        </p:nvSpPr>
        <p:spPr>
          <a:xfrm>
            <a:off x="7176000" y="18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O4"/>
          <p:cNvSpPr/>
          <p:nvPr/>
        </p:nvSpPr>
        <p:spPr>
          <a:xfrm>
            <a:off x="2856000" y="234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5"/>
          <p:cNvSpPr/>
          <p:nvPr/>
        </p:nvSpPr>
        <p:spPr>
          <a:xfrm>
            <a:off x="5016000" y="234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O6"/>
          <p:cNvSpPr/>
          <p:nvPr/>
        </p:nvSpPr>
        <p:spPr>
          <a:xfrm>
            <a:off x="7176000" y="234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O7"/>
          <p:cNvSpPr/>
          <p:nvPr/>
        </p:nvSpPr>
        <p:spPr>
          <a:xfrm>
            <a:off x="2856000" y="450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8"/>
          <p:cNvSpPr/>
          <p:nvPr/>
        </p:nvSpPr>
        <p:spPr>
          <a:xfrm>
            <a:off x="5016000" y="450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9"/>
          <p:cNvSpPr/>
          <p:nvPr/>
        </p:nvSpPr>
        <p:spPr>
          <a:xfrm>
            <a:off x="7176000" y="450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1"/>
          <p:cNvSpPr/>
          <p:nvPr/>
        </p:nvSpPr>
        <p:spPr>
          <a:xfrm>
            <a:off x="2856000" y="18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2"/>
          <p:cNvSpPr/>
          <p:nvPr/>
        </p:nvSpPr>
        <p:spPr>
          <a:xfrm>
            <a:off x="5016000" y="18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3"/>
          <p:cNvSpPr/>
          <p:nvPr/>
        </p:nvSpPr>
        <p:spPr>
          <a:xfrm>
            <a:off x="7176000" y="18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4"/>
          <p:cNvSpPr/>
          <p:nvPr/>
        </p:nvSpPr>
        <p:spPr>
          <a:xfrm>
            <a:off x="2856000" y="234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5"/>
          <p:cNvSpPr/>
          <p:nvPr/>
        </p:nvSpPr>
        <p:spPr>
          <a:xfrm>
            <a:off x="5016000" y="234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6"/>
          <p:cNvSpPr/>
          <p:nvPr/>
        </p:nvSpPr>
        <p:spPr>
          <a:xfrm>
            <a:off x="7176000" y="234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7"/>
          <p:cNvSpPr/>
          <p:nvPr/>
        </p:nvSpPr>
        <p:spPr>
          <a:xfrm>
            <a:off x="2856000" y="450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8"/>
          <p:cNvSpPr/>
          <p:nvPr/>
        </p:nvSpPr>
        <p:spPr>
          <a:xfrm>
            <a:off x="5016000" y="450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9"/>
          <p:cNvSpPr/>
          <p:nvPr/>
        </p:nvSpPr>
        <p:spPr>
          <a:xfrm>
            <a:off x="7176000" y="450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8923" y="6453000"/>
            <a:ext cx="987779" cy="252000"/>
            <a:chOff x="128923" y="6453000"/>
            <a:chExt cx="987779" cy="2520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23" y="6453000"/>
              <a:ext cx="252000" cy="25200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380923" y="6502056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 w="0"/>
                  <a:solidFill>
                    <a:srgbClr val="2B61A4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tekhnologic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383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740899" y="2187301"/>
            <a:ext cx="10738338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Warm-up and review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DF4EF0E0-2CF1-6F93-58D6-0FB365594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87" y="719137"/>
            <a:ext cx="93440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2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21462"/>
            <a:ext cx="10515600" cy="6669077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D6452908-5840-F7A0-DF98-65B2546B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Number 1">
            <a:extLst>
              <a:ext uri="{FF2B5EF4-FFF2-40B4-BE49-F238E27FC236}">
                <a16:creationId xmlns:a16="http://schemas.microsoft.com/office/drawing/2014/main" id="{A9349C3F-B8B6-8A7B-7EC1-8988BF4E14EE}"/>
              </a:ext>
            </a:extLst>
          </p:cNvPr>
          <p:cNvSpPr/>
          <p:nvPr/>
        </p:nvSpPr>
        <p:spPr>
          <a:xfrm>
            <a:off x="0" y="19409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" name="Number 2">
            <a:extLst>
              <a:ext uri="{FF2B5EF4-FFF2-40B4-BE49-F238E27FC236}">
                <a16:creationId xmlns:a16="http://schemas.microsoft.com/office/drawing/2014/main" id="{517F6F94-1364-DC2A-A58C-4AE03F53F1BD}"/>
              </a:ext>
            </a:extLst>
          </p:cNvPr>
          <p:cNvSpPr/>
          <p:nvPr/>
        </p:nvSpPr>
        <p:spPr>
          <a:xfrm>
            <a:off x="4062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8" name="Number 3">
            <a:extLst>
              <a:ext uri="{FF2B5EF4-FFF2-40B4-BE49-F238E27FC236}">
                <a16:creationId xmlns:a16="http://schemas.microsoft.com/office/drawing/2014/main" id="{304E01E3-FA11-6818-535A-F1DECEA1E50C}"/>
              </a:ext>
            </a:extLst>
          </p:cNvPr>
          <p:cNvSpPr/>
          <p:nvPr/>
        </p:nvSpPr>
        <p:spPr>
          <a:xfrm>
            <a:off x="8124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" name="Number 4">
            <a:extLst>
              <a:ext uri="{FF2B5EF4-FFF2-40B4-BE49-F238E27FC236}">
                <a16:creationId xmlns:a16="http://schemas.microsoft.com/office/drawing/2014/main" id="{EC9AA36E-83C0-9C52-E6B1-48265AD5713C}"/>
              </a:ext>
            </a:extLst>
          </p:cNvPr>
          <p:cNvSpPr/>
          <p:nvPr/>
        </p:nvSpPr>
        <p:spPr>
          <a:xfrm>
            <a:off x="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0" name="Number 5">
            <a:extLst>
              <a:ext uri="{FF2B5EF4-FFF2-40B4-BE49-F238E27FC236}">
                <a16:creationId xmlns:a16="http://schemas.microsoft.com/office/drawing/2014/main" id="{92360D4C-07EB-552A-C3F5-DA440330F89A}"/>
              </a:ext>
            </a:extLst>
          </p:cNvPr>
          <p:cNvSpPr/>
          <p:nvPr/>
        </p:nvSpPr>
        <p:spPr>
          <a:xfrm>
            <a:off x="4068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" name="Number 6">
            <a:extLst>
              <a:ext uri="{FF2B5EF4-FFF2-40B4-BE49-F238E27FC236}">
                <a16:creationId xmlns:a16="http://schemas.microsoft.com/office/drawing/2014/main" id="{31B46ABE-06DE-6D2E-6529-8D71A8587A2F}"/>
              </a:ext>
            </a:extLst>
          </p:cNvPr>
          <p:cNvSpPr/>
          <p:nvPr/>
        </p:nvSpPr>
        <p:spPr>
          <a:xfrm>
            <a:off x="8124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2" name="Number 7">
            <a:extLst>
              <a:ext uri="{FF2B5EF4-FFF2-40B4-BE49-F238E27FC236}">
                <a16:creationId xmlns:a16="http://schemas.microsoft.com/office/drawing/2014/main" id="{960EE3C1-E93E-C08C-CDAE-6B3298AEECE6}"/>
              </a:ext>
            </a:extLst>
          </p:cNvPr>
          <p:cNvSpPr/>
          <p:nvPr/>
        </p:nvSpPr>
        <p:spPr>
          <a:xfrm>
            <a:off x="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3" name="Number 8">
            <a:extLst>
              <a:ext uri="{FF2B5EF4-FFF2-40B4-BE49-F238E27FC236}">
                <a16:creationId xmlns:a16="http://schemas.microsoft.com/office/drawing/2014/main" id="{4BA0108E-20EA-93B1-5F08-1D156FA2AF59}"/>
              </a:ext>
            </a:extLst>
          </p:cNvPr>
          <p:cNvSpPr/>
          <p:nvPr/>
        </p:nvSpPr>
        <p:spPr>
          <a:xfrm>
            <a:off x="4062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4" name="Number 9">
            <a:extLst>
              <a:ext uri="{FF2B5EF4-FFF2-40B4-BE49-F238E27FC236}">
                <a16:creationId xmlns:a16="http://schemas.microsoft.com/office/drawing/2014/main" id="{885B6060-2E95-AEB6-5D00-5957CCFE0927}"/>
              </a:ext>
            </a:extLst>
          </p:cNvPr>
          <p:cNvSpPr/>
          <p:nvPr/>
        </p:nvSpPr>
        <p:spPr>
          <a:xfrm>
            <a:off x="8124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AE4402-A069-B0FD-212A-9C59D389F4C9}"/>
              </a:ext>
            </a:extLst>
          </p:cNvPr>
          <p:cNvSpPr/>
          <p:nvPr/>
        </p:nvSpPr>
        <p:spPr>
          <a:xfrm>
            <a:off x="13021947" y="4583381"/>
            <a:ext cx="532709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0" i="1" cap="none" spc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val="175636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76875 -0.025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38" y="-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" y="21753"/>
            <a:ext cx="10958286" cy="6836247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D6452908-5840-F7A0-DF98-65B2546B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umber 1">
            <a:extLst>
              <a:ext uri="{FF2B5EF4-FFF2-40B4-BE49-F238E27FC236}">
                <a16:creationId xmlns:a16="http://schemas.microsoft.com/office/drawing/2014/main" id="{4101014C-FC71-8CB3-D938-929801D049BA}"/>
              </a:ext>
            </a:extLst>
          </p:cNvPr>
          <p:cNvSpPr/>
          <p:nvPr/>
        </p:nvSpPr>
        <p:spPr>
          <a:xfrm>
            <a:off x="0" y="-563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" name="Number 2">
            <a:extLst>
              <a:ext uri="{FF2B5EF4-FFF2-40B4-BE49-F238E27FC236}">
                <a16:creationId xmlns:a16="http://schemas.microsoft.com/office/drawing/2014/main" id="{D15F2570-9DD6-84FF-36A0-9982C6E9A81F}"/>
              </a:ext>
            </a:extLst>
          </p:cNvPr>
          <p:cNvSpPr/>
          <p:nvPr/>
        </p:nvSpPr>
        <p:spPr>
          <a:xfrm>
            <a:off x="4062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8" name="Number 3">
            <a:extLst>
              <a:ext uri="{FF2B5EF4-FFF2-40B4-BE49-F238E27FC236}">
                <a16:creationId xmlns:a16="http://schemas.microsoft.com/office/drawing/2014/main" id="{31B613E6-A1F1-DDD8-6272-C628EB4CCC91}"/>
              </a:ext>
            </a:extLst>
          </p:cNvPr>
          <p:cNvSpPr/>
          <p:nvPr/>
        </p:nvSpPr>
        <p:spPr>
          <a:xfrm>
            <a:off x="8124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" name="Number 4">
            <a:extLst>
              <a:ext uri="{FF2B5EF4-FFF2-40B4-BE49-F238E27FC236}">
                <a16:creationId xmlns:a16="http://schemas.microsoft.com/office/drawing/2014/main" id="{8F133896-72AD-A15E-D8FA-2D07EBB158FC}"/>
              </a:ext>
            </a:extLst>
          </p:cNvPr>
          <p:cNvSpPr/>
          <p:nvPr/>
        </p:nvSpPr>
        <p:spPr>
          <a:xfrm>
            <a:off x="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0" name="Number 5">
            <a:extLst>
              <a:ext uri="{FF2B5EF4-FFF2-40B4-BE49-F238E27FC236}">
                <a16:creationId xmlns:a16="http://schemas.microsoft.com/office/drawing/2014/main" id="{AE181778-9192-2588-EF0E-60374EEE29D1}"/>
              </a:ext>
            </a:extLst>
          </p:cNvPr>
          <p:cNvSpPr/>
          <p:nvPr/>
        </p:nvSpPr>
        <p:spPr>
          <a:xfrm>
            <a:off x="4056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" name="Number 6">
            <a:extLst>
              <a:ext uri="{FF2B5EF4-FFF2-40B4-BE49-F238E27FC236}">
                <a16:creationId xmlns:a16="http://schemas.microsoft.com/office/drawing/2014/main" id="{9BDCEF57-D11D-AD6A-D57B-3DD6462ACE16}"/>
              </a:ext>
            </a:extLst>
          </p:cNvPr>
          <p:cNvSpPr/>
          <p:nvPr/>
        </p:nvSpPr>
        <p:spPr>
          <a:xfrm>
            <a:off x="8124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2" name="Number 7">
            <a:extLst>
              <a:ext uri="{FF2B5EF4-FFF2-40B4-BE49-F238E27FC236}">
                <a16:creationId xmlns:a16="http://schemas.microsoft.com/office/drawing/2014/main" id="{FDEEB3D8-C67D-8088-2B2E-19D6FA4BA9D4}"/>
              </a:ext>
            </a:extLst>
          </p:cNvPr>
          <p:cNvSpPr/>
          <p:nvPr/>
        </p:nvSpPr>
        <p:spPr>
          <a:xfrm>
            <a:off x="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3" name="Number 8">
            <a:extLst>
              <a:ext uri="{FF2B5EF4-FFF2-40B4-BE49-F238E27FC236}">
                <a16:creationId xmlns:a16="http://schemas.microsoft.com/office/drawing/2014/main" id="{071E9AB8-8392-D535-53ED-5D74F72F7F3B}"/>
              </a:ext>
            </a:extLst>
          </p:cNvPr>
          <p:cNvSpPr/>
          <p:nvPr/>
        </p:nvSpPr>
        <p:spPr>
          <a:xfrm>
            <a:off x="4062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4" name="Number 9">
            <a:extLst>
              <a:ext uri="{FF2B5EF4-FFF2-40B4-BE49-F238E27FC236}">
                <a16:creationId xmlns:a16="http://schemas.microsoft.com/office/drawing/2014/main" id="{8D9FBF6A-F455-83AD-9D00-5C62B60CC681}"/>
              </a:ext>
            </a:extLst>
          </p:cNvPr>
          <p:cNvSpPr/>
          <p:nvPr/>
        </p:nvSpPr>
        <p:spPr>
          <a:xfrm>
            <a:off x="8124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0CD4B8-1E18-2301-94A2-2DCA4E197DBF}"/>
              </a:ext>
            </a:extLst>
          </p:cNvPr>
          <p:cNvSpPr/>
          <p:nvPr/>
        </p:nvSpPr>
        <p:spPr>
          <a:xfrm>
            <a:off x="12844014" y="4583381"/>
            <a:ext cx="568296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i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</a:t>
            </a:r>
            <a:r>
              <a:rPr lang="en-US" sz="13800" b="0" i="1" cap="none" spc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</a:t>
            </a:r>
          </a:p>
        </p:txBody>
      </p:sp>
    </p:spTree>
    <p:extLst>
      <p:ext uri="{BB962C8B-B14F-4D97-AF65-F5344CB8AC3E}">
        <p14:creationId xmlns:p14="http://schemas.microsoft.com/office/powerpoint/2010/main" val="43671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76875 -0.025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38" y="-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5004"/>
            <a:ext cx="10363056" cy="6841993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D6452908-5840-F7A0-DF98-65B2546B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Number 1">
            <a:extLst>
              <a:ext uri="{FF2B5EF4-FFF2-40B4-BE49-F238E27FC236}">
                <a16:creationId xmlns:a16="http://schemas.microsoft.com/office/drawing/2014/main" id="{B9D95F62-1B45-9841-0D4E-3056B5E88904}"/>
              </a:ext>
            </a:extLst>
          </p:cNvPr>
          <p:cNvSpPr/>
          <p:nvPr/>
        </p:nvSpPr>
        <p:spPr>
          <a:xfrm>
            <a:off x="0" y="-22578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9" name="Number 2">
            <a:extLst>
              <a:ext uri="{FF2B5EF4-FFF2-40B4-BE49-F238E27FC236}">
                <a16:creationId xmlns:a16="http://schemas.microsoft.com/office/drawing/2014/main" id="{6C497156-C579-CF79-0D45-5FD2EC73AE42}"/>
              </a:ext>
            </a:extLst>
          </p:cNvPr>
          <p:cNvSpPr/>
          <p:nvPr/>
        </p:nvSpPr>
        <p:spPr>
          <a:xfrm>
            <a:off x="4062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0" name="Number 3">
            <a:extLst>
              <a:ext uri="{FF2B5EF4-FFF2-40B4-BE49-F238E27FC236}">
                <a16:creationId xmlns:a16="http://schemas.microsoft.com/office/drawing/2014/main" id="{0AB364E1-5C7F-4181-3D74-A59A41D9B8DE}"/>
              </a:ext>
            </a:extLst>
          </p:cNvPr>
          <p:cNvSpPr/>
          <p:nvPr/>
        </p:nvSpPr>
        <p:spPr>
          <a:xfrm>
            <a:off x="8124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" name="Number 4">
            <a:extLst>
              <a:ext uri="{FF2B5EF4-FFF2-40B4-BE49-F238E27FC236}">
                <a16:creationId xmlns:a16="http://schemas.microsoft.com/office/drawing/2014/main" id="{84FBC780-8863-6FCE-CB91-432653412C89}"/>
              </a:ext>
            </a:extLst>
          </p:cNvPr>
          <p:cNvSpPr/>
          <p:nvPr/>
        </p:nvSpPr>
        <p:spPr>
          <a:xfrm>
            <a:off x="0" y="2286498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2" name="Number 5">
            <a:extLst>
              <a:ext uri="{FF2B5EF4-FFF2-40B4-BE49-F238E27FC236}">
                <a16:creationId xmlns:a16="http://schemas.microsoft.com/office/drawing/2014/main" id="{7C034A03-4DA4-BE0F-6A72-FE1EF6CA444F}"/>
              </a:ext>
            </a:extLst>
          </p:cNvPr>
          <p:cNvSpPr/>
          <p:nvPr/>
        </p:nvSpPr>
        <p:spPr>
          <a:xfrm>
            <a:off x="4068000" y="2272671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" name="Number 6">
            <a:extLst>
              <a:ext uri="{FF2B5EF4-FFF2-40B4-BE49-F238E27FC236}">
                <a16:creationId xmlns:a16="http://schemas.microsoft.com/office/drawing/2014/main" id="{F6B77E38-BB5B-5E10-F34A-35EFBBE5B241}"/>
              </a:ext>
            </a:extLst>
          </p:cNvPr>
          <p:cNvSpPr/>
          <p:nvPr/>
        </p:nvSpPr>
        <p:spPr>
          <a:xfrm>
            <a:off x="8124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4" name="Number 7">
            <a:extLst>
              <a:ext uri="{FF2B5EF4-FFF2-40B4-BE49-F238E27FC236}">
                <a16:creationId xmlns:a16="http://schemas.microsoft.com/office/drawing/2014/main" id="{A572AB84-AA77-484A-822E-D27CFEC014F0}"/>
              </a:ext>
            </a:extLst>
          </p:cNvPr>
          <p:cNvSpPr/>
          <p:nvPr/>
        </p:nvSpPr>
        <p:spPr>
          <a:xfrm>
            <a:off x="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5" name="Number 8">
            <a:extLst>
              <a:ext uri="{FF2B5EF4-FFF2-40B4-BE49-F238E27FC236}">
                <a16:creationId xmlns:a16="http://schemas.microsoft.com/office/drawing/2014/main" id="{3472A389-2242-D836-887E-13F9136B179A}"/>
              </a:ext>
            </a:extLst>
          </p:cNvPr>
          <p:cNvSpPr/>
          <p:nvPr/>
        </p:nvSpPr>
        <p:spPr>
          <a:xfrm>
            <a:off x="4062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6" name="Number 9">
            <a:extLst>
              <a:ext uri="{FF2B5EF4-FFF2-40B4-BE49-F238E27FC236}">
                <a16:creationId xmlns:a16="http://schemas.microsoft.com/office/drawing/2014/main" id="{80F064E4-E9F1-869C-143D-F265F1CA85C1}"/>
              </a:ext>
            </a:extLst>
          </p:cNvPr>
          <p:cNvSpPr/>
          <p:nvPr/>
        </p:nvSpPr>
        <p:spPr>
          <a:xfrm>
            <a:off x="8124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42F261-0B54-421A-3413-AE3888C7BE51}"/>
              </a:ext>
            </a:extLst>
          </p:cNvPr>
          <p:cNvSpPr/>
          <p:nvPr/>
        </p:nvSpPr>
        <p:spPr>
          <a:xfrm>
            <a:off x="12746232" y="4583381"/>
            <a:ext cx="587853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i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dancing</a:t>
            </a:r>
            <a:endParaRPr lang="en-US" sz="13800" b="0" i="1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01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76875 -0.025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38" y="-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879" y="8339"/>
            <a:ext cx="10340241" cy="6903661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D6452908-5840-F7A0-DF98-65B2546B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umber 1">
            <a:extLst>
              <a:ext uri="{FF2B5EF4-FFF2-40B4-BE49-F238E27FC236}">
                <a16:creationId xmlns:a16="http://schemas.microsoft.com/office/drawing/2014/main" id="{CA6A4D43-2591-34BB-64C7-3AB80172DBF8}"/>
              </a:ext>
            </a:extLst>
          </p:cNvPr>
          <p:cNvSpPr/>
          <p:nvPr/>
        </p:nvSpPr>
        <p:spPr>
          <a:xfrm>
            <a:off x="-14992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" name="Number 2">
            <a:extLst>
              <a:ext uri="{FF2B5EF4-FFF2-40B4-BE49-F238E27FC236}">
                <a16:creationId xmlns:a16="http://schemas.microsoft.com/office/drawing/2014/main" id="{C1537603-4C6F-1D5D-D045-262809EF555E}"/>
              </a:ext>
            </a:extLst>
          </p:cNvPr>
          <p:cNvSpPr/>
          <p:nvPr/>
        </p:nvSpPr>
        <p:spPr>
          <a:xfrm>
            <a:off x="4062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8" name="Number 3">
            <a:extLst>
              <a:ext uri="{FF2B5EF4-FFF2-40B4-BE49-F238E27FC236}">
                <a16:creationId xmlns:a16="http://schemas.microsoft.com/office/drawing/2014/main" id="{54046ED9-CF4B-72EE-F010-E124F4B2AEA7}"/>
              </a:ext>
            </a:extLst>
          </p:cNvPr>
          <p:cNvSpPr/>
          <p:nvPr/>
        </p:nvSpPr>
        <p:spPr>
          <a:xfrm>
            <a:off x="8124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" name="Number 4">
            <a:extLst>
              <a:ext uri="{FF2B5EF4-FFF2-40B4-BE49-F238E27FC236}">
                <a16:creationId xmlns:a16="http://schemas.microsoft.com/office/drawing/2014/main" id="{FD581D82-E377-23D3-A9B4-B410383BFBA1}"/>
              </a:ext>
            </a:extLst>
          </p:cNvPr>
          <p:cNvSpPr/>
          <p:nvPr/>
        </p:nvSpPr>
        <p:spPr>
          <a:xfrm>
            <a:off x="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0" name="Number 5">
            <a:extLst>
              <a:ext uri="{FF2B5EF4-FFF2-40B4-BE49-F238E27FC236}">
                <a16:creationId xmlns:a16="http://schemas.microsoft.com/office/drawing/2014/main" id="{F25E46A0-FC2B-E134-70A3-2DE2428D27F3}"/>
              </a:ext>
            </a:extLst>
          </p:cNvPr>
          <p:cNvSpPr/>
          <p:nvPr/>
        </p:nvSpPr>
        <p:spPr>
          <a:xfrm>
            <a:off x="4070992" y="2299831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" name="Number 6">
            <a:extLst>
              <a:ext uri="{FF2B5EF4-FFF2-40B4-BE49-F238E27FC236}">
                <a16:creationId xmlns:a16="http://schemas.microsoft.com/office/drawing/2014/main" id="{BB5C19EC-8A58-26A5-C0DA-236AA3D3E432}"/>
              </a:ext>
            </a:extLst>
          </p:cNvPr>
          <p:cNvSpPr/>
          <p:nvPr/>
        </p:nvSpPr>
        <p:spPr>
          <a:xfrm>
            <a:off x="8124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2" name="Number 7">
            <a:extLst>
              <a:ext uri="{FF2B5EF4-FFF2-40B4-BE49-F238E27FC236}">
                <a16:creationId xmlns:a16="http://schemas.microsoft.com/office/drawing/2014/main" id="{49D0E74E-18D2-6889-6EFE-AD241DD4344A}"/>
              </a:ext>
            </a:extLst>
          </p:cNvPr>
          <p:cNvSpPr/>
          <p:nvPr/>
        </p:nvSpPr>
        <p:spPr>
          <a:xfrm>
            <a:off x="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3" name="Number 8">
            <a:extLst>
              <a:ext uri="{FF2B5EF4-FFF2-40B4-BE49-F238E27FC236}">
                <a16:creationId xmlns:a16="http://schemas.microsoft.com/office/drawing/2014/main" id="{46A34C52-2D42-345F-AE15-CBBF018E6304}"/>
              </a:ext>
            </a:extLst>
          </p:cNvPr>
          <p:cNvSpPr/>
          <p:nvPr/>
        </p:nvSpPr>
        <p:spPr>
          <a:xfrm>
            <a:off x="4062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4" name="Number 9">
            <a:extLst>
              <a:ext uri="{FF2B5EF4-FFF2-40B4-BE49-F238E27FC236}">
                <a16:creationId xmlns:a16="http://schemas.microsoft.com/office/drawing/2014/main" id="{B54E07FA-222F-A5E9-0961-40D49A4F2E95}"/>
              </a:ext>
            </a:extLst>
          </p:cNvPr>
          <p:cNvSpPr/>
          <p:nvPr/>
        </p:nvSpPr>
        <p:spPr>
          <a:xfrm>
            <a:off x="8124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482BA0-4D02-24AD-FA41-0B8752CEECA0}"/>
              </a:ext>
            </a:extLst>
          </p:cNvPr>
          <p:cNvSpPr/>
          <p:nvPr/>
        </p:nvSpPr>
        <p:spPr>
          <a:xfrm>
            <a:off x="13045192" y="4583381"/>
            <a:ext cx="528061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i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writing</a:t>
            </a:r>
            <a:endParaRPr lang="en-US" sz="13800" b="0" i="1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0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76875 -0.025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38" y="-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2220294" y="2097062"/>
            <a:ext cx="8071005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b="1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Listen and tick.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809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ts Subject for Middle School - 6th Grade: Pain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7D4D5"/>
      </a:accent1>
      <a:accent2>
        <a:srgbClr val="FF8F8F"/>
      </a:accent2>
      <a:accent3>
        <a:srgbClr val="FF496C"/>
      </a:accent3>
      <a:accent4>
        <a:srgbClr val="FBE99D"/>
      </a:accent4>
      <a:accent5>
        <a:srgbClr val="66BAB2"/>
      </a:accent5>
      <a:accent6>
        <a:srgbClr val="FBE99D"/>
      </a:accent6>
      <a:hlink>
        <a:srgbClr val="FF49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480</Words>
  <Application>Microsoft Office PowerPoint</Application>
  <PresentationFormat>Màn hình rộng</PresentationFormat>
  <Paragraphs>168</Paragraphs>
  <Slides>27</Slides>
  <Notes>22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19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27</vt:i4>
      </vt:variant>
    </vt:vector>
  </HeadingPairs>
  <TitlesOfParts>
    <vt:vector size="50" baseType="lpstr">
      <vt:lpstr>Amasis MT Pro Black</vt:lpstr>
      <vt:lpstr>Arial</vt:lpstr>
      <vt:lpstr>Barriecito</vt:lpstr>
      <vt:lpstr>Calibri</vt:lpstr>
      <vt:lpstr>Calibri Light</vt:lpstr>
      <vt:lpstr>Catamaran</vt:lpstr>
      <vt:lpstr>Caveat Brush</vt:lpstr>
      <vt:lpstr>Century Gothic</vt:lpstr>
      <vt:lpstr>Comic Sans MS</vt:lpstr>
      <vt:lpstr>Glegoo</vt:lpstr>
      <vt:lpstr>Kristen ITC</vt:lpstr>
      <vt:lpstr>Poppins SemiBold</vt:lpstr>
      <vt:lpstr>Raleway</vt:lpstr>
      <vt:lpstr>Snap ITC</vt:lpstr>
      <vt:lpstr>Sport Day</vt:lpstr>
      <vt:lpstr>Times New Roman</vt:lpstr>
      <vt:lpstr>UTM Aircona</vt:lpstr>
      <vt:lpstr>Verdana</vt:lpstr>
      <vt:lpstr>Wingdings</vt:lpstr>
      <vt:lpstr>1_Office Theme</vt:lpstr>
      <vt:lpstr>Arts Subject for Middle School - 6th Grade: Painting by Slidesgo</vt:lpstr>
      <vt:lpstr>Office Theme</vt:lpstr>
      <vt:lpstr>2_Office Theme</vt:lpstr>
      <vt:lpstr>Bản trình bày PowerPoint</vt:lpstr>
      <vt:lpstr>Contents</vt:lpstr>
      <vt:lpstr>1. Warm-up and review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2. Listen and tick.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3. Look, complete and read.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4. Let’s play.</vt:lpstr>
      <vt:lpstr>Bản trình bày PowerPoint</vt:lpstr>
      <vt:lpstr>5. Fun corner and wrap-up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ngan</dc:creator>
  <cp:lastModifiedBy>Hi</cp:lastModifiedBy>
  <cp:revision>12</cp:revision>
  <dcterms:created xsi:type="dcterms:W3CDTF">2022-05-07T09:11:13Z</dcterms:created>
  <dcterms:modified xsi:type="dcterms:W3CDTF">2026-03-30T07:04:14Z</dcterms:modified>
</cp:coreProperties>
</file>