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2" r:id="rId4"/>
    <p:sldMasterId id="2147483704" r:id="rId5"/>
  </p:sldMasterIdLst>
  <p:notesMasterIdLst>
    <p:notesMasterId r:id="rId37"/>
  </p:notesMasterIdLst>
  <p:sldIdLst>
    <p:sldId id="327" r:id="rId6"/>
    <p:sldId id="328" r:id="rId7"/>
    <p:sldId id="429" r:id="rId8"/>
    <p:sldId id="422" r:id="rId9"/>
    <p:sldId id="257" r:id="rId10"/>
    <p:sldId id="261" r:id="rId11"/>
    <p:sldId id="264" r:id="rId12"/>
    <p:sldId id="330" r:id="rId13"/>
    <p:sldId id="423" r:id="rId14"/>
    <p:sldId id="421" r:id="rId15"/>
    <p:sldId id="420" r:id="rId16"/>
    <p:sldId id="424" r:id="rId17"/>
    <p:sldId id="425" r:id="rId18"/>
    <p:sldId id="256" r:id="rId19"/>
    <p:sldId id="258" r:id="rId20"/>
    <p:sldId id="259" r:id="rId21"/>
    <p:sldId id="260" r:id="rId22"/>
    <p:sldId id="426" r:id="rId23"/>
    <p:sldId id="262" r:id="rId24"/>
    <p:sldId id="263" r:id="rId25"/>
    <p:sldId id="427" r:id="rId26"/>
    <p:sldId id="430" r:id="rId27"/>
    <p:sldId id="431" r:id="rId28"/>
    <p:sldId id="432" r:id="rId29"/>
    <p:sldId id="433" r:id="rId30"/>
    <p:sldId id="434" r:id="rId31"/>
    <p:sldId id="435" r:id="rId32"/>
    <p:sldId id="338" r:id="rId33"/>
    <p:sldId id="428" r:id="rId34"/>
    <p:sldId id="340" r:id="rId35"/>
    <p:sldId id="40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EFAE1-7CFA-494D-9E55-0494A35C99FB}" v="276" dt="2022-05-08T15:54:28.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118" autoAdjust="0"/>
  </p:normalViewPr>
  <p:slideViewPr>
    <p:cSldViewPr snapToGrid="0">
      <p:cViewPr varScale="1">
        <p:scale>
          <a:sx n="65" d="100"/>
          <a:sy n="65" d="100"/>
        </p:scale>
        <p:origin x="7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ngan" userId="53bcb93868f6791d" providerId="LiveId" clId="{827EFAE1-7CFA-494D-9E55-0494A35C99FB}"/>
    <pc:docChg chg="undo custSel addSld delSld modSld sldOrd delMainMaster">
      <pc:chgData name="tran ngan" userId="53bcb93868f6791d" providerId="LiveId" clId="{827EFAE1-7CFA-494D-9E55-0494A35C99FB}" dt="2022-05-08T15:54:28.382" v="1222"/>
      <pc:docMkLst>
        <pc:docMk/>
      </pc:docMkLst>
      <pc:sldChg chg="addSp delSp modSp add modAnim modNotesTx">
        <pc:chgData name="tran ngan" userId="53bcb93868f6791d" providerId="LiveId" clId="{827EFAE1-7CFA-494D-9E55-0494A35C99FB}" dt="2022-05-08T15:35:25.754" v="1022" actId="403"/>
        <pc:sldMkLst>
          <pc:docMk/>
          <pc:sldMk cId="0" sldId="256"/>
        </pc:sldMkLst>
        <pc:spChg chg="mod">
          <ac:chgData name="tran ngan" userId="53bcb93868f6791d" providerId="LiveId" clId="{827EFAE1-7CFA-494D-9E55-0494A35C99FB}" dt="2022-05-08T14:54:21.982" v="721" actId="14826"/>
          <ac:spMkLst>
            <pc:docMk/>
            <pc:sldMk cId="0" sldId="256"/>
            <ac:spMk id="12" creationId="{99CA4EB0-ACB7-C1D8-7E93-98F2AAF7767F}"/>
          </ac:spMkLst>
        </pc:spChg>
        <pc:spChg chg="mod">
          <ac:chgData name="tran ngan" userId="53bcb93868f6791d" providerId="LiveId" clId="{827EFAE1-7CFA-494D-9E55-0494A35C99FB}" dt="2022-05-08T14:54:21.982" v="721" actId="14826"/>
          <ac:spMkLst>
            <pc:docMk/>
            <pc:sldMk cId="0" sldId="256"/>
            <ac:spMk id="13" creationId="{DB2EF179-39DB-4032-9DBE-0EC90BB90526}"/>
          </ac:spMkLst>
        </pc:spChg>
        <pc:spChg chg="mod">
          <ac:chgData name="tran ngan" userId="53bcb93868f6791d" providerId="LiveId" clId="{827EFAE1-7CFA-494D-9E55-0494A35C99FB}" dt="2022-05-08T14:54:21.982" v="721" actId="14826"/>
          <ac:spMkLst>
            <pc:docMk/>
            <pc:sldMk cId="0" sldId="256"/>
            <ac:spMk id="14" creationId="{FA86B580-F69D-DF0A-8B39-0C56DB7FBA12}"/>
          </ac:spMkLst>
        </pc:spChg>
        <pc:spChg chg="mod">
          <ac:chgData name="tran ngan" userId="53bcb93868f6791d" providerId="LiveId" clId="{827EFAE1-7CFA-494D-9E55-0494A35C99FB}" dt="2022-05-08T14:54:21.982" v="721" actId="14826"/>
          <ac:spMkLst>
            <pc:docMk/>
            <pc:sldMk cId="0" sldId="256"/>
            <ac:spMk id="15" creationId="{E68DE71B-6F07-8E7D-2EC5-DA13C710E7FD}"/>
          </ac:spMkLst>
        </pc:spChg>
        <pc:spChg chg="mod">
          <ac:chgData name="tran ngan" userId="53bcb93868f6791d" providerId="LiveId" clId="{827EFAE1-7CFA-494D-9E55-0494A35C99FB}" dt="2022-05-08T14:54:21.982" v="721" actId="14826"/>
          <ac:spMkLst>
            <pc:docMk/>
            <pc:sldMk cId="0" sldId="256"/>
            <ac:spMk id="16" creationId="{37DCC0AF-0E49-B5EB-D0C9-E419550352A6}"/>
          </ac:spMkLst>
        </pc:spChg>
        <pc:spChg chg="mod">
          <ac:chgData name="tran ngan" userId="53bcb93868f6791d" providerId="LiveId" clId="{827EFAE1-7CFA-494D-9E55-0494A35C99FB}" dt="2022-05-08T14:54:21.982" v="721" actId="14826"/>
          <ac:spMkLst>
            <pc:docMk/>
            <pc:sldMk cId="0" sldId="256"/>
            <ac:spMk id="17" creationId="{20F77936-A3E5-2C27-A3A5-AB0DC4DA9E4D}"/>
          </ac:spMkLst>
        </pc:spChg>
        <pc:spChg chg="mod">
          <ac:chgData name="tran ngan" userId="53bcb93868f6791d" providerId="LiveId" clId="{827EFAE1-7CFA-494D-9E55-0494A35C99FB}" dt="2022-05-08T14:54:21.982" v="721" actId="14826"/>
          <ac:spMkLst>
            <pc:docMk/>
            <pc:sldMk cId="0" sldId="256"/>
            <ac:spMk id="18" creationId="{BAD3B4B3-F45F-52CD-F11A-81743F42DFF4}"/>
          </ac:spMkLst>
        </pc:spChg>
        <pc:spChg chg="mod">
          <ac:chgData name="tran ngan" userId="53bcb93868f6791d" providerId="LiveId" clId="{827EFAE1-7CFA-494D-9E55-0494A35C99FB}" dt="2022-05-08T14:54:21.982" v="721" actId="14826"/>
          <ac:spMkLst>
            <pc:docMk/>
            <pc:sldMk cId="0" sldId="256"/>
            <ac:spMk id="19" creationId="{2855AE2F-A721-6708-09C5-EDD624B284E8}"/>
          </ac:spMkLst>
        </pc:spChg>
        <pc:spChg chg="mod">
          <ac:chgData name="tran ngan" userId="53bcb93868f6791d" providerId="LiveId" clId="{827EFAE1-7CFA-494D-9E55-0494A35C99FB}" dt="2022-05-08T14:54:21.982" v="721" actId="14826"/>
          <ac:spMkLst>
            <pc:docMk/>
            <pc:sldMk cId="0" sldId="256"/>
            <ac:spMk id="20" creationId="{B021B557-D31F-7B3C-562F-A5BF1134F82E}"/>
          </ac:spMkLst>
        </pc:spChg>
        <pc:spChg chg="mod">
          <ac:chgData name="tran ngan" userId="53bcb93868f6791d" providerId="LiveId" clId="{827EFAE1-7CFA-494D-9E55-0494A35C99FB}" dt="2022-05-08T14:54:21.982" v="721" actId="14826"/>
          <ac:spMkLst>
            <pc:docMk/>
            <pc:sldMk cId="0" sldId="256"/>
            <ac:spMk id="21" creationId="{B2C095E1-7647-5598-8C73-66B477814AAA}"/>
          </ac:spMkLst>
        </pc:spChg>
        <pc:spChg chg="mod">
          <ac:chgData name="tran ngan" userId="53bcb93868f6791d" providerId="LiveId" clId="{827EFAE1-7CFA-494D-9E55-0494A35C99FB}" dt="2022-05-08T14:54:21.982" v="721" actId="14826"/>
          <ac:spMkLst>
            <pc:docMk/>
            <pc:sldMk cId="0" sldId="256"/>
            <ac:spMk id="22" creationId="{80BFE35E-E069-3A1C-F347-400FE3598F1D}"/>
          </ac:spMkLst>
        </pc:spChg>
        <pc:spChg chg="mod">
          <ac:chgData name="tran ngan" userId="53bcb93868f6791d" providerId="LiveId" clId="{827EFAE1-7CFA-494D-9E55-0494A35C99FB}" dt="2022-05-08T14:54:21.982" v="721" actId="14826"/>
          <ac:spMkLst>
            <pc:docMk/>
            <pc:sldMk cId="0" sldId="256"/>
            <ac:spMk id="23" creationId="{6C75751C-91F6-6DC7-49D5-11ADF387730D}"/>
          </ac:spMkLst>
        </pc:spChg>
        <pc:spChg chg="mod">
          <ac:chgData name="tran ngan" userId="53bcb93868f6791d" providerId="LiveId" clId="{827EFAE1-7CFA-494D-9E55-0494A35C99FB}" dt="2022-05-08T14:54:21.982" v="721" actId="14826"/>
          <ac:spMkLst>
            <pc:docMk/>
            <pc:sldMk cId="0" sldId="256"/>
            <ac:spMk id="24" creationId="{2E37EAE6-09F2-FB52-BBD5-0D21E18F87FB}"/>
          </ac:spMkLst>
        </pc:spChg>
        <pc:grpChg chg="mod">
          <ac:chgData name="tran ngan" userId="53bcb93868f6791d" providerId="LiveId" clId="{827EFAE1-7CFA-494D-9E55-0494A35C99FB}" dt="2022-05-08T14:54:21.982" v="721" actId="14826"/>
          <ac:grpSpMkLst>
            <pc:docMk/>
            <pc:sldMk cId="0" sldId="256"/>
            <ac:grpSpMk id="2" creationId="{C8DE79D3-B9D3-45E6-0807-4FC62FEB2EC2}"/>
          </ac:grpSpMkLst>
        </pc:grpChg>
        <pc:grpChg chg="mod">
          <ac:chgData name="tran ngan" userId="53bcb93868f6791d" providerId="LiveId" clId="{827EFAE1-7CFA-494D-9E55-0494A35C99FB}" dt="2022-05-08T14:54:21.982" v="721" actId="14826"/>
          <ac:grpSpMkLst>
            <pc:docMk/>
            <pc:sldMk cId="0" sldId="256"/>
            <ac:grpSpMk id="2069" creationId="{79CB161B-E47E-2A8A-DCA0-264AB90A7232}"/>
          </ac:grpSpMkLst>
        </pc:grpChg>
        <pc:picChg chg="mod">
          <ac:chgData name="tran ngan" userId="53bcb93868f6791d" providerId="LiveId" clId="{827EFAE1-7CFA-494D-9E55-0494A35C99FB}" dt="2022-05-08T14:51:55.206" v="715" actId="14826"/>
          <ac:picMkLst>
            <pc:docMk/>
            <pc:sldMk cId="0" sldId="256"/>
            <ac:picMk id="3" creationId="{C5C365CE-1099-0576-7A25-9234C06E9FEF}"/>
          </ac:picMkLst>
        </pc:picChg>
        <pc:picChg chg="mod">
          <ac:chgData name="tran ngan" userId="53bcb93868f6791d" providerId="LiveId" clId="{827EFAE1-7CFA-494D-9E55-0494A35C99FB}" dt="2022-05-08T14:24:09.293" v="678" actId="14826"/>
          <ac:picMkLst>
            <pc:docMk/>
            <pc:sldMk cId="0" sldId="256"/>
            <ac:picMk id="2049" creationId="{B89072FA-F78F-BF35-1882-ABE4ADD31D9E}"/>
          </ac:picMkLst>
        </pc:picChg>
        <pc:picChg chg="mod">
          <ac:chgData name="tran ngan" userId="53bcb93868f6791d" providerId="LiveId" clId="{827EFAE1-7CFA-494D-9E55-0494A35C99FB}" dt="2022-05-08T14:50:14.018" v="710" actId="14826"/>
          <ac:picMkLst>
            <pc:docMk/>
            <pc:sldMk cId="0" sldId="256"/>
            <ac:picMk id="2050" creationId="{9C20E08C-9A64-0518-7D8E-DA2D1CE66E84}"/>
          </ac:picMkLst>
        </pc:picChg>
        <pc:picChg chg="mod">
          <ac:chgData name="tran ngan" userId="53bcb93868f6791d" providerId="LiveId" clId="{827EFAE1-7CFA-494D-9E55-0494A35C99FB}" dt="2022-05-08T14:49:31.371" v="708" actId="1076"/>
          <ac:picMkLst>
            <pc:docMk/>
            <pc:sldMk cId="0" sldId="256"/>
            <ac:picMk id="2051" creationId="{470DA1C0-302D-B504-C222-7F08AFDBAB24}"/>
          </ac:picMkLst>
        </pc:picChg>
        <pc:picChg chg="mod">
          <ac:chgData name="tran ngan" userId="53bcb93868f6791d" providerId="LiveId" clId="{827EFAE1-7CFA-494D-9E55-0494A35C99FB}" dt="2022-05-08T14:51:23.407" v="713" actId="14826"/>
          <ac:picMkLst>
            <pc:docMk/>
            <pc:sldMk cId="0" sldId="256"/>
            <ac:picMk id="2052" creationId="{4AFFE8B1-1B8E-D3C5-CEF8-83C6AE4932D8}"/>
          </ac:picMkLst>
        </pc:picChg>
        <pc:picChg chg="add del mod">
          <ac:chgData name="tran ngan" userId="53bcb93868f6791d" providerId="LiveId" clId="{827EFAE1-7CFA-494D-9E55-0494A35C99FB}" dt="2022-05-08T14:37:05.192" v="690" actId="14826"/>
          <ac:picMkLst>
            <pc:docMk/>
            <pc:sldMk cId="0" sldId="256"/>
            <ac:picMk id="2054" creationId="{4FDC6C05-09DF-C3E3-5238-0810DE07E907}"/>
          </ac:picMkLst>
        </pc:picChg>
        <pc:picChg chg="mod">
          <ac:chgData name="tran ngan" userId="53bcb93868f6791d" providerId="LiveId" clId="{827EFAE1-7CFA-494D-9E55-0494A35C99FB}" dt="2022-05-08T14:54:21.982" v="721" actId="14826"/>
          <ac:picMkLst>
            <pc:docMk/>
            <pc:sldMk cId="0" sldId="256"/>
            <ac:picMk id="2070" creationId="{D1922E79-A0EC-5B5C-5BDD-37D3EA8DF28B}"/>
          </ac:picMkLst>
        </pc:picChg>
        <pc:picChg chg="mod">
          <ac:chgData name="tran ngan" userId="53bcb93868f6791d" providerId="LiveId" clId="{827EFAE1-7CFA-494D-9E55-0494A35C99FB}" dt="2022-05-08T14:54:21.982" v="721" actId="14826"/>
          <ac:picMkLst>
            <pc:docMk/>
            <pc:sldMk cId="0" sldId="256"/>
            <ac:picMk id="2071" creationId="{A5DE25EF-F810-78B7-5061-792EC3507991}"/>
          </ac:picMkLst>
        </pc:picChg>
        <pc:picChg chg="mod">
          <ac:chgData name="tran ngan" userId="53bcb93868f6791d" providerId="LiveId" clId="{827EFAE1-7CFA-494D-9E55-0494A35C99FB}" dt="2022-05-08T14:54:21.982" v="721" actId="14826"/>
          <ac:picMkLst>
            <pc:docMk/>
            <pc:sldMk cId="0" sldId="256"/>
            <ac:picMk id="2072" creationId="{B4ED423E-F0DD-D9B3-BC92-F879A5932C1D}"/>
          </ac:picMkLst>
        </pc:picChg>
        <pc:picChg chg="mod">
          <ac:chgData name="tran ngan" userId="53bcb93868f6791d" providerId="LiveId" clId="{827EFAE1-7CFA-494D-9E55-0494A35C99FB}" dt="2022-05-08T14:54:21.982" v="721" actId="14826"/>
          <ac:picMkLst>
            <pc:docMk/>
            <pc:sldMk cId="0" sldId="256"/>
            <ac:picMk id="2073" creationId="{1D913AC2-BAF9-E91B-20C4-84E87011795B}"/>
          </ac:picMkLst>
        </pc:picChg>
        <pc:picChg chg="mod">
          <ac:chgData name="tran ngan" userId="53bcb93868f6791d" providerId="LiveId" clId="{827EFAE1-7CFA-494D-9E55-0494A35C99FB}" dt="2022-05-08T14:54:21.982" v="721" actId="14826"/>
          <ac:picMkLst>
            <pc:docMk/>
            <pc:sldMk cId="0" sldId="256"/>
            <ac:picMk id="2074" creationId="{BAF82D2C-E9CC-1251-DFCF-D521D1B2140E}"/>
          </ac:picMkLst>
        </pc:picChg>
        <pc:picChg chg="mod">
          <ac:chgData name="tran ngan" userId="53bcb93868f6791d" providerId="LiveId" clId="{827EFAE1-7CFA-494D-9E55-0494A35C99FB}" dt="2022-05-08T14:54:21.982" v="721" actId="14826"/>
          <ac:picMkLst>
            <pc:docMk/>
            <pc:sldMk cId="0" sldId="256"/>
            <ac:picMk id="2075" creationId="{F6EA7D6D-D645-82E1-B7A1-0F9B18F5BADF}"/>
          </ac:picMkLst>
        </pc:picChg>
        <pc:picChg chg="mod">
          <ac:chgData name="tran ngan" userId="53bcb93868f6791d" providerId="LiveId" clId="{827EFAE1-7CFA-494D-9E55-0494A35C99FB}" dt="2022-05-08T14:54:21.982" v="721" actId="14826"/>
          <ac:picMkLst>
            <pc:docMk/>
            <pc:sldMk cId="0" sldId="256"/>
            <ac:picMk id="2076" creationId="{4F0EC43E-C7AE-D04A-84A0-DAE6E45F6A68}"/>
          </ac:picMkLst>
        </pc:picChg>
        <pc:picChg chg="mod">
          <ac:chgData name="tran ngan" userId="53bcb93868f6791d" providerId="LiveId" clId="{827EFAE1-7CFA-494D-9E55-0494A35C99FB}" dt="2022-05-08T14:54:21.982" v="721" actId="14826"/>
          <ac:picMkLst>
            <pc:docMk/>
            <pc:sldMk cId="0" sldId="256"/>
            <ac:picMk id="2077" creationId="{7DF05196-2F6F-8E20-0719-5BDCAD104768}"/>
          </ac:picMkLst>
        </pc:picChg>
      </pc:sldChg>
      <pc:sldChg chg="addSp del mod">
        <pc:chgData name="tran ngan" userId="53bcb93868f6791d" providerId="LiveId" clId="{827EFAE1-7CFA-494D-9E55-0494A35C99FB}" dt="2022-05-08T12:39:28.270" v="57" actId="47"/>
        <pc:sldMkLst>
          <pc:docMk/>
          <pc:sldMk cId="925837924" sldId="256"/>
        </pc:sldMkLst>
        <pc:picChg chg="add">
          <ac:chgData name="tran ngan" userId="53bcb93868f6791d" providerId="LiveId" clId="{827EFAE1-7CFA-494D-9E55-0494A35C99FB}" dt="2022-05-08T12:33:10.930" v="49" actId="22"/>
          <ac:picMkLst>
            <pc:docMk/>
            <pc:sldMk cId="925837924" sldId="256"/>
            <ac:picMk id="5" creationId="{C708677A-1437-C37C-4CC4-C0FB2AC1DECF}"/>
          </ac:picMkLst>
        </pc:picChg>
      </pc:sldChg>
      <pc:sldChg chg="addSp delSp modSp add mod">
        <pc:chgData name="tran ngan" userId="53bcb93868f6791d" providerId="LiveId" clId="{827EFAE1-7CFA-494D-9E55-0494A35C99FB}" dt="2022-05-08T12:53:01.909" v="136" actId="1076"/>
        <pc:sldMkLst>
          <pc:docMk/>
          <pc:sldMk cId="0" sldId="257"/>
        </pc:sldMkLst>
        <pc:spChg chg="add del mod">
          <ac:chgData name="tran ngan" userId="53bcb93868f6791d" providerId="LiveId" clId="{827EFAE1-7CFA-494D-9E55-0494A35C99FB}" dt="2022-05-08T12:47:41.335" v="87" actId="478"/>
          <ac:spMkLst>
            <pc:docMk/>
            <pc:sldMk cId="0" sldId="257"/>
            <ac:spMk id="5" creationId="{AC6D51F6-6C1F-A854-B179-4A8709B9B907}"/>
          </ac:spMkLst>
        </pc:spChg>
        <pc:spChg chg="add del mod">
          <ac:chgData name="tran ngan" userId="53bcb93868f6791d" providerId="LiveId" clId="{827EFAE1-7CFA-494D-9E55-0494A35C99FB}" dt="2022-05-08T12:47:41.335" v="87" actId="478"/>
          <ac:spMkLst>
            <pc:docMk/>
            <pc:sldMk cId="0" sldId="257"/>
            <ac:spMk id="9" creationId="{CB50E867-CCAC-C0B1-82B3-52D30903FC68}"/>
          </ac:spMkLst>
        </pc:spChg>
        <pc:spChg chg="add del mod">
          <ac:chgData name="tran ngan" userId="53bcb93868f6791d" providerId="LiveId" clId="{827EFAE1-7CFA-494D-9E55-0494A35C99FB}" dt="2022-05-08T12:48:17.054" v="89"/>
          <ac:spMkLst>
            <pc:docMk/>
            <pc:sldMk cId="0" sldId="257"/>
            <ac:spMk id="15" creationId="{FB4F76CF-8A3C-04AC-778C-FBA349B42046}"/>
          </ac:spMkLst>
        </pc:spChg>
        <pc:spChg chg="add del mod">
          <ac:chgData name="tran ngan" userId="53bcb93868f6791d" providerId="LiveId" clId="{827EFAE1-7CFA-494D-9E55-0494A35C99FB}" dt="2022-05-08T12:48:17.054" v="89"/>
          <ac:spMkLst>
            <pc:docMk/>
            <pc:sldMk cId="0" sldId="257"/>
            <ac:spMk id="20" creationId="{BE0D2FFA-1B27-1533-ADFF-B05D17F0BCBA}"/>
          </ac:spMkLst>
        </pc:spChg>
        <pc:picChg chg="add del">
          <ac:chgData name="tran ngan" userId="53bcb93868f6791d" providerId="LiveId" clId="{827EFAE1-7CFA-494D-9E55-0494A35C99FB}" dt="2022-05-08T12:47:54.487" v="88" actId="478"/>
          <ac:picMkLst>
            <pc:docMk/>
            <pc:sldMk cId="0" sldId="257"/>
            <ac:picMk id="2" creationId="{00000000-0000-0000-0000-000000000000}"/>
          </ac:picMkLst>
        </pc:picChg>
        <pc:picChg chg="mod">
          <ac:chgData name="tran ngan" userId="53bcb93868f6791d" providerId="LiveId" clId="{827EFAE1-7CFA-494D-9E55-0494A35C99FB}" dt="2022-05-08T12:53:01.909" v="136" actId="1076"/>
          <ac:picMkLst>
            <pc:docMk/>
            <pc:sldMk cId="0" sldId="257"/>
            <ac:picMk id="4" creationId="{00000000-0000-0000-0000-000000000000}"/>
          </ac:picMkLst>
        </pc:picChg>
        <pc:picChg chg="add del">
          <ac:chgData name="tran ngan" userId="53bcb93868f6791d" providerId="LiveId" clId="{827EFAE1-7CFA-494D-9E55-0494A35C99FB}" dt="2022-05-08T12:47:54.487" v="88" actId="478"/>
          <ac:picMkLst>
            <pc:docMk/>
            <pc:sldMk cId="0" sldId="257"/>
            <ac:picMk id="6" creationId="{00000000-0000-0000-0000-000000000000}"/>
          </ac:picMkLst>
        </pc:picChg>
        <pc:picChg chg="add del">
          <ac:chgData name="tran ngan" userId="53bcb93868f6791d" providerId="LiveId" clId="{827EFAE1-7CFA-494D-9E55-0494A35C99FB}" dt="2022-05-08T12:47:54.487" v="88" actId="478"/>
          <ac:picMkLst>
            <pc:docMk/>
            <pc:sldMk cId="0" sldId="257"/>
            <ac:picMk id="7" creationId="{00000000-0000-0000-0000-000000000000}"/>
          </ac:picMkLst>
        </pc:picChg>
        <pc:picChg chg="add del">
          <ac:chgData name="tran ngan" userId="53bcb93868f6791d" providerId="LiveId" clId="{827EFAE1-7CFA-494D-9E55-0494A35C99FB}" dt="2022-05-08T12:47:54.487" v="88" actId="478"/>
          <ac:picMkLst>
            <pc:docMk/>
            <pc:sldMk cId="0" sldId="257"/>
            <ac:picMk id="11" creationId="{00000000-0000-0000-0000-000000000000}"/>
          </ac:picMkLst>
        </pc:picChg>
        <pc:picChg chg="add del">
          <ac:chgData name="tran ngan" userId="53bcb93868f6791d" providerId="LiveId" clId="{827EFAE1-7CFA-494D-9E55-0494A35C99FB}" dt="2022-05-08T12:47:54.487" v="88" actId="478"/>
          <ac:picMkLst>
            <pc:docMk/>
            <pc:sldMk cId="0" sldId="257"/>
            <ac:picMk id="12" creationId="{00000000-0000-0000-0000-000000000000}"/>
          </ac:picMkLst>
        </pc:picChg>
        <pc:picChg chg="add del">
          <ac:chgData name="tran ngan" userId="53bcb93868f6791d" providerId="LiveId" clId="{827EFAE1-7CFA-494D-9E55-0494A35C99FB}" dt="2022-05-08T12:47:54.487" v="88" actId="478"/>
          <ac:picMkLst>
            <pc:docMk/>
            <pc:sldMk cId="0" sldId="257"/>
            <ac:picMk id="13" creationId="{00000000-0000-0000-0000-000000000000}"/>
          </ac:picMkLst>
        </pc:picChg>
        <pc:picChg chg="add del">
          <ac:chgData name="tran ngan" userId="53bcb93868f6791d" providerId="LiveId" clId="{827EFAE1-7CFA-494D-9E55-0494A35C99FB}" dt="2022-05-08T12:47:54.487" v="88" actId="478"/>
          <ac:picMkLst>
            <pc:docMk/>
            <pc:sldMk cId="0" sldId="257"/>
            <ac:picMk id="14" creationId="{00000000-0000-0000-0000-000000000000}"/>
          </ac:picMkLst>
        </pc:picChg>
        <pc:picChg chg="add del">
          <ac:chgData name="tran ngan" userId="53bcb93868f6791d" providerId="LiveId" clId="{827EFAE1-7CFA-494D-9E55-0494A35C99FB}" dt="2022-05-08T12:47:54.487" v="88" actId="478"/>
          <ac:picMkLst>
            <pc:docMk/>
            <pc:sldMk cId="0" sldId="257"/>
            <ac:picMk id="16" creationId="{00000000-0000-0000-0000-000000000000}"/>
          </ac:picMkLst>
        </pc:picChg>
        <pc:picChg chg="add del">
          <ac:chgData name="tran ngan" userId="53bcb93868f6791d" providerId="LiveId" clId="{827EFAE1-7CFA-494D-9E55-0494A35C99FB}" dt="2022-05-08T12:47:54.487" v="88" actId="478"/>
          <ac:picMkLst>
            <pc:docMk/>
            <pc:sldMk cId="0" sldId="257"/>
            <ac:picMk id="17" creationId="{00000000-0000-0000-0000-000000000000}"/>
          </ac:picMkLst>
        </pc:picChg>
        <pc:picChg chg="del">
          <ac:chgData name="tran ngan" userId="53bcb93868f6791d" providerId="LiveId" clId="{827EFAE1-7CFA-494D-9E55-0494A35C99FB}" dt="2022-05-08T12:47:54.487" v="88" actId="478"/>
          <ac:picMkLst>
            <pc:docMk/>
            <pc:sldMk cId="0" sldId="257"/>
            <ac:picMk id="18" creationId="{00000000-0000-0000-0000-000000000000}"/>
          </ac:picMkLst>
        </pc:picChg>
        <pc:picChg chg="del">
          <ac:chgData name="tran ngan" userId="53bcb93868f6791d" providerId="LiveId" clId="{827EFAE1-7CFA-494D-9E55-0494A35C99FB}" dt="2022-05-08T12:47:54.487" v="88" actId="478"/>
          <ac:picMkLst>
            <pc:docMk/>
            <pc:sldMk cId="0" sldId="257"/>
            <ac:picMk id="21" creationId="{00000000-0000-0000-0000-000000000000}"/>
          </ac:picMkLst>
        </pc:picChg>
        <pc:picChg chg="add del">
          <ac:chgData name="tran ngan" userId="53bcb93868f6791d" providerId="LiveId" clId="{827EFAE1-7CFA-494D-9E55-0494A35C99FB}" dt="2022-05-08T12:47:54.487" v="88" actId="478"/>
          <ac:picMkLst>
            <pc:docMk/>
            <pc:sldMk cId="0" sldId="257"/>
            <ac:picMk id="24" creationId="{00000000-0000-0000-0000-000000000000}"/>
          </ac:picMkLst>
        </pc:picChg>
        <pc:picChg chg="del">
          <ac:chgData name="tran ngan" userId="53bcb93868f6791d" providerId="LiveId" clId="{827EFAE1-7CFA-494D-9E55-0494A35C99FB}" dt="2022-05-08T12:47:54.487" v="88" actId="478"/>
          <ac:picMkLst>
            <pc:docMk/>
            <pc:sldMk cId="0" sldId="257"/>
            <ac:picMk id="26" creationId="{00000000-0000-0000-0000-000000000000}"/>
          </ac:picMkLst>
        </pc:picChg>
        <pc:picChg chg="del">
          <ac:chgData name="tran ngan" userId="53bcb93868f6791d" providerId="LiveId" clId="{827EFAE1-7CFA-494D-9E55-0494A35C99FB}" dt="2022-05-08T12:47:54.487" v="88" actId="478"/>
          <ac:picMkLst>
            <pc:docMk/>
            <pc:sldMk cId="0" sldId="257"/>
            <ac:picMk id="27" creationId="{00000000-0000-0000-0000-000000000000}"/>
          </ac:picMkLst>
        </pc:picChg>
        <pc:picChg chg="add del">
          <ac:chgData name="tran ngan" userId="53bcb93868f6791d" providerId="LiveId" clId="{827EFAE1-7CFA-494D-9E55-0494A35C99FB}" dt="2022-05-08T12:47:54.487" v="88" actId="478"/>
          <ac:picMkLst>
            <pc:docMk/>
            <pc:sldMk cId="0" sldId="257"/>
            <ac:picMk id="28" creationId="{00000000-0000-0000-0000-000000000000}"/>
          </ac:picMkLst>
        </pc:picChg>
        <pc:picChg chg="add del">
          <ac:chgData name="tran ngan" userId="53bcb93868f6791d" providerId="LiveId" clId="{827EFAE1-7CFA-494D-9E55-0494A35C99FB}" dt="2022-05-08T12:47:54.487" v="88" actId="478"/>
          <ac:picMkLst>
            <pc:docMk/>
            <pc:sldMk cId="0" sldId="257"/>
            <ac:picMk id="29" creationId="{00000000-0000-0000-0000-000000000000}"/>
          </ac:picMkLst>
        </pc:picChg>
        <pc:picChg chg="del">
          <ac:chgData name="tran ngan" userId="53bcb93868f6791d" providerId="LiveId" clId="{827EFAE1-7CFA-494D-9E55-0494A35C99FB}" dt="2022-05-08T12:47:54.487" v="88" actId="478"/>
          <ac:picMkLst>
            <pc:docMk/>
            <pc:sldMk cId="0" sldId="257"/>
            <ac:picMk id="30" creationId="{00000000-0000-0000-0000-000000000000}"/>
          </ac:picMkLst>
        </pc:picChg>
        <pc:picChg chg="del">
          <ac:chgData name="tran ngan" userId="53bcb93868f6791d" providerId="LiveId" clId="{827EFAE1-7CFA-494D-9E55-0494A35C99FB}" dt="2022-05-08T12:47:54.487" v="88" actId="478"/>
          <ac:picMkLst>
            <pc:docMk/>
            <pc:sldMk cId="0" sldId="257"/>
            <ac:picMk id="31" creationId="{00000000-0000-0000-0000-000000000000}"/>
          </ac:picMkLst>
        </pc:picChg>
        <pc:picChg chg="add del">
          <ac:chgData name="tran ngan" userId="53bcb93868f6791d" providerId="LiveId" clId="{827EFAE1-7CFA-494D-9E55-0494A35C99FB}" dt="2022-05-08T12:47:54.487" v="88" actId="478"/>
          <ac:picMkLst>
            <pc:docMk/>
            <pc:sldMk cId="0" sldId="257"/>
            <ac:picMk id="32" creationId="{00000000-0000-0000-0000-000000000000}"/>
          </ac:picMkLst>
        </pc:picChg>
        <pc:picChg chg="add mod ord">
          <ac:chgData name="tran ngan" userId="53bcb93868f6791d" providerId="LiveId" clId="{827EFAE1-7CFA-494D-9E55-0494A35C99FB}" dt="2022-05-08T12:51:19.191" v="126" actId="167"/>
          <ac:picMkLst>
            <pc:docMk/>
            <pc:sldMk cId="0" sldId="257"/>
            <ac:picMk id="33" creationId="{B9215707-E589-FC8F-5C7C-75EAC9E0958B}"/>
          </ac:picMkLst>
        </pc:picChg>
        <pc:picChg chg="add mod ord">
          <ac:chgData name="tran ngan" userId="53bcb93868f6791d" providerId="LiveId" clId="{827EFAE1-7CFA-494D-9E55-0494A35C99FB}" dt="2022-05-08T12:51:19.191" v="126" actId="167"/>
          <ac:picMkLst>
            <pc:docMk/>
            <pc:sldMk cId="0" sldId="257"/>
            <ac:picMk id="35" creationId="{3EFD5FA6-E256-A86A-F698-19D10432D4B3}"/>
          </ac:picMkLst>
        </pc:picChg>
        <pc:picChg chg="add mod ord">
          <ac:chgData name="tran ngan" userId="53bcb93868f6791d" providerId="LiveId" clId="{827EFAE1-7CFA-494D-9E55-0494A35C99FB}" dt="2022-05-08T12:51:19.191" v="126" actId="167"/>
          <ac:picMkLst>
            <pc:docMk/>
            <pc:sldMk cId="0" sldId="257"/>
            <ac:picMk id="37" creationId="{EDFB9C52-C723-7CFD-B4FE-1FAB070E1972}"/>
          </ac:picMkLst>
        </pc:picChg>
        <pc:picChg chg="add mod ord">
          <ac:chgData name="tran ngan" userId="53bcb93868f6791d" providerId="LiveId" clId="{827EFAE1-7CFA-494D-9E55-0494A35C99FB}" dt="2022-05-08T12:51:19.191" v="126" actId="167"/>
          <ac:picMkLst>
            <pc:docMk/>
            <pc:sldMk cId="0" sldId="257"/>
            <ac:picMk id="39" creationId="{097450C0-F296-0680-DFC9-629F18F92565}"/>
          </ac:picMkLst>
        </pc:picChg>
        <pc:picChg chg="add mod ord">
          <ac:chgData name="tran ngan" userId="53bcb93868f6791d" providerId="LiveId" clId="{827EFAE1-7CFA-494D-9E55-0494A35C99FB}" dt="2022-05-08T12:51:19.191" v="126" actId="167"/>
          <ac:picMkLst>
            <pc:docMk/>
            <pc:sldMk cId="0" sldId="257"/>
            <ac:picMk id="41" creationId="{BC34E31F-7E34-427C-5709-D058821C16BB}"/>
          </ac:picMkLst>
        </pc:picChg>
        <pc:picChg chg="add mod ord">
          <ac:chgData name="tran ngan" userId="53bcb93868f6791d" providerId="LiveId" clId="{827EFAE1-7CFA-494D-9E55-0494A35C99FB}" dt="2022-05-08T12:51:19.191" v="126" actId="167"/>
          <ac:picMkLst>
            <pc:docMk/>
            <pc:sldMk cId="0" sldId="257"/>
            <ac:picMk id="43" creationId="{FCF89D84-E7DD-C091-A81D-3306D971D5FA}"/>
          </ac:picMkLst>
        </pc:picChg>
      </pc:sldChg>
      <pc:sldChg chg="modSp add modNotesTx">
        <pc:chgData name="tran ngan" userId="53bcb93868f6791d" providerId="LiveId" clId="{827EFAE1-7CFA-494D-9E55-0494A35C99FB}" dt="2022-05-08T15:35:52.181" v="1025" actId="403"/>
        <pc:sldMkLst>
          <pc:docMk/>
          <pc:sldMk cId="0" sldId="258"/>
        </pc:sldMkLst>
        <pc:spChg chg="mod">
          <ac:chgData name="tran ngan" userId="53bcb93868f6791d" providerId="LiveId" clId="{827EFAE1-7CFA-494D-9E55-0494A35C99FB}" dt="2022-05-08T14:59:42.166" v="735" actId="14826"/>
          <ac:spMkLst>
            <pc:docMk/>
            <pc:sldMk cId="0" sldId="258"/>
            <ac:spMk id="12" creationId="{244B7D65-0D0B-C3A1-96A0-140B1C16D4B5}"/>
          </ac:spMkLst>
        </pc:spChg>
        <pc:spChg chg="mod">
          <ac:chgData name="tran ngan" userId="53bcb93868f6791d" providerId="LiveId" clId="{827EFAE1-7CFA-494D-9E55-0494A35C99FB}" dt="2022-05-08T14:59:42.166" v="735" actId="14826"/>
          <ac:spMkLst>
            <pc:docMk/>
            <pc:sldMk cId="0" sldId="258"/>
            <ac:spMk id="13" creationId="{7CE99E62-4E99-2128-D319-023C72AFC550}"/>
          </ac:spMkLst>
        </pc:spChg>
        <pc:spChg chg="mod">
          <ac:chgData name="tran ngan" userId="53bcb93868f6791d" providerId="LiveId" clId="{827EFAE1-7CFA-494D-9E55-0494A35C99FB}" dt="2022-05-08T14:59:42.166" v="735" actId="14826"/>
          <ac:spMkLst>
            <pc:docMk/>
            <pc:sldMk cId="0" sldId="258"/>
            <ac:spMk id="14" creationId="{D7237476-2E3B-9D4A-DB59-66CD3760F4CE}"/>
          </ac:spMkLst>
        </pc:spChg>
        <pc:spChg chg="mod">
          <ac:chgData name="tran ngan" userId="53bcb93868f6791d" providerId="LiveId" clId="{827EFAE1-7CFA-494D-9E55-0494A35C99FB}" dt="2022-05-08T14:59:42.166" v="735" actId="14826"/>
          <ac:spMkLst>
            <pc:docMk/>
            <pc:sldMk cId="0" sldId="258"/>
            <ac:spMk id="15" creationId="{FE72C650-74BE-5905-8A49-E75A2CF41BE1}"/>
          </ac:spMkLst>
        </pc:spChg>
        <pc:spChg chg="mod">
          <ac:chgData name="tran ngan" userId="53bcb93868f6791d" providerId="LiveId" clId="{827EFAE1-7CFA-494D-9E55-0494A35C99FB}" dt="2022-05-08T14:59:42.166" v="735" actId="14826"/>
          <ac:spMkLst>
            <pc:docMk/>
            <pc:sldMk cId="0" sldId="258"/>
            <ac:spMk id="16" creationId="{49652358-1472-2B88-C1CA-110F7AC616B0}"/>
          </ac:spMkLst>
        </pc:spChg>
        <pc:spChg chg="mod">
          <ac:chgData name="tran ngan" userId="53bcb93868f6791d" providerId="LiveId" clId="{827EFAE1-7CFA-494D-9E55-0494A35C99FB}" dt="2022-05-08T14:59:42.166" v="735" actId="14826"/>
          <ac:spMkLst>
            <pc:docMk/>
            <pc:sldMk cId="0" sldId="258"/>
            <ac:spMk id="17" creationId="{B32553F0-45AD-7B8F-747A-A199B5113B0E}"/>
          </ac:spMkLst>
        </pc:spChg>
        <pc:spChg chg="mod">
          <ac:chgData name="tran ngan" userId="53bcb93868f6791d" providerId="LiveId" clId="{827EFAE1-7CFA-494D-9E55-0494A35C99FB}" dt="2022-05-08T14:59:42.166" v="735" actId="14826"/>
          <ac:spMkLst>
            <pc:docMk/>
            <pc:sldMk cId="0" sldId="258"/>
            <ac:spMk id="18" creationId="{ED27B0D5-FD45-3A3A-109B-88D2AACD7664}"/>
          </ac:spMkLst>
        </pc:spChg>
        <pc:spChg chg="mod">
          <ac:chgData name="tran ngan" userId="53bcb93868f6791d" providerId="LiveId" clId="{827EFAE1-7CFA-494D-9E55-0494A35C99FB}" dt="2022-05-08T14:59:42.166" v="735" actId="14826"/>
          <ac:spMkLst>
            <pc:docMk/>
            <pc:sldMk cId="0" sldId="258"/>
            <ac:spMk id="19" creationId="{4D4278CA-EF3F-2A7C-76E3-E2488E425C96}"/>
          </ac:spMkLst>
        </pc:spChg>
        <pc:spChg chg="mod">
          <ac:chgData name="tran ngan" userId="53bcb93868f6791d" providerId="LiveId" clId="{827EFAE1-7CFA-494D-9E55-0494A35C99FB}" dt="2022-05-08T14:59:42.166" v="735" actId="14826"/>
          <ac:spMkLst>
            <pc:docMk/>
            <pc:sldMk cId="0" sldId="258"/>
            <ac:spMk id="20" creationId="{02870D52-AE79-1271-7CDD-ECA72F25D25F}"/>
          </ac:spMkLst>
        </pc:spChg>
        <pc:spChg chg="mod">
          <ac:chgData name="tran ngan" userId="53bcb93868f6791d" providerId="LiveId" clId="{827EFAE1-7CFA-494D-9E55-0494A35C99FB}" dt="2022-05-08T14:59:42.166" v="735" actId="14826"/>
          <ac:spMkLst>
            <pc:docMk/>
            <pc:sldMk cId="0" sldId="258"/>
            <ac:spMk id="21" creationId="{86714C68-1A30-B3E9-0A63-AD643FA15E38}"/>
          </ac:spMkLst>
        </pc:spChg>
        <pc:spChg chg="mod">
          <ac:chgData name="tran ngan" userId="53bcb93868f6791d" providerId="LiveId" clId="{827EFAE1-7CFA-494D-9E55-0494A35C99FB}" dt="2022-05-08T14:59:42.166" v="735" actId="14826"/>
          <ac:spMkLst>
            <pc:docMk/>
            <pc:sldMk cId="0" sldId="258"/>
            <ac:spMk id="22" creationId="{C8F44D8A-4397-7A28-D360-416FFBA14960}"/>
          </ac:spMkLst>
        </pc:spChg>
        <pc:spChg chg="mod">
          <ac:chgData name="tran ngan" userId="53bcb93868f6791d" providerId="LiveId" clId="{827EFAE1-7CFA-494D-9E55-0494A35C99FB}" dt="2022-05-08T14:59:42.166" v="735" actId="14826"/>
          <ac:spMkLst>
            <pc:docMk/>
            <pc:sldMk cId="0" sldId="258"/>
            <ac:spMk id="23" creationId="{B6453AA0-8C6C-28D4-EA6A-CFFC37899FB6}"/>
          </ac:spMkLst>
        </pc:spChg>
        <pc:spChg chg="mod">
          <ac:chgData name="tran ngan" userId="53bcb93868f6791d" providerId="LiveId" clId="{827EFAE1-7CFA-494D-9E55-0494A35C99FB}" dt="2022-05-08T14:59:42.166" v="735" actId="14826"/>
          <ac:spMkLst>
            <pc:docMk/>
            <pc:sldMk cId="0" sldId="258"/>
            <ac:spMk id="24" creationId="{D0834B75-6B8B-E176-F6E2-D38B46768E5C}"/>
          </ac:spMkLst>
        </pc:spChg>
        <pc:grpChg chg="mod">
          <ac:chgData name="tran ngan" userId="53bcb93868f6791d" providerId="LiveId" clId="{827EFAE1-7CFA-494D-9E55-0494A35C99FB}" dt="2022-05-08T14:59:42.166" v="735" actId="14826"/>
          <ac:grpSpMkLst>
            <pc:docMk/>
            <pc:sldMk cId="0" sldId="258"/>
            <ac:grpSpMk id="2" creationId="{CE82003E-CAAB-FE31-9C97-06F94709D6A8}"/>
          </ac:grpSpMkLst>
        </pc:grpChg>
        <pc:grpChg chg="mod">
          <ac:chgData name="tran ngan" userId="53bcb93868f6791d" providerId="LiveId" clId="{827EFAE1-7CFA-494D-9E55-0494A35C99FB}" dt="2022-05-08T14:59:42.166" v="735" actId="14826"/>
          <ac:grpSpMkLst>
            <pc:docMk/>
            <pc:sldMk cId="0" sldId="258"/>
            <ac:grpSpMk id="3093" creationId="{E15F70FB-B73B-384C-7535-C40F1D8C5B5A}"/>
          </ac:grpSpMkLst>
        </pc:grpChg>
        <pc:picChg chg="mod">
          <ac:chgData name="tran ngan" userId="53bcb93868f6791d" providerId="LiveId" clId="{827EFAE1-7CFA-494D-9E55-0494A35C99FB}" dt="2022-05-08T15:31:20.685" v="828" actId="14826"/>
          <ac:picMkLst>
            <pc:docMk/>
            <pc:sldMk cId="0" sldId="258"/>
            <ac:picMk id="30" creationId="{CC88CFB1-FFFA-D44D-2D08-A6C89DAE0868}"/>
          </ac:picMkLst>
        </pc:picChg>
        <pc:picChg chg="mod">
          <ac:chgData name="tran ngan" userId="53bcb93868f6791d" providerId="LiveId" clId="{827EFAE1-7CFA-494D-9E55-0494A35C99FB}" dt="2022-05-08T14:52:57.934" v="717" actId="14826"/>
          <ac:picMkLst>
            <pc:docMk/>
            <pc:sldMk cId="0" sldId="258"/>
            <ac:picMk id="40" creationId="{CC67519E-56F8-DACC-89D2-D280CC251ACD}"/>
          </ac:picMkLst>
        </pc:picChg>
        <pc:picChg chg="mod">
          <ac:chgData name="tran ngan" userId="53bcb93868f6791d" providerId="LiveId" clId="{827EFAE1-7CFA-494D-9E55-0494A35C99FB}" dt="2022-05-08T14:55:28.990" v="723" actId="14826"/>
          <ac:picMkLst>
            <pc:docMk/>
            <pc:sldMk cId="0" sldId="258"/>
            <ac:picMk id="41" creationId="{6A633795-0ED3-7F9F-82A4-8CCE0E599962}"/>
          </ac:picMkLst>
        </pc:picChg>
        <pc:picChg chg="mod">
          <ac:chgData name="tran ngan" userId="53bcb93868f6791d" providerId="LiveId" clId="{827EFAE1-7CFA-494D-9E55-0494A35C99FB}" dt="2022-05-08T14:59:59.547" v="736" actId="14826"/>
          <ac:picMkLst>
            <pc:docMk/>
            <pc:sldMk cId="0" sldId="258"/>
            <ac:picMk id="42" creationId="{A5BE04CE-6C73-8DEB-8979-74B4C16EFBA6}"/>
          </ac:picMkLst>
        </pc:picChg>
        <pc:picChg chg="mod">
          <ac:chgData name="tran ngan" userId="53bcb93868f6791d" providerId="LiveId" clId="{827EFAE1-7CFA-494D-9E55-0494A35C99FB}" dt="2022-05-08T14:58:51.480" v="732" actId="14826"/>
          <ac:picMkLst>
            <pc:docMk/>
            <pc:sldMk cId="0" sldId="258"/>
            <ac:picMk id="43" creationId="{D69E25A9-0BCE-15D2-FF9A-D2FB1560E489}"/>
          </ac:picMkLst>
        </pc:picChg>
        <pc:picChg chg="mod">
          <ac:chgData name="tran ngan" userId="53bcb93868f6791d" providerId="LiveId" clId="{827EFAE1-7CFA-494D-9E55-0494A35C99FB}" dt="2022-05-08T14:56:54.583" v="726" actId="14826"/>
          <ac:picMkLst>
            <pc:docMk/>
            <pc:sldMk cId="0" sldId="258"/>
            <ac:picMk id="44" creationId="{10CEA135-AFC7-9CB7-E940-09286BAE8E1E}"/>
          </ac:picMkLst>
        </pc:picChg>
        <pc:picChg chg="mod">
          <ac:chgData name="tran ngan" userId="53bcb93868f6791d" providerId="LiveId" clId="{827EFAE1-7CFA-494D-9E55-0494A35C99FB}" dt="2022-05-08T14:59:42.166" v="735" actId="14826"/>
          <ac:picMkLst>
            <pc:docMk/>
            <pc:sldMk cId="0" sldId="258"/>
            <ac:picMk id="3094" creationId="{D88F04B0-5A4C-CCFB-DCDF-EBCA3DD342B4}"/>
          </ac:picMkLst>
        </pc:picChg>
        <pc:picChg chg="mod">
          <ac:chgData name="tran ngan" userId="53bcb93868f6791d" providerId="LiveId" clId="{827EFAE1-7CFA-494D-9E55-0494A35C99FB}" dt="2022-05-08T14:59:42.166" v="735" actId="14826"/>
          <ac:picMkLst>
            <pc:docMk/>
            <pc:sldMk cId="0" sldId="258"/>
            <ac:picMk id="3095" creationId="{2C7E7F8E-F9F3-4F05-C962-0E08F5A506C3}"/>
          </ac:picMkLst>
        </pc:picChg>
        <pc:picChg chg="mod">
          <ac:chgData name="tran ngan" userId="53bcb93868f6791d" providerId="LiveId" clId="{827EFAE1-7CFA-494D-9E55-0494A35C99FB}" dt="2022-05-08T14:59:42.166" v="735" actId="14826"/>
          <ac:picMkLst>
            <pc:docMk/>
            <pc:sldMk cId="0" sldId="258"/>
            <ac:picMk id="3096" creationId="{9C66EC1A-AE38-35DD-F850-1EBE25B5F8C5}"/>
          </ac:picMkLst>
        </pc:picChg>
        <pc:picChg chg="mod">
          <ac:chgData name="tran ngan" userId="53bcb93868f6791d" providerId="LiveId" clId="{827EFAE1-7CFA-494D-9E55-0494A35C99FB}" dt="2022-05-08T14:59:42.166" v="735" actId="14826"/>
          <ac:picMkLst>
            <pc:docMk/>
            <pc:sldMk cId="0" sldId="258"/>
            <ac:picMk id="3097" creationId="{00DB0EB4-AA51-8228-F0C0-8C013A22DA5D}"/>
          </ac:picMkLst>
        </pc:picChg>
        <pc:picChg chg="mod">
          <ac:chgData name="tran ngan" userId="53bcb93868f6791d" providerId="LiveId" clId="{827EFAE1-7CFA-494D-9E55-0494A35C99FB}" dt="2022-05-08T14:59:42.166" v="735" actId="14826"/>
          <ac:picMkLst>
            <pc:docMk/>
            <pc:sldMk cId="0" sldId="258"/>
            <ac:picMk id="3098" creationId="{9579AF2F-574D-7999-75C8-4706ECFFE80A}"/>
          </ac:picMkLst>
        </pc:picChg>
        <pc:picChg chg="mod">
          <ac:chgData name="tran ngan" userId="53bcb93868f6791d" providerId="LiveId" clId="{827EFAE1-7CFA-494D-9E55-0494A35C99FB}" dt="2022-05-08T14:59:42.166" v="735" actId="14826"/>
          <ac:picMkLst>
            <pc:docMk/>
            <pc:sldMk cId="0" sldId="258"/>
            <ac:picMk id="3099" creationId="{F96A24C6-3993-D492-5F42-040A80E77C23}"/>
          </ac:picMkLst>
        </pc:picChg>
        <pc:picChg chg="mod">
          <ac:chgData name="tran ngan" userId="53bcb93868f6791d" providerId="LiveId" clId="{827EFAE1-7CFA-494D-9E55-0494A35C99FB}" dt="2022-05-08T14:59:42.166" v="735" actId="14826"/>
          <ac:picMkLst>
            <pc:docMk/>
            <pc:sldMk cId="0" sldId="258"/>
            <ac:picMk id="3100" creationId="{68F133E5-C410-929D-7626-D9EBD7BF32EC}"/>
          </ac:picMkLst>
        </pc:picChg>
        <pc:picChg chg="mod">
          <ac:chgData name="tran ngan" userId="53bcb93868f6791d" providerId="LiveId" clId="{827EFAE1-7CFA-494D-9E55-0494A35C99FB}" dt="2022-05-08T14:59:42.166" v="735" actId="14826"/>
          <ac:picMkLst>
            <pc:docMk/>
            <pc:sldMk cId="0" sldId="258"/>
            <ac:picMk id="3101" creationId="{C2D97D67-420F-39F1-B9E4-8B622D35F88A}"/>
          </ac:picMkLst>
        </pc:picChg>
      </pc:sldChg>
      <pc:sldChg chg="addSp modSp add del mod">
        <pc:chgData name="tran ngan" userId="53bcb93868f6791d" providerId="LiveId" clId="{827EFAE1-7CFA-494D-9E55-0494A35C99FB}" dt="2022-05-08T15:31:30.226" v="829" actId="14826"/>
        <pc:sldMkLst>
          <pc:docMk/>
          <pc:sldMk cId="0" sldId="259"/>
        </pc:sldMkLst>
        <pc:spChg chg="mod">
          <ac:chgData name="tran ngan" userId="53bcb93868f6791d" providerId="LiveId" clId="{827EFAE1-7CFA-494D-9E55-0494A35C99FB}" dt="2022-05-08T15:16:35.161" v="762" actId="14826"/>
          <ac:spMkLst>
            <pc:docMk/>
            <pc:sldMk cId="0" sldId="259"/>
            <ac:spMk id="12" creationId="{CC1C273B-E0B2-05FE-E8ED-CC0C412C2063}"/>
          </ac:spMkLst>
        </pc:spChg>
        <pc:spChg chg="mod">
          <ac:chgData name="tran ngan" userId="53bcb93868f6791d" providerId="LiveId" clId="{827EFAE1-7CFA-494D-9E55-0494A35C99FB}" dt="2022-05-08T15:16:35.161" v="762" actId="14826"/>
          <ac:spMkLst>
            <pc:docMk/>
            <pc:sldMk cId="0" sldId="259"/>
            <ac:spMk id="13" creationId="{6D604094-1A43-862F-FF47-B86BC66142E8}"/>
          </ac:spMkLst>
        </pc:spChg>
        <pc:spChg chg="mod">
          <ac:chgData name="tran ngan" userId="53bcb93868f6791d" providerId="LiveId" clId="{827EFAE1-7CFA-494D-9E55-0494A35C99FB}" dt="2022-05-08T15:16:35.161" v="762" actId="14826"/>
          <ac:spMkLst>
            <pc:docMk/>
            <pc:sldMk cId="0" sldId="259"/>
            <ac:spMk id="14" creationId="{453A91B8-794B-4265-7B66-5F2843B6744E}"/>
          </ac:spMkLst>
        </pc:spChg>
        <pc:spChg chg="mod">
          <ac:chgData name="tran ngan" userId="53bcb93868f6791d" providerId="LiveId" clId="{827EFAE1-7CFA-494D-9E55-0494A35C99FB}" dt="2022-05-08T15:16:35.161" v="762" actId="14826"/>
          <ac:spMkLst>
            <pc:docMk/>
            <pc:sldMk cId="0" sldId="259"/>
            <ac:spMk id="15" creationId="{94F08AAF-3C8E-5DA5-75C5-8380C2BE130F}"/>
          </ac:spMkLst>
        </pc:spChg>
        <pc:spChg chg="mod">
          <ac:chgData name="tran ngan" userId="53bcb93868f6791d" providerId="LiveId" clId="{827EFAE1-7CFA-494D-9E55-0494A35C99FB}" dt="2022-05-08T15:16:35.161" v="762" actId="14826"/>
          <ac:spMkLst>
            <pc:docMk/>
            <pc:sldMk cId="0" sldId="259"/>
            <ac:spMk id="16" creationId="{9F17E043-ECD8-A3A6-7232-A3418F068255}"/>
          </ac:spMkLst>
        </pc:spChg>
        <pc:spChg chg="mod">
          <ac:chgData name="tran ngan" userId="53bcb93868f6791d" providerId="LiveId" clId="{827EFAE1-7CFA-494D-9E55-0494A35C99FB}" dt="2022-05-08T15:16:35.161" v="762" actId="14826"/>
          <ac:spMkLst>
            <pc:docMk/>
            <pc:sldMk cId="0" sldId="259"/>
            <ac:spMk id="17" creationId="{3A719D6D-F7E3-F732-7848-10C9971D3FFC}"/>
          </ac:spMkLst>
        </pc:spChg>
        <pc:spChg chg="mod">
          <ac:chgData name="tran ngan" userId="53bcb93868f6791d" providerId="LiveId" clId="{827EFAE1-7CFA-494D-9E55-0494A35C99FB}" dt="2022-05-08T15:16:35.161" v="762" actId="14826"/>
          <ac:spMkLst>
            <pc:docMk/>
            <pc:sldMk cId="0" sldId="259"/>
            <ac:spMk id="18" creationId="{0E594535-9C36-DACD-8AE1-F41EEA0ADB68}"/>
          </ac:spMkLst>
        </pc:spChg>
        <pc:spChg chg="mod">
          <ac:chgData name="tran ngan" userId="53bcb93868f6791d" providerId="LiveId" clId="{827EFAE1-7CFA-494D-9E55-0494A35C99FB}" dt="2022-05-08T15:16:35.161" v="762" actId="14826"/>
          <ac:spMkLst>
            <pc:docMk/>
            <pc:sldMk cId="0" sldId="259"/>
            <ac:spMk id="19" creationId="{962F269C-B52A-2318-4283-E9FA4E9D9D87}"/>
          </ac:spMkLst>
        </pc:spChg>
        <pc:spChg chg="mod">
          <ac:chgData name="tran ngan" userId="53bcb93868f6791d" providerId="LiveId" clId="{827EFAE1-7CFA-494D-9E55-0494A35C99FB}" dt="2022-05-08T15:16:35.161" v="762" actId="14826"/>
          <ac:spMkLst>
            <pc:docMk/>
            <pc:sldMk cId="0" sldId="259"/>
            <ac:spMk id="20" creationId="{F5CFDE03-1FF9-0C2B-9A23-6BE564A39E2D}"/>
          </ac:spMkLst>
        </pc:spChg>
        <pc:spChg chg="mod">
          <ac:chgData name="tran ngan" userId="53bcb93868f6791d" providerId="LiveId" clId="{827EFAE1-7CFA-494D-9E55-0494A35C99FB}" dt="2022-05-08T15:16:35.161" v="762" actId="14826"/>
          <ac:spMkLst>
            <pc:docMk/>
            <pc:sldMk cId="0" sldId="259"/>
            <ac:spMk id="21" creationId="{92459EDB-0BD2-4446-8B80-1556CF484FE3}"/>
          </ac:spMkLst>
        </pc:spChg>
        <pc:spChg chg="mod">
          <ac:chgData name="tran ngan" userId="53bcb93868f6791d" providerId="LiveId" clId="{827EFAE1-7CFA-494D-9E55-0494A35C99FB}" dt="2022-05-08T15:16:35.161" v="762" actId="14826"/>
          <ac:spMkLst>
            <pc:docMk/>
            <pc:sldMk cId="0" sldId="259"/>
            <ac:spMk id="22" creationId="{530B0174-1DDB-32E9-3954-8CB312940359}"/>
          </ac:spMkLst>
        </pc:spChg>
        <pc:spChg chg="mod">
          <ac:chgData name="tran ngan" userId="53bcb93868f6791d" providerId="LiveId" clId="{827EFAE1-7CFA-494D-9E55-0494A35C99FB}" dt="2022-05-08T15:16:35.161" v="762" actId="14826"/>
          <ac:spMkLst>
            <pc:docMk/>
            <pc:sldMk cId="0" sldId="259"/>
            <ac:spMk id="23" creationId="{2E3001BB-60C9-D363-B104-8950ECE792A2}"/>
          </ac:spMkLst>
        </pc:spChg>
        <pc:spChg chg="mod">
          <ac:chgData name="tran ngan" userId="53bcb93868f6791d" providerId="LiveId" clId="{827EFAE1-7CFA-494D-9E55-0494A35C99FB}" dt="2022-05-08T15:16:35.161" v="762" actId="14826"/>
          <ac:spMkLst>
            <pc:docMk/>
            <pc:sldMk cId="0" sldId="259"/>
            <ac:spMk id="24" creationId="{B8925C0D-72F6-ACFA-C22F-83CEDAA79B5A}"/>
          </ac:spMkLst>
        </pc:spChg>
        <pc:grpChg chg="mod">
          <ac:chgData name="tran ngan" userId="53bcb93868f6791d" providerId="LiveId" clId="{827EFAE1-7CFA-494D-9E55-0494A35C99FB}" dt="2022-05-08T15:16:35.161" v="762" actId="14826"/>
          <ac:grpSpMkLst>
            <pc:docMk/>
            <pc:sldMk cId="0" sldId="259"/>
            <ac:grpSpMk id="2" creationId="{0F8539A8-91A4-23DA-9B3D-B4731E18DE2A}"/>
          </ac:grpSpMkLst>
        </pc:grpChg>
        <pc:grpChg chg="mod">
          <ac:chgData name="tran ngan" userId="53bcb93868f6791d" providerId="LiveId" clId="{827EFAE1-7CFA-494D-9E55-0494A35C99FB}" dt="2022-05-08T15:16:35.161" v="762" actId="14826"/>
          <ac:grpSpMkLst>
            <pc:docMk/>
            <pc:sldMk cId="0" sldId="259"/>
            <ac:grpSpMk id="4117" creationId="{12B655FC-741D-3A8E-7F9C-003E0F643E36}"/>
          </ac:grpSpMkLst>
        </pc:grpChg>
        <pc:picChg chg="add">
          <ac:chgData name="tran ngan" userId="53bcb93868f6791d" providerId="LiveId" clId="{827EFAE1-7CFA-494D-9E55-0494A35C99FB}" dt="2022-05-08T12:32:59.314" v="48" actId="22"/>
          <ac:picMkLst>
            <pc:docMk/>
            <pc:sldMk cId="0" sldId="259"/>
            <ac:picMk id="3" creationId="{EAC77A88-2837-129D-9E84-5D61C83D49DA}"/>
          </ac:picMkLst>
        </pc:picChg>
        <pc:picChg chg="mod">
          <ac:chgData name="tran ngan" userId="53bcb93868f6791d" providerId="LiveId" clId="{827EFAE1-7CFA-494D-9E55-0494A35C99FB}" dt="2022-05-08T15:31:30.226" v="829" actId="14826"/>
          <ac:picMkLst>
            <pc:docMk/>
            <pc:sldMk cId="0" sldId="259"/>
            <ac:picMk id="30" creationId="{A3ED70A8-0258-B93F-4982-5239DEE2D8E3}"/>
          </ac:picMkLst>
        </pc:picChg>
        <pc:picChg chg="mod">
          <ac:chgData name="tran ngan" userId="53bcb93868f6791d" providerId="LiveId" clId="{827EFAE1-7CFA-494D-9E55-0494A35C99FB}" dt="2022-05-08T15:15:12.587" v="756" actId="14826"/>
          <ac:picMkLst>
            <pc:docMk/>
            <pc:sldMk cId="0" sldId="259"/>
            <ac:picMk id="40" creationId="{1310E164-871A-1C50-38B1-AB308FD9F32B}"/>
          </ac:picMkLst>
        </pc:picChg>
        <pc:picChg chg="mod">
          <ac:chgData name="tran ngan" userId="53bcb93868f6791d" providerId="LiveId" clId="{827EFAE1-7CFA-494D-9E55-0494A35C99FB}" dt="2022-05-08T15:14:17.689" v="752" actId="14826"/>
          <ac:picMkLst>
            <pc:docMk/>
            <pc:sldMk cId="0" sldId="259"/>
            <ac:picMk id="41" creationId="{1B83EC9C-6EE3-0CC3-3B8E-452FAE1B9C1F}"/>
          </ac:picMkLst>
        </pc:picChg>
        <pc:picChg chg="mod">
          <ac:chgData name="tran ngan" userId="53bcb93868f6791d" providerId="LiveId" clId="{827EFAE1-7CFA-494D-9E55-0494A35C99FB}" dt="2022-05-08T15:01:14.309" v="738" actId="14826"/>
          <ac:picMkLst>
            <pc:docMk/>
            <pc:sldMk cId="0" sldId="259"/>
            <ac:picMk id="42" creationId="{F3D68124-86D8-70F2-8395-1D6AEB01403A}"/>
          </ac:picMkLst>
        </pc:picChg>
        <pc:picChg chg="mod">
          <ac:chgData name="tran ngan" userId="53bcb93868f6791d" providerId="LiveId" clId="{827EFAE1-7CFA-494D-9E55-0494A35C99FB}" dt="2022-05-08T15:15:58.953" v="760" actId="14826"/>
          <ac:picMkLst>
            <pc:docMk/>
            <pc:sldMk cId="0" sldId="259"/>
            <ac:picMk id="43" creationId="{DECB5A9C-CF4E-7B72-1DD3-F7A0BDFB9D58}"/>
          </ac:picMkLst>
        </pc:picChg>
        <pc:picChg chg="mod">
          <ac:chgData name="tran ngan" userId="53bcb93868f6791d" providerId="LiveId" clId="{827EFAE1-7CFA-494D-9E55-0494A35C99FB}" dt="2022-05-08T15:16:47.137" v="763" actId="14826"/>
          <ac:picMkLst>
            <pc:docMk/>
            <pc:sldMk cId="0" sldId="259"/>
            <ac:picMk id="44" creationId="{2295EFD2-28A2-CD54-69DF-644DD9BEA4DB}"/>
          </ac:picMkLst>
        </pc:picChg>
        <pc:picChg chg="mod">
          <ac:chgData name="tran ngan" userId="53bcb93868f6791d" providerId="LiveId" clId="{827EFAE1-7CFA-494D-9E55-0494A35C99FB}" dt="2022-05-08T15:16:35.161" v="762" actId="14826"/>
          <ac:picMkLst>
            <pc:docMk/>
            <pc:sldMk cId="0" sldId="259"/>
            <ac:picMk id="4118" creationId="{71863291-13D1-069E-6128-9FC4BDDA964C}"/>
          </ac:picMkLst>
        </pc:picChg>
        <pc:picChg chg="mod">
          <ac:chgData name="tran ngan" userId="53bcb93868f6791d" providerId="LiveId" clId="{827EFAE1-7CFA-494D-9E55-0494A35C99FB}" dt="2022-05-08T15:16:35.161" v="762" actId="14826"/>
          <ac:picMkLst>
            <pc:docMk/>
            <pc:sldMk cId="0" sldId="259"/>
            <ac:picMk id="4119" creationId="{AFE7EC3B-29EB-E9B6-7918-B66D5520548E}"/>
          </ac:picMkLst>
        </pc:picChg>
        <pc:picChg chg="mod">
          <ac:chgData name="tran ngan" userId="53bcb93868f6791d" providerId="LiveId" clId="{827EFAE1-7CFA-494D-9E55-0494A35C99FB}" dt="2022-05-08T15:16:35.161" v="762" actId="14826"/>
          <ac:picMkLst>
            <pc:docMk/>
            <pc:sldMk cId="0" sldId="259"/>
            <ac:picMk id="4120" creationId="{590BFC7D-A6AD-4FCF-43A8-9F9DE4AC89F5}"/>
          </ac:picMkLst>
        </pc:picChg>
        <pc:picChg chg="mod">
          <ac:chgData name="tran ngan" userId="53bcb93868f6791d" providerId="LiveId" clId="{827EFAE1-7CFA-494D-9E55-0494A35C99FB}" dt="2022-05-08T15:16:35.161" v="762" actId="14826"/>
          <ac:picMkLst>
            <pc:docMk/>
            <pc:sldMk cId="0" sldId="259"/>
            <ac:picMk id="4121" creationId="{47FBF870-F517-DE85-B880-A05B0B0DE15E}"/>
          </ac:picMkLst>
        </pc:picChg>
        <pc:picChg chg="mod">
          <ac:chgData name="tran ngan" userId="53bcb93868f6791d" providerId="LiveId" clId="{827EFAE1-7CFA-494D-9E55-0494A35C99FB}" dt="2022-05-08T15:16:35.161" v="762" actId="14826"/>
          <ac:picMkLst>
            <pc:docMk/>
            <pc:sldMk cId="0" sldId="259"/>
            <ac:picMk id="4122" creationId="{293FE558-028E-BEBD-5D04-CF63A1828CFF}"/>
          </ac:picMkLst>
        </pc:picChg>
        <pc:picChg chg="mod">
          <ac:chgData name="tran ngan" userId="53bcb93868f6791d" providerId="LiveId" clId="{827EFAE1-7CFA-494D-9E55-0494A35C99FB}" dt="2022-05-08T15:16:35.161" v="762" actId="14826"/>
          <ac:picMkLst>
            <pc:docMk/>
            <pc:sldMk cId="0" sldId="259"/>
            <ac:picMk id="4123" creationId="{A8E03915-2BAD-D136-A47D-96EFB70F49D0}"/>
          </ac:picMkLst>
        </pc:picChg>
        <pc:picChg chg="mod">
          <ac:chgData name="tran ngan" userId="53bcb93868f6791d" providerId="LiveId" clId="{827EFAE1-7CFA-494D-9E55-0494A35C99FB}" dt="2022-05-08T15:16:35.161" v="762" actId="14826"/>
          <ac:picMkLst>
            <pc:docMk/>
            <pc:sldMk cId="0" sldId="259"/>
            <ac:picMk id="4124" creationId="{A45DABAB-DECF-E49E-6158-FA01F18F2B89}"/>
          </ac:picMkLst>
        </pc:picChg>
        <pc:picChg chg="mod">
          <ac:chgData name="tran ngan" userId="53bcb93868f6791d" providerId="LiveId" clId="{827EFAE1-7CFA-494D-9E55-0494A35C99FB}" dt="2022-05-08T15:16:35.161" v="762" actId="14826"/>
          <ac:picMkLst>
            <pc:docMk/>
            <pc:sldMk cId="0" sldId="259"/>
            <ac:picMk id="4125" creationId="{21CED658-4D25-BD01-55ED-78B81D93518E}"/>
          </ac:picMkLst>
        </pc:picChg>
      </pc:sldChg>
      <pc:sldChg chg="modSp add del">
        <pc:chgData name="tran ngan" userId="53bcb93868f6791d" providerId="LiveId" clId="{827EFAE1-7CFA-494D-9E55-0494A35C99FB}" dt="2022-05-08T12:39:28.270" v="57" actId="47"/>
        <pc:sldMkLst>
          <pc:docMk/>
          <pc:sldMk cId="105502529" sldId="259"/>
        </pc:sldMkLst>
        <pc:spChg chg="mod">
          <ac:chgData name="tran ngan" userId="53bcb93868f6791d" providerId="LiveId" clId="{827EFAE1-7CFA-494D-9E55-0494A35C99FB}" dt="2022-05-08T12:34:00.957" v="54" actId="20577"/>
          <ac:spMkLst>
            <pc:docMk/>
            <pc:sldMk cId="105502529" sldId="259"/>
            <ac:spMk id="3107" creationId="{46C8ADA3-3D20-B5E1-D9AD-1002CDB040A7}"/>
          </ac:spMkLst>
        </pc:spChg>
        <pc:spChg chg="mod">
          <ac:chgData name="tran ngan" userId="53bcb93868f6791d" providerId="LiveId" clId="{827EFAE1-7CFA-494D-9E55-0494A35C99FB}" dt="2022-05-08T12:34:05.270" v="55" actId="20577"/>
          <ac:spMkLst>
            <pc:docMk/>
            <pc:sldMk cId="105502529" sldId="259"/>
            <ac:spMk id="3108" creationId="{EC487DAB-D54F-4205-3804-6273D3EFA552}"/>
          </ac:spMkLst>
        </pc:spChg>
        <pc:picChg chg="mod">
          <ac:chgData name="tran ngan" userId="53bcb93868f6791d" providerId="LiveId" clId="{827EFAE1-7CFA-494D-9E55-0494A35C99FB}" dt="2022-05-08T12:33:46.286" v="53" actId="14100"/>
          <ac:picMkLst>
            <pc:docMk/>
            <pc:sldMk cId="105502529" sldId="259"/>
            <ac:picMk id="3074" creationId="{11AA7812-E8F6-C7BA-8FC3-E4C9AFCBC379}"/>
          </ac:picMkLst>
        </pc:picChg>
      </pc:sldChg>
      <pc:sldChg chg="modSp add">
        <pc:chgData name="tran ngan" userId="53bcb93868f6791d" providerId="LiveId" clId="{827EFAE1-7CFA-494D-9E55-0494A35C99FB}" dt="2022-05-08T15:31:38.880" v="830" actId="14826"/>
        <pc:sldMkLst>
          <pc:docMk/>
          <pc:sldMk cId="0" sldId="260"/>
        </pc:sldMkLst>
        <pc:spChg chg="mod">
          <ac:chgData name="tran ngan" userId="53bcb93868f6791d" providerId="LiveId" clId="{827EFAE1-7CFA-494D-9E55-0494A35C99FB}" dt="2022-05-08T15:19:38.800" v="773" actId="14826"/>
          <ac:spMkLst>
            <pc:docMk/>
            <pc:sldMk cId="0" sldId="260"/>
            <ac:spMk id="12" creationId="{9FBC0C65-6F3D-340D-EC64-34F5F3C8777C}"/>
          </ac:spMkLst>
        </pc:spChg>
        <pc:spChg chg="mod">
          <ac:chgData name="tran ngan" userId="53bcb93868f6791d" providerId="LiveId" clId="{827EFAE1-7CFA-494D-9E55-0494A35C99FB}" dt="2022-05-08T15:19:38.800" v="773" actId="14826"/>
          <ac:spMkLst>
            <pc:docMk/>
            <pc:sldMk cId="0" sldId="260"/>
            <ac:spMk id="13" creationId="{81B0ABA4-7CC9-3BA7-00EF-75B5E6AF8A88}"/>
          </ac:spMkLst>
        </pc:spChg>
        <pc:spChg chg="mod">
          <ac:chgData name="tran ngan" userId="53bcb93868f6791d" providerId="LiveId" clId="{827EFAE1-7CFA-494D-9E55-0494A35C99FB}" dt="2022-05-08T15:19:38.800" v="773" actId="14826"/>
          <ac:spMkLst>
            <pc:docMk/>
            <pc:sldMk cId="0" sldId="260"/>
            <ac:spMk id="14" creationId="{DC11EBCD-22C3-2AAA-910C-E14379F8EC23}"/>
          </ac:spMkLst>
        </pc:spChg>
        <pc:spChg chg="mod">
          <ac:chgData name="tran ngan" userId="53bcb93868f6791d" providerId="LiveId" clId="{827EFAE1-7CFA-494D-9E55-0494A35C99FB}" dt="2022-05-08T15:19:38.800" v="773" actId="14826"/>
          <ac:spMkLst>
            <pc:docMk/>
            <pc:sldMk cId="0" sldId="260"/>
            <ac:spMk id="15" creationId="{53B9732E-EB91-55FD-A30C-BF12996E0AF7}"/>
          </ac:spMkLst>
        </pc:spChg>
        <pc:spChg chg="mod">
          <ac:chgData name="tran ngan" userId="53bcb93868f6791d" providerId="LiveId" clId="{827EFAE1-7CFA-494D-9E55-0494A35C99FB}" dt="2022-05-08T15:19:38.800" v="773" actId="14826"/>
          <ac:spMkLst>
            <pc:docMk/>
            <pc:sldMk cId="0" sldId="260"/>
            <ac:spMk id="16" creationId="{A507E2C3-642B-9295-1CED-00388580D639}"/>
          </ac:spMkLst>
        </pc:spChg>
        <pc:spChg chg="mod">
          <ac:chgData name="tran ngan" userId="53bcb93868f6791d" providerId="LiveId" clId="{827EFAE1-7CFA-494D-9E55-0494A35C99FB}" dt="2022-05-08T15:19:38.800" v="773" actId="14826"/>
          <ac:spMkLst>
            <pc:docMk/>
            <pc:sldMk cId="0" sldId="260"/>
            <ac:spMk id="17" creationId="{0738F8CB-5A92-0DAB-031E-3E3EB10708A2}"/>
          </ac:spMkLst>
        </pc:spChg>
        <pc:spChg chg="mod">
          <ac:chgData name="tran ngan" userId="53bcb93868f6791d" providerId="LiveId" clId="{827EFAE1-7CFA-494D-9E55-0494A35C99FB}" dt="2022-05-08T15:19:38.800" v="773" actId="14826"/>
          <ac:spMkLst>
            <pc:docMk/>
            <pc:sldMk cId="0" sldId="260"/>
            <ac:spMk id="18" creationId="{EF2B84DB-B29B-62B9-A4D8-6A9CF4385AEF}"/>
          </ac:spMkLst>
        </pc:spChg>
        <pc:spChg chg="mod">
          <ac:chgData name="tran ngan" userId="53bcb93868f6791d" providerId="LiveId" clId="{827EFAE1-7CFA-494D-9E55-0494A35C99FB}" dt="2022-05-08T15:19:38.800" v="773" actId="14826"/>
          <ac:spMkLst>
            <pc:docMk/>
            <pc:sldMk cId="0" sldId="260"/>
            <ac:spMk id="19" creationId="{02866EAD-04FC-F797-EDD2-ED17D5508E0D}"/>
          </ac:spMkLst>
        </pc:spChg>
        <pc:spChg chg="mod">
          <ac:chgData name="tran ngan" userId="53bcb93868f6791d" providerId="LiveId" clId="{827EFAE1-7CFA-494D-9E55-0494A35C99FB}" dt="2022-05-08T15:19:38.800" v="773" actId="14826"/>
          <ac:spMkLst>
            <pc:docMk/>
            <pc:sldMk cId="0" sldId="260"/>
            <ac:spMk id="20" creationId="{8A9FF38F-6BBA-D443-1123-236AF2C68C9E}"/>
          </ac:spMkLst>
        </pc:spChg>
        <pc:spChg chg="mod">
          <ac:chgData name="tran ngan" userId="53bcb93868f6791d" providerId="LiveId" clId="{827EFAE1-7CFA-494D-9E55-0494A35C99FB}" dt="2022-05-08T15:19:38.800" v="773" actId="14826"/>
          <ac:spMkLst>
            <pc:docMk/>
            <pc:sldMk cId="0" sldId="260"/>
            <ac:spMk id="21" creationId="{7F43BCAB-6A39-A621-A1C8-FEF1B21A3A84}"/>
          </ac:spMkLst>
        </pc:spChg>
        <pc:spChg chg="mod">
          <ac:chgData name="tran ngan" userId="53bcb93868f6791d" providerId="LiveId" clId="{827EFAE1-7CFA-494D-9E55-0494A35C99FB}" dt="2022-05-08T15:19:38.800" v="773" actId="14826"/>
          <ac:spMkLst>
            <pc:docMk/>
            <pc:sldMk cId="0" sldId="260"/>
            <ac:spMk id="22" creationId="{8555F59F-850E-AACF-6FBA-D3DE28DF405C}"/>
          </ac:spMkLst>
        </pc:spChg>
        <pc:spChg chg="mod">
          <ac:chgData name="tran ngan" userId="53bcb93868f6791d" providerId="LiveId" clId="{827EFAE1-7CFA-494D-9E55-0494A35C99FB}" dt="2022-05-08T15:19:38.800" v="773" actId="14826"/>
          <ac:spMkLst>
            <pc:docMk/>
            <pc:sldMk cId="0" sldId="260"/>
            <ac:spMk id="23" creationId="{BF986C70-BC27-A552-FA18-B600D3D4E5F2}"/>
          </ac:spMkLst>
        </pc:spChg>
        <pc:spChg chg="mod">
          <ac:chgData name="tran ngan" userId="53bcb93868f6791d" providerId="LiveId" clId="{827EFAE1-7CFA-494D-9E55-0494A35C99FB}" dt="2022-05-08T15:19:38.800" v="773" actId="14826"/>
          <ac:spMkLst>
            <pc:docMk/>
            <pc:sldMk cId="0" sldId="260"/>
            <ac:spMk id="24" creationId="{8E3A9F8E-7405-CD72-97D2-2C17E5461F90}"/>
          </ac:spMkLst>
        </pc:spChg>
        <pc:grpChg chg="mod">
          <ac:chgData name="tran ngan" userId="53bcb93868f6791d" providerId="LiveId" clId="{827EFAE1-7CFA-494D-9E55-0494A35C99FB}" dt="2022-05-08T15:19:38.800" v="773" actId="14826"/>
          <ac:grpSpMkLst>
            <pc:docMk/>
            <pc:sldMk cId="0" sldId="260"/>
            <ac:grpSpMk id="2" creationId="{0B6B34A3-08EC-B844-4986-8D1D88068519}"/>
          </ac:grpSpMkLst>
        </pc:grpChg>
        <pc:grpChg chg="mod">
          <ac:chgData name="tran ngan" userId="53bcb93868f6791d" providerId="LiveId" clId="{827EFAE1-7CFA-494D-9E55-0494A35C99FB}" dt="2022-05-08T15:19:38.800" v="773" actId="14826"/>
          <ac:grpSpMkLst>
            <pc:docMk/>
            <pc:sldMk cId="0" sldId="260"/>
            <ac:grpSpMk id="5141" creationId="{6E92DD43-F345-AF14-6458-1B7F1F878653}"/>
          </ac:grpSpMkLst>
        </pc:grpChg>
        <pc:picChg chg="mod">
          <ac:chgData name="tran ngan" userId="53bcb93868f6791d" providerId="LiveId" clId="{827EFAE1-7CFA-494D-9E55-0494A35C99FB}" dt="2022-05-08T15:31:38.880" v="830" actId="14826"/>
          <ac:picMkLst>
            <pc:docMk/>
            <pc:sldMk cId="0" sldId="260"/>
            <ac:picMk id="30" creationId="{915205DA-437B-107C-6BAB-6610B82E0E06}"/>
          </ac:picMkLst>
        </pc:picChg>
        <pc:picChg chg="mod">
          <ac:chgData name="tran ngan" userId="53bcb93868f6791d" providerId="LiveId" clId="{827EFAE1-7CFA-494D-9E55-0494A35C99FB}" dt="2022-05-08T15:18:35.015" v="769" actId="14826"/>
          <ac:picMkLst>
            <pc:docMk/>
            <pc:sldMk cId="0" sldId="260"/>
            <ac:picMk id="40" creationId="{E64B00E2-365A-7E1F-AB28-19EDB67E28ED}"/>
          </ac:picMkLst>
        </pc:picChg>
        <pc:picChg chg="mod">
          <ac:chgData name="tran ngan" userId="53bcb93868f6791d" providerId="LiveId" clId="{827EFAE1-7CFA-494D-9E55-0494A35C99FB}" dt="2022-05-08T15:02:06.083" v="742" actId="14826"/>
          <ac:picMkLst>
            <pc:docMk/>
            <pc:sldMk cId="0" sldId="260"/>
            <ac:picMk id="41" creationId="{9030FBC4-C83D-377F-93D5-6F69E9E85A55}"/>
          </ac:picMkLst>
        </pc:picChg>
        <pc:picChg chg="mod">
          <ac:chgData name="tran ngan" userId="53bcb93868f6791d" providerId="LiveId" clId="{827EFAE1-7CFA-494D-9E55-0494A35C99FB}" dt="2022-05-08T15:18:03.184" v="767" actId="14826"/>
          <ac:picMkLst>
            <pc:docMk/>
            <pc:sldMk cId="0" sldId="260"/>
            <ac:picMk id="42" creationId="{D75AB77E-35C9-A511-7303-B2C59809EBD5}"/>
          </ac:picMkLst>
        </pc:picChg>
        <pc:picChg chg="mod">
          <ac:chgData name="tran ngan" userId="53bcb93868f6791d" providerId="LiveId" clId="{827EFAE1-7CFA-494D-9E55-0494A35C99FB}" dt="2022-05-08T15:19:05.646" v="771" actId="14826"/>
          <ac:picMkLst>
            <pc:docMk/>
            <pc:sldMk cId="0" sldId="260"/>
            <ac:picMk id="43" creationId="{86238A39-8FB2-1734-2B1A-50B9A094FC6C}"/>
          </ac:picMkLst>
        </pc:picChg>
        <pc:picChg chg="mod">
          <ac:chgData name="tran ngan" userId="53bcb93868f6791d" providerId="LiveId" clId="{827EFAE1-7CFA-494D-9E55-0494A35C99FB}" dt="2022-05-08T15:19:52.313" v="774" actId="14826"/>
          <ac:picMkLst>
            <pc:docMk/>
            <pc:sldMk cId="0" sldId="260"/>
            <ac:picMk id="44" creationId="{7D25F43C-D5BA-3C58-154C-5915C96A6986}"/>
          </ac:picMkLst>
        </pc:picChg>
        <pc:picChg chg="mod">
          <ac:chgData name="tran ngan" userId="53bcb93868f6791d" providerId="LiveId" clId="{827EFAE1-7CFA-494D-9E55-0494A35C99FB}" dt="2022-05-08T15:19:38.800" v="773" actId="14826"/>
          <ac:picMkLst>
            <pc:docMk/>
            <pc:sldMk cId="0" sldId="260"/>
            <ac:picMk id="5142" creationId="{26C5FBCE-7FE4-9955-19B7-AAB4D873B353}"/>
          </ac:picMkLst>
        </pc:picChg>
        <pc:picChg chg="mod">
          <ac:chgData name="tran ngan" userId="53bcb93868f6791d" providerId="LiveId" clId="{827EFAE1-7CFA-494D-9E55-0494A35C99FB}" dt="2022-05-08T15:19:38.800" v="773" actId="14826"/>
          <ac:picMkLst>
            <pc:docMk/>
            <pc:sldMk cId="0" sldId="260"/>
            <ac:picMk id="5143" creationId="{67FFAAC0-8171-42A4-FD7F-77A69F6F4A2B}"/>
          </ac:picMkLst>
        </pc:picChg>
        <pc:picChg chg="mod">
          <ac:chgData name="tran ngan" userId="53bcb93868f6791d" providerId="LiveId" clId="{827EFAE1-7CFA-494D-9E55-0494A35C99FB}" dt="2022-05-08T15:19:38.800" v="773" actId="14826"/>
          <ac:picMkLst>
            <pc:docMk/>
            <pc:sldMk cId="0" sldId="260"/>
            <ac:picMk id="5144" creationId="{DDBA60D3-4B6D-FD35-6835-35FAB8CD1CED}"/>
          </ac:picMkLst>
        </pc:picChg>
        <pc:picChg chg="mod">
          <ac:chgData name="tran ngan" userId="53bcb93868f6791d" providerId="LiveId" clId="{827EFAE1-7CFA-494D-9E55-0494A35C99FB}" dt="2022-05-08T15:19:38.800" v="773" actId="14826"/>
          <ac:picMkLst>
            <pc:docMk/>
            <pc:sldMk cId="0" sldId="260"/>
            <ac:picMk id="5145" creationId="{0EF00162-10A4-AAEB-C2E7-47E84206031B}"/>
          </ac:picMkLst>
        </pc:picChg>
        <pc:picChg chg="mod">
          <ac:chgData name="tran ngan" userId="53bcb93868f6791d" providerId="LiveId" clId="{827EFAE1-7CFA-494D-9E55-0494A35C99FB}" dt="2022-05-08T15:19:38.800" v="773" actId="14826"/>
          <ac:picMkLst>
            <pc:docMk/>
            <pc:sldMk cId="0" sldId="260"/>
            <ac:picMk id="5146" creationId="{900A3266-D208-FC5D-B503-CA951DF19914}"/>
          </ac:picMkLst>
        </pc:picChg>
        <pc:picChg chg="mod">
          <ac:chgData name="tran ngan" userId="53bcb93868f6791d" providerId="LiveId" clId="{827EFAE1-7CFA-494D-9E55-0494A35C99FB}" dt="2022-05-08T15:19:38.800" v="773" actId="14826"/>
          <ac:picMkLst>
            <pc:docMk/>
            <pc:sldMk cId="0" sldId="260"/>
            <ac:picMk id="5147" creationId="{A733979C-E0DE-0C7A-7C71-1C6AAB07B7F8}"/>
          </ac:picMkLst>
        </pc:picChg>
        <pc:picChg chg="mod">
          <ac:chgData name="tran ngan" userId="53bcb93868f6791d" providerId="LiveId" clId="{827EFAE1-7CFA-494D-9E55-0494A35C99FB}" dt="2022-05-08T15:19:38.800" v="773" actId="14826"/>
          <ac:picMkLst>
            <pc:docMk/>
            <pc:sldMk cId="0" sldId="260"/>
            <ac:picMk id="5148" creationId="{1857A75C-5274-BF3B-9379-816DCA353094}"/>
          </ac:picMkLst>
        </pc:picChg>
        <pc:picChg chg="mod">
          <ac:chgData name="tran ngan" userId="53bcb93868f6791d" providerId="LiveId" clId="{827EFAE1-7CFA-494D-9E55-0494A35C99FB}" dt="2022-05-08T15:19:38.800" v="773" actId="14826"/>
          <ac:picMkLst>
            <pc:docMk/>
            <pc:sldMk cId="0" sldId="260"/>
            <ac:picMk id="5149" creationId="{D3381232-9038-58B7-C94D-644401CB9A06}"/>
          </ac:picMkLst>
        </pc:picChg>
      </pc:sldChg>
      <pc:sldChg chg="delSp modSp add mod delAnim">
        <pc:chgData name="tran ngan" userId="53bcb93868f6791d" providerId="LiveId" clId="{827EFAE1-7CFA-494D-9E55-0494A35C99FB}" dt="2022-05-08T12:45:32.726" v="83" actId="1076"/>
        <pc:sldMkLst>
          <pc:docMk/>
          <pc:sldMk cId="2612760242" sldId="261"/>
        </pc:sldMkLst>
        <pc:spChg chg="mod">
          <ac:chgData name="tran ngan" userId="53bcb93868f6791d" providerId="LiveId" clId="{827EFAE1-7CFA-494D-9E55-0494A35C99FB}" dt="2022-05-08T12:44:27.898" v="71" actId="1076"/>
          <ac:spMkLst>
            <pc:docMk/>
            <pc:sldMk cId="2612760242" sldId="261"/>
            <ac:spMk id="5" creationId="{00000000-0000-0000-0000-000000000000}"/>
          </ac:spMkLst>
        </pc:spChg>
        <pc:spChg chg="mod">
          <ac:chgData name="tran ngan" userId="53bcb93868f6791d" providerId="LiveId" clId="{827EFAE1-7CFA-494D-9E55-0494A35C99FB}" dt="2022-05-08T12:44:51.511" v="81" actId="14100"/>
          <ac:spMkLst>
            <pc:docMk/>
            <pc:sldMk cId="2612760242" sldId="261"/>
            <ac:spMk id="6" creationId="{00000000-0000-0000-0000-000000000000}"/>
          </ac:spMkLst>
        </pc:spChg>
        <pc:spChg chg="del">
          <ac:chgData name="tran ngan" userId="53bcb93868f6791d" providerId="LiveId" clId="{827EFAE1-7CFA-494D-9E55-0494A35C99FB}" dt="2022-05-08T12:44:25.026" v="70" actId="478"/>
          <ac:spMkLst>
            <pc:docMk/>
            <pc:sldMk cId="2612760242" sldId="261"/>
            <ac:spMk id="10" creationId="{00000000-0000-0000-0000-000000000000}"/>
          </ac:spMkLst>
        </pc:spChg>
        <pc:picChg chg="mod">
          <ac:chgData name="tran ngan" userId="53bcb93868f6791d" providerId="LiveId" clId="{827EFAE1-7CFA-494D-9E55-0494A35C99FB}" dt="2022-05-08T12:45:32.726" v="83" actId="1076"/>
          <ac:picMkLst>
            <pc:docMk/>
            <pc:sldMk cId="2612760242" sldId="261"/>
            <ac:picMk id="11" creationId="{00000000-0000-0000-0000-000000000000}"/>
          </ac:picMkLst>
        </pc:picChg>
      </pc:sldChg>
      <pc:sldChg chg="modSp add">
        <pc:chgData name="tran ngan" userId="53bcb93868f6791d" providerId="LiveId" clId="{827EFAE1-7CFA-494D-9E55-0494A35C99FB}" dt="2022-05-08T15:31:58.126" v="832" actId="14826"/>
        <pc:sldMkLst>
          <pc:docMk/>
          <pc:sldMk cId="0" sldId="262"/>
        </pc:sldMkLst>
        <pc:spChg chg="mod">
          <ac:chgData name="tran ngan" userId="53bcb93868f6791d" providerId="LiveId" clId="{827EFAE1-7CFA-494D-9E55-0494A35C99FB}" dt="2022-05-08T15:23:47.923" v="791" actId="14826"/>
          <ac:spMkLst>
            <pc:docMk/>
            <pc:sldMk cId="0" sldId="262"/>
            <ac:spMk id="12" creationId="{E40359E7-DA85-9EEA-4A9C-F0424B3C4F2A}"/>
          </ac:spMkLst>
        </pc:spChg>
        <pc:spChg chg="mod">
          <ac:chgData name="tran ngan" userId="53bcb93868f6791d" providerId="LiveId" clId="{827EFAE1-7CFA-494D-9E55-0494A35C99FB}" dt="2022-05-08T15:23:47.923" v="791" actId="14826"/>
          <ac:spMkLst>
            <pc:docMk/>
            <pc:sldMk cId="0" sldId="262"/>
            <ac:spMk id="13" creationId="{5491C646-2BAE-8E90-D3BD-6346BE3BA5F4}"/>
          </ac:spMkLst>
        </pc:spChg>
        <pc:spChg chg="mod">
          <ac:chgData name="tran ngan" userId="53bcb93868f6791d" providerId="LiveId" clId="{827EFAE1-7CFA-494D-9E55-0494A35C99FB}" dt="2022-05-08T15:23:47.923" v="791" actId="14826"/>
          <ac:spMkLst>
            <pc:docMk/>
            <pc:sldMk cId="0" sldId="262"/>
            <ac:spMk id="14" creationId="{C0512D90-CFD9-AF5B-CBC0-F566842BB5BA}"/>
          </ac:spMkLst>
        </pc:spChg>
        <pc:spChg chg="mod">
          <ac:chgData name="tran ngan" userId="53bcb93868f6791d" providerId="LiveId" clId="{827EFAE1-7CFA-494D-9E55-0494A35C99FB}" dt="2022-05-08T15:23:47.923" v="791" actId="14826"/>
          <ac:spMkLst>
            <pc:docMk/>
            <pc:sldMk cId="0" sldId="262"/>
            <ac:spMk id="15" creationId="{EEAA1597-C3D4-0D94-FD22-809E5FC60878}"/>
          </ac:spMkLst>
        </pc:spChg>
        <pc:spChg chg="mod">
          <ac:chgData name="tran ngan" userId="53bcb93868f6791d" providerId="LiveId" clId="{827EFAE1-7CFA-494D-9E55-0494A35C99FB}" dt="2022-05-08T15:23:47.923" v="791" actId="14826"/>
          <ac:spMkLst>
            <pc:docMk/>
            <pc:sldMk cId="0" sldId="262"/>
            <ac:spMk id="16" creationId="{E11BB1AD-84B0-009D-1B08-7D214C59B40E}"/>
          </ac:spMkLst>
        </pc:spChg>
        <pc:spChg chg="mod">
          <ac:chgData name="tran ngan" userId="53bcb93868f6791d" providerId="LiveId" clId="{827EFAE1-7CFA-494D-9E55-0494A35C99FB}" dt="2022-05-08T15:23:47.923" v="791" actId="14826"/>
          <ac:spMkLst>
            <pc:docMk/>
            <pc:sldMk cId="0" sldId="262"/>
            <ac:spMk id="17" creationId="{E8743E5B-FA85-F99B-EE4B-0AE6838DFD65}"/>
          </ac:spMkLst>
        </pc:spChg>
        <pc:spChg chg="mod">
          <ac:chgData name="tran ngan" userId="53bcb93868f6791d" providerId="LiveId" clId="{827EFAE1-7CFA-494D-9E55-0494A35C99FB}" dt="2022-05-08T15:23:47.923" v="791" actId="14826"/>
          <ac:spMkLst>
            <pc:docMk/>
            <pc:sldMk cId="0" sldId="262"/>
            <ac:spMk id="18" creationId="{B6ED892F-CA9E-437B-D600-2569A9E5B783}"/>
          </ac:spMkLst>
        </pc:spChg>
        <pc:spChg chg="mod">
          <ac:chgData name="tran ngan" userId="53bcb93868f6791d" providerId="LiveId" clId="{827EFAE1-7CFA-494D-9E55-0494A35C99FB}" dt="2022-05-08T15:23:47.923" v="791" actId="14826"/>
          <ac:spMkLst>
            <pc:docMk/>
            <pc:sldMk cId="0" sldId="262"/>
            <ac:spMk id="19" creationId="{A6EC8370-29DC-EEF4-F444-9059CF3DF09B}"/>
          </ac:spMkLst>
        </pc:spChg>
        <pc:spChg chg="mod">
          <ac:chgData name="tran ngan" userId="53bcb93868f6791d" providerId="LiveId" clId="{827EFAE1-7CFA-494D-9E55-0494A35C99FB}" dt="2022-05-08T15:23:47.923" v="791" actId="14826"/>
          <ac:spMkLst>
            <pc:docMk/>
            <pc:sldMk cId="0" sldId="262"/>
            <ac:spMk id="20" creationId="{B9625E95-9193-25B9-7F63-D1C4DA459B64}"/>
          </ac:spMkLst>
        </pc:spChg>
        <pc:spChg chg="mod">
          <ac:chgData name="tran ngan" userId="53bcb93868f6791d" providerId="LiveId" clId="{827EFAE1-7CFA-494D-9E55-0494A35C99FB}" dt="2022-05-08T15:23:47.923" v="791" actId="14826"/>
          <ac:spMkLst>
            <pc:docMk/>
            <pc:sldMk cId="0" sldId="262"/>
            <ac:spMk id="21" creationId="{20D54DEA-9EA8-A158-435C-907A8B12CB8E}"/>
          </ac:spMkLst>
        </pc:spChg>
        <pc:spChg chg="mod">
          <ac:chgData name="tran ngan" userId="53bcb93868f6791d" providerId="LiveId" clId="{827EFAE1-7CFA-494D-9E55-0494A35C99FB}" dt="2022-05-08T15:23:47.923" v="791" actId="14826"/>
          <ac:spMkLst>
            <pc:docMk/>
            <pc:sldMk cId="0" sldId="262"/>
            <ac:spMk id="22" creationId="{08839DBD-2C05-4975-DB00-A9F8C51AD5D9}"/>
          </ac:spMkLst>
        </pc:spChg>
        <pc:spChg chg="mod">
          <ac:chgData name="tran ngan" userId="53bcb93868f6791d" providerId="LiveId" clId="{827EFAE1-7CFA-494D-9E55-0494A35C99FB}" dt="2022-05-08T15:23:47.923" v="791" actId="14826"/>
          <ac:spMkLst>
            <pc:docMk/>
            <pc:sldMk cId="0" sldId="262"/>
            <ac:spMk id="23" creationId="{9FC98C7C-AB16-49CA-B307-BFAD9B2DF007}"/>
          </ac:spMkLst>
        </pc:spChg>
        <pc:spChg chg="mod">
          <ac:chgData name="tran ngan" userId="53bcb93868f6791d" providerId="LiveId" clId="{827EFAE1-7CFA-494D-9E55-0494A35C99FB}" dt="2022-05-08T15:23:47.923" v="791" actId="14826"/>
          <ac:spMkLst>
            <pc:docMk/>
            <pc:sldMk cId="0" sldId="262"/>
            <ac:spMk id="24" creationId="{84B212E0-F75E-C3A9-66D1-69CE801E6E03}"/>
          </ac:spMkLst>
        </pc:spChg>
        <pc:grpChg chg="mod">
          <ac:chgData name="tran ngan" userId="53bcb93868f6791d" providerId="LiveId" clId="{827EFAE1-7CFA-494D-9E55-0494A35C99FB}" dt="2022-05-08T15:23:47.923" v="791" actId="14826"/>
          <ac:grpSpMkLst>
            <pc:docMk/>
            <pc:sldMk cId="0" sldId="262"/>
            <ac:grpSpMk id="2" creationId="{E1EAB51D-0B03-F06A-867B-8AA656DD67D7}"/>
          </ac:grpSpMkLst>
        </pc:grpChg>
        <pc:grpChg chg="mod">
          <ac:chgData name="tran ngan" userId="53bcb93868f6791d" providerId="LiveId" clId="{827EFAE1-7CFA-494D-9E55-0494A35C99FB}" dt="2022-05-08T15:23:47.923" v="791" actId="14826"/>
          <ac:grpSpMkLst>
            <pc:docMk/>
            <pc:sldMk cId="0" sldId="262"/>
            <ac:grpSpMk id="7189" creationId="{0314F3D9-DDD6-61B0-B662-1F50893F6ED6}"/>
          </ac:grpSpMkLst>
        </pc:grpChg>
        <pc:picChg chg="mod">
          <ac:chgData name="tran ngan" userId="53bcb93868f6791d" providerId="LiveId" clId="{827EFAE1-7CFA-494D-9E55-0494A35C99FB}" dt="2022-05-08T15:31:58.126" v="832" actId="14826"/>
          <ac:picMkLst>
            <pc:docMk/>
            <pc:sldMk cId="0" sldId="262"/>
            <ac:picMk id="30" creationId="{DB3C613F-3EB1-6D5F-3366-F32CF85B2E89}"/>
          </ac:picMkLst>
        </pc:picChg>
        <pc:picChg chg="mod">
          <ac:chgData name="tran ngan" userId="53bcb93868f6791d" providerId="LiveId" clId="{827EFAE1-7CFA-494D-9E55-0494A35C99FB}" dt="2022-05-08T15:04:21.413" v="746" actId="14826"/>
          <ac:picMkLst>
            <pc:docMk/>
            <pc:sldMk cId="0" sldId="262"/>
            <ac:picMk id="41" creationId="{D065AE06-4E91-57CD-954E-0828A1F47165}"/>
          </ac:picMkLst>
        </pc:picChg>
        <pc:picChg chg="mod">
          <ac:chgData name="tran ngan" userId="53bcb93868f6791d" providerId="LiveId" clId="{827EFAE1-7CFA-494D-9E55-0494A35C99FB}" dt="2022-05-08T15:29:32.367" v="822" actId="14826"/>
          <ac:picMkLst>
            <pc:docMk/>
            <pc:sldMk cId="0" sldId="262"/>
            <ac:picMk id="43" creationId="{92D66C59-7A96-2E7F-5192-63F69820D04D}"/>
          </ac:picMkLst>
        </pc:picChg>
        <pc:picChg chg="mod">
          <ac:chgData name="tran ngan" userId="53bcb93868f6791d" providerId="LiveId" clId="{827EFAE1-7CFA-494D-9E55-0494A35C99FB}" dt="2022-05-08T15:23:47.923" v="791" actId="14826"/>
          <ac:picMkLst>
            <pc:docMk/>
            <pc:sldMk cId="0" sldId="262"/>
            <ac:picMk id="7190" creationId="{E9843F41-EAF6-8E84-D69A-D7EAEDF454D7}"/>
          </ac:picMkLst>
        </pc:picChg>
        <pc:picChg chg="mod">
          <ac:chgData name="tran ngan" userId="53bcb93868f6791d" providerId="LiveId" clId="{827EFAE1-7CFA-494D-9E55-0494A35C99FB}" dt="2022-05-08T15:23:47.923" v="791" actId="14826"/>
          <ac:picMkLst>
            <pc:docMk/>
            <pc:sldMk cId="0" sldId="262"/>
            <ac:picMk id="7191" creationId="{35E745F4-CB4B-7F68-EDE6-5EC06324DCDC}"/>
          </ac:picMkLst>
        </pc:picChg>
        <pc:picChg chg="mod">
          <ac:chgData name="tran ngan" userId="53bcb93868f6791d" providerId="LiveId" clId="{827EFAE1-7CFA-494D-9E55-0494A35C99FB}" dt="2022-05-08T15:23:47.923" v="791" actId="14826"/>
          <ac:picMkLst>
            <pc:docMk/>
            <pc:sldMk cId="0" sldId="262"/>
            <ac:picMk id="7192" creationId="{4FAA3A33-0B2C-12E2-CC86-D26E698F5656}"/>
          </ac:picMkLst>
        </pc:picChg>
        <pc:picChg chg="mod">
          <ac:chgData name="tran ngan" userId="53bcb93868f6791d" providerId="LiveId" clId="{827EFAE1-7CFA-494D-9E55-0494A35C99FB}" dt="2022-05-08T15:23:47.923" v="791" actId="14826"/>
          <ac:picMkLst>
            <pc:docMk/>
            <pc:sldMk cId="0" sldId="262"/>
            <ac:picMk id="7193" creationId="{CD5CC669-9840-F237-8521-9D9A3485CA39}"/>
          </ac:picMkLst>
        </pc:picChg>
        <pc:picChg chg="mod">
          <ac:chgData name="tran ngan" userId="53bcb93868f6791d" providerId="LiveId" clId="{827EFAE1-7CFA-494D-9E55-0494A35C99FB}" dt="2022-05-08T15:23:47.923" v="791" actId="14826"/>
          <ac:picMkLst>
            <pc:docMk/>
            <pc:sldMk cId="0" sldId="262"/>
            <ac:picMk id="7194" creationId="{89DD59DA-ED86-8E28-7E23-1E50C56354E7}"/>
          </ac:picMkLst>
        </pc:picChg>
        <pc:picChg chg="mod">
          <ac:chgData name="tran ngan" userId="53bcb93868f6791d" providerId="LiveId" clId="{827EFAE1-7CFA-494D-9E55-0494A35C99FB}" dt="2022-05-08T15:23:47.923" v="791" actId="14826"/>
          <ac:picMkLst>
            <pc:docMk/>
            <pc:sldMk cId="0" sldId="262"/>
            <ac:picMk id="7195" creationId="{F2F3DC27-D0F1-BCCC-9688-82B1AD904B7D}"/>
          </ac:picMkLst>
        </pc:picChg>
        <pc:picChg chg="mod">
          <ac:chgData name="tran ngan" userId="53bcb93868f6791d" providerId="LiveId" clId="{827EFAE1-7CFA-494D-9E55-0494A35C99FB}" dt="2022-05-08T15:23:47.923" v="791" actId="14826"/>
          <ac:picMkLst>
            <pc:docMk/>
            <pc:sldMk cId="0" sldId="262"/>
            <ac:picMk id="7196" creationId="{2E61D1F4-20D3-22F9-3931-D4838DFB5078}"/>
          </ac:picMkLst>
        </pc:picChg>
        <pc:picChg chg="mod">
          <ac:chgData name="tran ngan" userId="53bcb93868f6791d" providerId="LiveId" clId="{827EFAE1-7CFA-494D-9E55-0494A35C99FB}" dt="2022-05-08T15:23:47.923" v="791" actId="14826"/>
          <ac:picMkLst>
            <pc:docMk/>
            <pc:sldMk cId="0" sldId="262"/>
            <ac:picMk id="7197" creationId="{D88C15D1-AAA0-C11E-A04B-2F737EEB0E2D}"/>
          </ac:picMkLst>
        </pc:picChg>
        <pc:picChg chg="mod">
          <ac:chgData name="tran ngan" userId="53bcb93868f6791d" providerId="LiveId" clId="{827EFAE1-7CFA-494D-9E55-0494A35C99FB}" dt="2022-05-08T15:29:19.838" v="821" actId="14826"/>
          <ac:picMkLst>
            <pc:docMk/>
            <pc:sldMk cId="0" sldId="262"/>
            <ac:picMk id="19458" creationId="{5DF4E006-9AE1-6F07-3D09-418E10D3D714}"/>
          </ac:picMkLst>
        </pc:picChg>
        <pc:picChg chg="mod">
          <ac:chgData name="tran ngan" userId="53bcb93868f6791d" providerId="LiveId" clId="{827EFAE1-7CFA-494D-9E55-0494A35C99FB}" dt="2022-05-08T15:29:10.947" v="820" actId="14826"/>
          <ac:picMkLst>
            <pc:docMk/>
            <pc:sldMk cId="0" sldId="262"/>
            <ac:picMk id="19459" creationId="{48365A3E-380A-BE26-ADD3-9C4D67B1ED64}"/>
          </ac:picMkLst>
        </pc:picChg>
        <pc:picChg chg="mod">
          <ac:chgData name="tran ngan" userId="53bcb93868f6791d" providerId="LiveId" clId="{827EFAE1-7CFA-494D-9E55-0494A35C99FB}" dt="2022-05-08T15:29:40.651" v="823" actId="14826"/>
          <ac:picMkLst>
            <pc:docMk/>
            <pc:sldMk cId="0" sldId="262"/>
            <ac:picMk id="19460" creationId="{275BCE2A-423C-1A16-6F25-84A1E552E295}"/>
          </ac:picMkLst>
        </pc:picChg>
      </pc:sldChg>
      <pc:sldChg chg="modSp add">
        <pc:chgData name="tran ngan" userId="53bcb93868f6791d" providerId="LiveId" clId="{827EFAE1-7CFA-494D-9E55-0494A35C99FB}" dt="2022-05-08T15:32:42.652" v="833" actId="14826"/>
        <pc:sldMkLst>
          <pc:docMk/>
          <pc:sldMk cId="0" sldId="263"/>
        </pc:sldMkLst>
        <pc:spChg chg="mod">
          <ac:chgData name="tran ngan" userId="53bcb93868f6791d" providerId="LiveId" clId="{827EFAE1-7CFA-494D-9E55-0494A35C99FB}" dt="2022-05-08T15:25:19.703" v="800" actId="14826"/>
          <ac:spMkLst>
            <pc:docMk/>
            <pc:sldMk cId="0" sldId="263"/>
            <ac:spMk id="12" creationId="{EDC873FF-2E5B-2B30-ABE8-56A0E5FD6C4F}"/>
          </ac:spMkLst>
        </pc:spChg>
        <pc:spChg chg="mod">
          <ac:chgData name="tran ngan" userId="53bcb93868f6791d" providerId="LiveId" clId="{827EFAE1-7CFA-494D-9E55-0494A35C99FB}" dt="2022-05-08T15:25:19.703" v="800" actId="14826"/>
          <ac:spMkLst>
            <pc:docMk/>
            <pc:sldMk cId="0" sldId="263"/>
            <ac:spMk id="13" creationId="{9718D464-E0D8-0D34-F9A5-350E996499B1}"/>
          </ac:spMkLst>
        </pc:spChg>
        <pc:spChg chg="mod">
          <ac:chgData name="tran ngan" userId="53bcb93868f6791d" providerId="LiveId" clId="{827EFAE1-7CFA-494D-9E55-0494A35C99FB}" dt="2022-05-08T15:25:19.703" v="800" actId="14826"/>
          <ac:spMkLst>
            <pc:docMk/>
            <pc:sldMk cId="0" sldId="263"/>
            <ac:spMk id="14" creationId="{A6426144-A3C4-DDF6-907A-C24BB4A114A7}"/>
          </ac:spMkLst>
        </pc:spChg>
        <pc:spChg chg="mod">
          <ac:chgData name="tran ngan" userId="53bcb93868f6791d" providerId="LiveId" clId="{827EFAE1-7CFA-494D-9E55-0494A35C99FB}" dt="2022-05-08T15:25:19.703" v="800" actId="14826"/>
          <ac:spMkLst>
            <pc:docMk/>
            <pc:sldMk cId="0" sldId="263"/>
            <ac:spMk id="15" creationId="{1556BEA6-0E86-AB78-FB42-5F53CD5A77B3}"/>
          </ac:spMkLst>
        </pc:spChg>
        <pc:spChg chg="mod">
          <ac:chgData name="tran ngan" userId="53bcb93868f6791d" providerId="LiveId" clId="{827EFAE1-7CFA-494D-9E55-0494A35C99FB}" dt="2022-05-08T15:25:19.703" v="800" actId="14826"/>
          <ac:spMkLst>
            <pc:docMk/>
            <pc:sldMk cId="0" sldId="263"/>
            <ac:spMk id="16" creationId="{301EF5A8-1F52-1D1D-3BB3-657375476CA0}"/>
          </ac:spMkLst>
        </pc:spChg>
        <pc:spChg chg="mod">
          <ac:chgData name="tran ngan" userId="53bcb93868f6791d" providerId="LiveId" clId="{827EFAE1-7CFA-494D-9E55-0494A35C99FB}" dt="2022-05-08T15:25:19.703" v="800" actId="14826"/>
          <ac:spMkLst>
            <pc:docMk/>
            <pc:sldMk cId="0" sldId="263"/>
            <ac:spMk id="17" creationId="{81961C86-BAB3-06A9-15B5-308E2BEB0AEF}"/>
          </ac:spMkLst>
        </pc:spChg>
        <pc:spChg chg="mod">
          <ac:chgData name="tran ngan" userId="53bcb93868f6791d" providerId="LiveId" clId="{827EFAE1-7CFA-494D-9E55-0494A35C99FB}" dt="2022-05-08T15:25:19.703" v="800" actId="14826"/>
          <ac:spMkLst>
            <pc:docMk/>
            <pc:sldMk cId="0" sldId="263"/>
            <ac:spMk id="18" creationId="{537FDBDF-B8B8-F35A-8477-21C4154C31B4}"/>
          </ac:spMkLst>
        </pc:spChg>
        <pc:spChg chg="mod">
          <ac:chgData name="tran ngan" userId="53bcb93868f6791d" providerId="LiveId" clId="{827EFAE1-7CFA-494D-9E55-0494A35C99FB}" dt="2022-05-08T15:25:19.703" v="800" actId="14826"/>
          <ac:spMkLst>
            <pc:docMk/>
            <pc:sldMk cId="0" sldId="263"/>
            <ac:spMk id="19" creationId="{38AB3CC3-9362-308A-3CC3-3C2042606855}"/>
          </ac:spMkLst>
        </pc:spChg>
        <pc:spChg chg="mod">
          <ac:chgData name="tran ngan" userId="53bcb93868f6791d" providerId="LiveId" clId="{827EFAE1-7CFA-494D-9E55-0494A35C99FB}" dt="2022-05-08T15:25:19.703" v="800" actId="14826"/>
          <ac:spMkLst>
            <pc:docMk/>
            <pc:sldMk cId="0" sldId="263"/>
            <ac:spMk id="20" creationId="{F606E7E3-ED62-C69F-2F76-FD49F9C85742}"/>
          </ac:spMkLst>
        </pc:spChg>
        <pc:spChg chg="mod">
          <ac:chgData name="tran ngan" userId="53bcb93868f6791d" providerId="LiveId" clId="{827EFAE1-7CFA-494D-9E55-0494A35C99FB}" dt="2022-05-08T15:25:19.703" v="800" actId="14826"/>
          <ac:spMkLst>
            <pc:docMk/>
            <pc:sldMk cId="0" sldId="263"/>
            <ac:spMk id="21" creationId="{54900337-E54A-6EF1-980A-4F32CB3C0271}"/>
          </ac:spMkLst>
        </pc:spChg>
        <pc:spChg chg="mod">
          <ac:chgData name="tran ngan" userId="53bcb93868f6791d" providerId="LiveId" clId="{827EFAE1-7CFA-494D-9E55-0494A35C99FB}" dt="2022-05-08T15:25:19.703" v="800" actId="14826"/>
          <ac:spMkLst>
            <pc:docMk/>
            <pc:sldMk cId="0" sldId="263"/>
            <ac:spMk id="22" creationId="{D41E6F52-086D-5D3C-11A0-AF7F07F1F380}"/>
          </ac:spMkLst>
        </pc:spChg>
        <pc:spChg chg="mod">
          <ac:chgData name="tran ngan" userId="53bcb93868f6791d" providerId="LiveId" clId="{827EFAE1-7CFA-494D-9E55-0494A35C99FB}" dt="2022-05-08T15:25:19.703" v="800" actId="14826"/>
          <ac:spMkLst>
            <pc:docMk/>
            <pc:sldMk cId="0" sldId="263"/>
            <ac:spMk id="23" creationId="{10614E3C-74DF-C4FD-1DB8-A4E412468305}"/>
          </ac:spMkLst>
        </pc:spChg>
        <pc:spChg chg="mod">
          <ac:chgData name="tran ngan" userId="53bcb93868f6791d" providerId="LiveId" clId="{827EFAE1-7CFA-494D-9E55-0494A35C99FB}" dt="2022-05-08T15:25:19.703" v="800" actId="14826"/>
          <ac:spMkLst>
            <pc:docMk/>
            <pc:sldMk cId="0" sldId="263"/>
            <ac:spMk id="24" creationId="{80D0A243-7315-82FB-3578-4C151F6A68F5}"/>
          </ac:spMkLst>
        </pc:spChg>
        <pc:grpChg chg="mod">
          <ac:chgData name="tran ngan" userId="53bcb93868f6791d" providerId="LiveId" clId="{827EFAE1-7CFA-494D-9E55-0494A35C99FB}" dt="2022-05-08T15:25:19.703" v="800" actId="14826"/>
          <ac:grpSpMkLst>
            <pc:docMk/>
            <pc:sldMk cId="0" sldId="263"/>
            <ac:grpSpMk id="2" creationId="{DEE2ED11-7A6D-3821-C348-16B6C56B944B}"/>
          </ac:grpSpMkLst>
        </pc:grpChg>
        <pc:grpChg chg="mod">
          <ac:chgData name="tran ngan" userId="53bcb93868f6791d" providerId="LiveId" clId="{827EFAE1-7CFA-494D-9E55-0494A35C99FB}" dt="2022-05-08T15:25:19.703" v="800" actId="14826"/>
          <ac:grpSpMkLst>
            <pc:docMk/>
            <pc:sldMk cId="0" sldId="263"/>
            <ac:grpSpMk id="8213" creationId="{BF255310-AB33-6265-9CD9-7E102B3BCE20}"/>
          </ac:grpSpMkLst>
        </pc:grpChg>
        <pc:picChg chg="mod">
          <ac:chgData name="tran ngan" userId="53bcb93868f6791d" providerId="LiveId" clId="{827EFAE1-7CFA-494D-9E55-0494A35C99FB}" dt="2022-05-08T15:32:42.652" v="833" actId="14826"/>
          <ac:picMkLst>
            <pc:docMk/>
            <pc:sldMk cId="0" sldId="263"/>
            <ac:picMk id="30" creationId="{BBE8147D-9332-2A86-3FBC-2555E6ECBFD0}"/>
          </ac:picMkLst>
        </pc:picChg>
        <pc:picChg chg="mod">
          <ac:chgData name="tran ngan" userId="53bcb93868f6791d" providerId="LiveId" clId="{827EFAE1-7CFA-494D-9E55-0494A35C99FB}" dt="2022-05-08T15:28:27.883" v="816" actId="14826"/>
          <ac:picMkLst>
            <pc:docMk/>
            <pc:sldMk cId="0" sldId="263"/>
            <ac:picMk id="39" creationId="{261E1810-B132-D160-29DC-7DA25D4D148F}"/>
          </ac:picMkLst>
        </pc:picChg>
        <pc:picChg chg="mod">
          <ac:chgData name="tran ngan" userId="53bcb93868f6791d" providerId="LiveId" clId="{827EFAE1-7CFA-494D-9E55-0494A35C99FB}" dt="2022-05-08T15:28:55.786" v="819" actId="14826"/>
          <ac:picMkLst>
            <pc:docMk/>
            <pc:sldMk cId="0" sldId="263"/>
            <ac:picMk id="40" creationId="{7D81E7B4-C037-718A-9975-DDB1F669D392}"/>
          </ac:picMkLst>
        </pc:picChg>
        <pc:picChg chg="mod">
          <ac:chgData name="tran ngan" userId="53bcb93868f6791d" providerId="LiveId" clId="{827EFAE1-7CFA-494D-9E55-0494A35C99FB}" dt="2022-05-08T15:28:46.089" v="818" actId="14826"/>
          <ac:picMkLst>
            <pc:docMk/>
            <pc:sldMk cId="0" sldId="263"/>
            <ac:picMk id="42" creationId="{EC00B630-96C3-F25E-317F-D2AEEBBF3499}"/>
          </ac:picMkLst>
        </pc:picChg>
        <pc:picChg chg="mod">
          <ac:chgData name="tran ngan" userId="53bcb93868f6791d" providerId="LiveId" clId="{827EFAE1-7CFA-494D-9E55-0494A35C99FB}" dt="2022-05-08T15:28:17.598" v="815" actId="14826"/>
          <ac:picMkLst>
            <pc:docMk/>
            <pc:sldMk cId="0" sldId="263"/>
            <ac:picMk id="43" creationId="{45ACFA26-1CB2-7224-967D-61583244F47A}"/>
          </ac:picMkLst>
        </pc:picChg>
        <pc:picChg chg="mod">
          <ac:chgData name="tran ngan" userId="53bcb93868f6791d" providerId="LiveId" clId="{827EFAE1-7CFA-494D-9E55-0494A35C99FB}" dt="2022-05-08T15:04:52.392" v="748" actId="14826"/>
          <ac:picMkLst>
            <pc:docMk/>
            <pc:sldMk cId="0" sldId="263"/>
            <ac:picMk id="44" creationId="{54AE6080-EE0B-1607-7E74-D13487EC5E3E}"/>
          </ac:picMkLst>
        </pc:picChg>
        <pc:picChg chg="mod">
          <ac:chgData name="tran ngan" userId="53bcb93868f6791d" providerId="LiveId" clId="{827EFAE1-7CFA-494D-9E55-0494A35C99FB}" dt="2022-05-08T15:25:19.703" v="800" actId="14826"/>
          <ac:picMkLst>
            <pc:docMk/>
            <pc:sldMk cId="0" sldId="263"/>
            <ac:picMk id="8214" creationId="{731ECB5F-7CA0-0314-EC4F-7A00EF8FAD59}"/>
          </ac:picMkLst>
        </pc:picChg>
        <pc:picChg chg="mod">
          <ac:chgData name="tran ngan" userId="53bcb93868f6791d" providerId="LiveId" clId="{827EFAE1-7CFA-494D-9E55-0494A35C99FB}" dt="2022-05-08T15:25:19.703" v="800" actId="14826"/>
          <ac:picMkLst>
            <pc:docMk/>
            <pc:sldMk cId="0" sldId="263"/>
            <ac:picMk id="8215" creationId="{2C9911AB-5B24-122F-F5CA-0E6FE6581545}"/>
          </ac:picMkLst>
        </pc:picChg>
        <pc:picChg chg="mod">
          <ac:chgData name="tran ngan" userId="53bcb93868f6791d" providerId="LiveId" clId="{827EFAE1-7CFA-494D-9E55-0494A35C99FB}" dt="2022-05-08T15:25:19.703" v="800" actId="14826"/>
          <ac:picMkLst>
            <pc:docMk/>
            <pc:sldMk cId="0" sldId="263"/>
            <ac:picMk id="8216" creationId="{4A2E531A-3FDC-7F9F-A515-359E95D1AB40}"/>
          </ac:picMkLst>
        </pc:picChg>
        <pc:picChg chg="mod">
          <ac:chgData name="tran ngan" userId="53bcb93868f6791d" providerId="LiveId" clId="{827EFAE1-7CFA-494D-9E55-0494A35C99FB}" dt="2022-05-08T15:25:19.703" v="800" actId="14826"/>
          <ac:picMkLst>
            <pc:docMk/>
            <pc:sldMk cId="0" sldId="263"/>
            <ac:picMk id="8217" creationId="{225DB6CA-B9A1-AE3D-D414-0FA6BBFE1618}"/>
          </ac:picMkLst>
        </pc:picChg>
        <pc:picChg chg="mod">
          <ac:chgData name="tran ngan" userId="53bcb93868f6791d" providerId="LiveId" clId="{827EFAE1-7CFA-494D-9E55-0494A35C99FB}" dt="2022-05-08T15:25:19.703" v="800" actId="14826"/>
          <ac:picMkLst>
            <pc:docMk/>
            <pc:sldMk cId="0" sldId="263"/>
            <ac:picMk id="8218" creationId="{FE3D5C24-641E-1E1F-A63E-EC7EFEB512D3}"/>
          </ac:picMkLst>
        </pc:picChg>
        <pc:picChg chg="mod">
          <ac:chgData name="tran ngan" userId="53bcb93868f6791d" providerId="LiveId" clId="{827EFAE1-7CFA-494D-9E55-0494A35C99FB}" dt="2022-05-08T15:25:19.703" v="800" actId="14826"/>
          <ac:picMkLst>
            <pc:docMk/>
            <pc:sldMk cId="0" sldId="263"/>
            <ac:picMk id="8219" creationId="{B2C293E8-2503-9DA4-99E7-16BE0F097588}"/>
          </ac:picMkLst>
        </pc:picChg>
        <pc:picChg chg="mod">
          <ac:chgData name="tran ngan" userId="53bcb93868f6791d" providerId="LiveId" clId="{827EFAE1-7CFA-494D-9E55-0494A35C99FB}" dt="2022-05-08T15:25:19.703" v="800" actId="14826"/>
          <ac:picMkLst>
            <pc:docMk/>
            <pc:sldMk cId="0" sldId="263"/>
            <ac:picMk id="8220" creationId="{27F07BE2-EB91-E4A5-C991-130068D6E18E}"/>
          </ac:picMkLst>
        </pc:picChg>
        <pc:picChg chg="mod">
          <ac:chgData name="tran ngan" userId="53bcb93868f6791d" providerId="LiveId" clId="{827EFAE1-7CFA-494D-9E55-0494A35C99FB}" dt="2022-05-08T15:25:19.703" v="800" actId="14826"/>
          <ac:picMkLst>
            <pc:docMk/>
            <pc:sldMk cId="0" sldId="263"/>
            <ac:picMk id="8221" creationId="{35C93976-2310-3A58-868D-45DD4B233B84}"/>
          </ac:picMkLst>
        </pc:picChg>
      </pc:sldChg>
      <pc:sldChg chg="addSp delSp modSp add mod">
        <pc:chgData name="tran ngan" userId="53bcb93868f6791d" providerId="LiveId" clId="{827EFAE1-7CFA-494D-9E55-0494A35C99FB}" dt="2022-05-08T12:55:14.977" v="210" actId="14100"/>
        <pc:sldMkLst>
          <pc:docMk/>
          <pc:sldMk cId="3264368520" sldId="264"/>
        </pc:sldMkLst>
        <pc:spChg chg="mod">
          <ac:chgData name="tran ngan" userId="53bcb93868f6791d" providerId="LiveId" clId="{827EFAE1-7CFA-494D-9E55-0494A35C99FB}" dt="2022-05-08T12:55:14.977" v="210" actId="14100"/>
          <ac:spMkLst>
            <pc:docMk/>
            <pc:sldMk cId="3264368520" sldId="264"/>
            <ac:spMk id="3" creationId="{00000000-0000-0000-0000-000000000000}"/>
          </ac:spMkLst>
        </pc:spChg>
        <pc:spChg chg="add del mod">
          <ac:chgData name="tran ngan" userId="53bcb93868f6791d" providerId="LiveId" clId="{827EFAE1-7CFA-494D-9E55-0494A35C99FB}" dt="2022-05-08T12:53:27.175" v="143" actId="478"/>
          <ac:spMkLst>
            <pc:docMk/>
            <pc:sldMk cId="3264368520" sldId="264"/>
            <ac:spMk id="5" creationId="{0E3FDE45-96B9-263E-140A-B4A30F48B090}"/>
          </ac:spMkLst>
        </pc:spChg>
        <pc:spChg chg="add del mod">
          <ac:chgData name="tran ngan" userId="53bcb93868f6791d" providerId="LiveId" clId="{827EFAE1-7CFA-494D-9E55-0494A35C99FB}" dt="2022-05-08T12:53:23.305" v="142" actId="478"/>
          <ac:spMkLst>
            <pc:docMk/>
            <pc:sldMk cId="3264368520" sldId="264"/>
            <ac:spMk id="9" creationId="{E67172CC-E00B-BB0F-ED23-C973D0806AC7}"/>
          </ac:spMkLst>
        </pc:spChg>
        <pc:picChg chg="del">
          <ac:chgData name="tran ngan" userId="53bcb93868f6791d" providerId="LiveId" clId="{827EFAE1-7CFA-494D-9E55-0494A35C99FB}" dt="2022-05-08T12:53:09.969" v="137" actId="478"/>
          <ac:picMkLst>
            <pc:docMk/>
            <pc:sldMk cId="3264368520" sldId="264"/>
            <ac:picMk id="2" creationId="{00000000-0000-0000-0000-000000000000}"/>
          </ac:picMkLst>
        </pc:picChg>
        <pc:picChg chg="del">
          <ac:chgData name="tran ngan" userId="53bcb93868f6791d" providerId="LiveId" clId="{827EFAE1-7CFA-494D-9E55-0494A35C99FB}" dt="2022-05-08T12:53:09.969" v="137" actId="478"/>
          <ac:picMkLst>
            <pc:docMk/>
            <pc:sldMk cId="3264368520" sldId="264"/>
            <ac:picMk id="6" creationId="{00000000-0000-0000-0000-000000000000}"/>
          </ac:picMkLst>
        </pc:picChg>
        <pc:picChg chg="del">
          <ac:chgData name="tran ngan" userId="53bcb93868f6791d" providerId="LiveId" clId="{827EFAE1-7CFA-494D-9E55-0494A35C99FB}" dt="2022-05-08T12:53:09.969" v="137" actId="478"/>
          <ac:picMkLst>
            <pc:docMk/>
            <pc:sldMk cId="3264368520" sldId="264"/>
            <ac:picMk id="7" creationId="{00000000-0000-0000-0000-000000000000}"/>
          </ac:picMkLst>
        </pc:picChg>
        <pc:picChg chg="del">
          <ac:chgData name="tran ngan" userId="53bcb93868f6791d" providerId="LiveId" clId="{827EFAE1-7CFA-494D-9E55-0494A35C99FB}" dt="2022-05-08T12:53:09.969" v="137" actId="478"/>
          <ac:picMkLst>
            <pc:docMk/>
            <pc:sldMk cId="3264368520" sldId="264"/>
            <ac:picMk id="11" creationId="{00000000-0000-0000-0000-000000000000}"/>
          </ac:picMkLst>
        </pc:picChg>
        <pc:picChg chg="del">
          <ac:chgData name="tran ngan" userId="53bcb93868f6791d" providerId="LiveId" clId="{827EFAE1-7CFA-494D-9E55-0494A35C99FB}" dt="2022-05-08T12:53:13.381" v="138" actId="478"/>
          <ac:picMkLst>
            <pc:docMk/>
            <pc:sldMk cId="3264368520" sldId="264"/>
            <ac:picMk id="12" creationId="{00000000-0000-0000-0000-000000000000}"/>
          </ac:picMkLst>
        </pc:picChg>
        <pc:picChg chg="del">
          <ac:chgData name="tran ngan" userId="53bcb93868f6791d" providerId="LiveId" clId="{827EFAE1-7CFA-494D-9E55-0494A35C99FB}" dt="2022-05-08T12:53:09.969" v="137" actId="478"/>
          <ac:picMkLst>
            <pc:docMk/>
            <pc:sldMk cId="3264368520" sldId="264"/>
            <ac:picMk id="13" creationId="{00000000-0000-0000-0000-000000000000}"/>
          </ac:picMkLst>
        </pc:picChg>
        <pc:picChg chg="del">
          <ac:chgData name="tran ngan" userId="53bcb93868f6791d" providerId="LiveId" clId="{827EFAE1-7CFA-494D-9E55-0494A35C99FB}" dt="2022-05-08T12:53:09.969" v="137" actId="478"/>
          <ac:picMkLst>
            <pc:docMk/>
            <pc:sldMk cId="3264368520" sldId="264"/>
            <ac:picMk id="14" creationId="{00000000-0000-0000-0000-000000000000}"/>
          </ac:picMkLst>
        </pc:picChg>
        <pc:picChg chg="del">
          <ac:chgData name="tran ngan" userId="53bcb93868f6791d" providerId="LiveId" clId="{827EFAE1-7CFA-494D-9E55-0494A35C99FB}" dt="2022-05-08T12:53:09.969" v="137" actId="478"/>
          <ac:picMkLst>
            <pc:docMk/>
            <pc:sldMk cId="3264368520" sldId="264"/>
            <ac:picMk id="16" creationId="{00000000-0000-0000-0000-000000000000}"/>
          </ac:picMkLst>
        </pc:picChg>
        <pc:picChg chg="del">
          <ac:chgData name="tran ngan" userId="53bcb93868f6791d" providerId="LiveId" clId="{827EFAE1-7CFA-494D-9E55-0494A35C99FB}" dt="2022-05-08T12:53:09.969" v="137" actId="478"/>
          <ac:picMkLst>
            <pc:docMk/>
            <pc:sldMk cId="3264368520" sldId="264"/>
            <ac:picMk id="17" creationId="{00000000-0000-0000-0000-000000000000}"/>
          </ac:picMkLst>
        </pc:picChg>
        <pc:picChg chg="del">
          <ac:chgData name="tran ngan" userId="53bcb93868f6791d" providerId="LiveId" clId="{827EFAE1-7CFA-494D-9E55-0494A35C99FB}" dt="2022-05-08T12:53:09.969" v="137" actId="478"/>
          <ac:picMkLst>
            <pc:docMk/>
            <pc:sldMk cId="3264368520" sldId="264"/>
            <ac:picMk id="18" creationId="{00000000-0000-0000-0000-000000000000}"/>
          </ac:picMkLst>
        </pc:picChg>
        <pc:picChg chg="del">
          <ac:chgData name="tran ngan" userId="53bcb93868f6791d" providerId="LiveId" clId="{827EFAE1-7CFA-494D-9E55-0494A35C99FB}" dt="2022-05-08T12:53:09.969" v="137" actId="478"/>
          <ac:picMkLst>
            <pc:docMk/>
            <pc:sldMk cId="3264368520" sldId="264"/>
            <ac:picMk id="21" creationId="{00000000-0000-0000-0000-000000000000}"/>
          </ac:picMkLst>
        </pc:picChg>
        <pc:picChg chg="del">
          <ac:chgData name="tran ngan" userId="53bcb93868f6791d" providerId="LiveId" clId="{827EFAE1-7CFA-494D-9E55-0494A35C99FB}" dt="2022-05-08T12:53:09.969" v="137" actId="478"/>
          <ac:picMkLst>
            <pc:docMk/>
            <pc:sldMk cId="3264368520" sldId="264"/>
            <ac:picMk id="24" creationId="{00000000-0000-0000-0000-000000000000}"/>
          </ac:picMkLst>
        </pc:picChg>
        <pc:picChg chg="del">
          <ac:chgData name="tran ngan" userId="53bcb93868f6791d" providerId="LiveId" clId="{827EFAE1-7CFA-494D-9E55-0494A35C99FB}" dt="2022-05-08T12:53:14.980" v="139" actId="478"/>
          <ac:picMkLst>
            <pc:docMk/>
            <pc:sldMk cId="3264368520" sldId="264"/>
            <ac:picMk id="26" creationId="{00000000-0000-0000-0000-000000000000}"/>
          </ac:picMkLst>
        </pc:picChg>
        <pc:picChg chg="del">
          <ac:chgData name="tran ngan" userId="53bcb93868f6791d" providerId="LiveId" clId="{827EFAE1-7CFA-494D-9E55-0494A35C99FB}" dt="2022-05-08T12:53:19.852" v="141" actId="478"/>
          <ac:picMkLst>
            <pc:docMk/>
            <pc:sldMk cId="3264368520" sldId="264"/>
            <ac:picMk id="27" creationId="{00000000-0000-0000-0000-000000000000}"/>
          </ac:picMkLst>
        </pc:picChg>
        <pc:picChg chg="del">
          <ac:chgData name="tran ngan" userId="53bcb93868f6791d" providerId="LiveId" clId="{827EFAE1-7CFA-494D-9E55-0494A35C99FB}" dt="2022-05-08T12:53:09.969" v="137" actId="478"/>
          <ac:picMkLst>
            <pc:docMk/>
            <pc:sldMk cId="3264368520" sldId="264"/>
            <ac:picMk id="28" creationId="{00000000-0000-0000-0000-000000000000}"/>
          </ac:picMkLst>
        </pc:picChg>
        <pc:picChg chg="del">
          <ac:chgData name="tran ngan" userId="53bcb93868f6791d" providerId="LiveId" clId="{827EFAE1-7CFA-494D-9E55-0494A35C99FB}" dt="2022-05-08T12:53:09.969" v="137" actId="478"/>
          <ac:picMkLst>
            <pc:docMk/>
            <pc:sldMk cId="3264368520" sldId="264"/>
            <ac:picMk id="29" creationId="{00000000-0000-0000-0000-000000000000}"/>
          </ac:picMkLst>
        </pc:picChg>
        <pc:picChg chg="del">
          <ac:chgData name="tran ngan" userId="53bcb93868f6791d" providerId="LiveId" clId="{827EFAE1-7CFA-494D-9E55-0494A35C99FB}" dt="2022-05-08T12:53:09.969" v="137" actId="478"/>
          <ac:picMkLst>
            <pc:docMk/>
            <pc:sldMk cId="3264368520" sldId="264"/>
            <ac:picMk id="30" creationId="{00000000-0000-0000-0000-000000000000}"/>
          </ac:picMkLst>
        </pc:picChg>
        <pc:picChg chg="del">
          <ac:chgData name="tran ngan" userId="53bcb93868f6791d" providerId="LiveId" clId="{827EFAE1-7CFA-494D-9E55-0494A35C99FB}" dt="2022-05-08T12:53:17.871" v="140" actId="478"/>
          <ac:picMkLst>
            <pc:docMk/>
            <pc:sldMk cId="3264368520" sldId="264"/>
            <ac:picMk id="31" creationId="{00000000-0000-0000-0000-000000000000}"/>
          </ac:picMkLst>
        </pc:picChg>
        <pc:picChg chg="del">
          <ac:chgData name="tran ngan" userId="53bcb93868f6791d" providerId="LiveId" clId="{827EFAE1-7CFA-494D-9E55-0494A35C99FB}" dt="2022-05-08T12:53:09.969" v="137" actId="478"/>
          <ac:picMkLst>
            <pc:docMk/>
            <pc:sldMk cId="3264368520" sldId="264"/>
            <ac:picMk id="32" creationId="{00000000-0000-0000-0000-000000000000}"/>
          </ac:picMkLst>
        </pc:picChg>
        <pc:picChg chg="add mod">
          <ac:chgData name="tran ngan" userId="53bcb93868f6791d" providerId="LiveId" clId="{827EFAE1-7CFA-494D-9E55-0494A35C99FB}" dt="2022-05-08T12:53:28.223" v="144"/>
          <ac:picMkLst>
            <pc:docMk/>
            <pc:sldMk cId="3264368520" sldId="264"/>
            <ac:picMk id="33" creationId="{FCED5F1F-0C5B-2927-8DB1-3A3CFBF79CB8}"/>
          </ac:picMkLst>
        </pc:picChg>
        <pc:picChg chg="add mod">
          <ac:chgData name="tran ngan" userId="53bcb93868f6791d" providerId="LiveId" clId="{827EFAE1-7CFA-494D-9E55-0494A35C99FB}" dt="2022-05-08T12:53:28.223" v="144"/>
          <ac:picMkLst>
            <pc:docMk/>
            <pc:sldMk cId="3264368520" sldId="264"/>
            <ac:picMk id="34" creationId="{1CB41596-BBA3-83EE-32BA-958F1F409A8C}"/>
          </ac:picMkLst>
        </pc:picChg>
        <pc:picChg chg="add mod">
          <ac:chgData name="tran ngan" userId="53bcb93868f6791d" providerId="LiveId" clId="{827EFAE1-7CFA-494D-9E55-0494A35C99FB}" dt="2022-05-08T12:53:28.223" v="144"/>
          <ac:picMkLst>
            <pc:docMk/>
            <pc:sldMk cId="3264368520" sldId="264"/>
            <ac:picMk id="35" creationId="{362F6202-1D67-69CD-F116-9A323CAF3310}"/>
          </ac:picMkLst>
        </pc:picChg>
        <pc:picChg chg="add mod">
          <ac:chgData name="tran ngan" userId="53bcb93868f6791d" providerId="LiveId" clId="{827EFAE1-7CFA-494D-9E55-0494A35C99FB}" dt="2022-05-08T12:53:28.223" v="144"/>
          <ac:picMkLst>
            <pc:docMk/>
            <pc:sldMk cId="3264368520" sldId="264"/>
            <ac:picMk id="36" creationId="{2449243E-08A6-6253-4EAB-221A0576C0AB}"/>
          </ac:picMkLst>
        </pc:picChg>
        <pc:picChg chg="add mod">
          <ac:chgData name="tran ngan" userId="53bcb93868f6791d" providerId="LiveId" clId="{827EFAE1-7CFA-494D-9E55-0494A35C99FB}" dt="2022-05-08T12:53:28.223" v="144"/>
          <ac:picMkLst>
            <pc:docMk/>
            <pc:sldMk cId="3264368520" sldId="264"/>
            <ac:picMk id="37" creationId="{09B4973B-DF9B-5510-8ECA-BDA8DFBFDB63}"/>
          </ac:picMkLst>
        </pc:picChg>
        <pc:picChg chg="add mod">
          <ac:chgData name="tran ngan" userId="53bcb93868f6791d" providerId="LiveId" clId="{827EFAE1-7CFA-494D-9E55-0494A35C99FB}" dt="2022-05-08T12:53:28.223" v="144"/>
          <ac:picMkLst>
            <pc:docMk/>
            <pc:sldMk cId="3264368520" sldId="264"/>
            <ac:picMk id="38" creationId="{4B3D2740-78ED-0ED7-9522-48FEE5478859}"/>
          </ac:picMkLst>
        </pc:picChg>
      </pc:sldChg>
      <pc:sldChg chg="modSp mod">
        <pc:chgData name="tran ngan" userId="53bcb93868f6791d" providerId="LiveId" clId="{827EFAE1-7CFA-494D-9E55-0494A35C99FB}" dt="2022-05-08T12:25:59.522" v="47" actId="20577"/>
        <pc:sldMkLst>
          <pc:docMk/>
          <pc:sldMk cId="0" sldId="328"/>
        </pc:sldMkLst>
        <pc:spChg chg="mod">
          <ac:chgData name="tran ngan" userId="53bcb93868f6791d" providerId="LiveId" clId="{827EFAE1-7CFA-494D-9E55-0494A35C99FB}" dt="2022-05-08T12:25:50.512" v="43" actId="20577"/>
          <ac:spMkLst>
            <pc:docMk/>
            <pc:sldMk cId="0" sldId="328"/>
            <ac:spMk id="31" creationId="{30EB0A3A-608C-4ABF-ABAC-B69FAA0103DC}"/>
          </ac:spMkLst>
        </pc:spChg>
        <pc:spChg chg="mod">
          <ac:chgData name="tran ngan" userId="53bcb93868f6791d" providerId="LiveId" clId="{827EFAE1-7CFA-494D-9E55-0494A35C99FB}" dt="2022-05-08T12:25:33.263" v="22" actId="20577"/>
          <ac:spMkLst>
            <pc:docMk/>
            <pc:sldMk cId="0" sldId="328"/>
            <ac:spMk id="32" creationId="{3626116B-BB15-4516-A2E3-08572304629D}"/>
          </ac:spMkLst>
        </pc:spChg>
        <pc:spChg chg="mod">
          <ac:chgData name="tran ngan" userId="53bcb93868f6791d" providerId="LiveId" clId="{827EFAE1-7CFA-494D-9E55-0494A35C99FB}" dt="2022-05-08T12:25:59.522" v="47" actId="20577"/>
          <ac:spMkLst>
            <pc:docMk/>
            <pc:sldMk cId="0" sldId="328"/>
            <ac:spMk id="41" creationId="{4803BF08-B556-463F-98EB-4213838D84E3}"/>
          </ac:spMkLst>
        </pc:spChg>
      </pc:sldChg>
      <pc:sldChg chg="modSp mod">
        <pc:chgData name="tran ngan" userId="53bcb93868f6791d" providerId="LiveId" clId="{827EFAE1-7CFA-494D-9E55-0494A35C99FB}" dt="2022-05-08T13:01:06.729" v="536" actId="14100"/>
        <pc:sldMkLst>
          <pc:docMk/>
          <pc:sldMk cId="744880996" sldId="330"/>
        </pc:sldMkLst>
        <pc:spChg chg="mod">
          <ac:chgData name="tran ngan" userId="53bcb93868f6791d" providerId="LiveId" clId="{827EFAE1-7CFA-494D-9E55-0494A35C99FB}" dt="2022-05-08T13:01:06.729" v="536" actId="14100"/>
          <ac:spMkLst>
            <pc:docMk/>
            <pc:sldMk cId="744880996" sldId="330"/>
            <ac:spMk id="1134" creationId="{00000000-0000-0000-0000-000000000000}"/>
          </ac:spMkLst>
        </pc:spChg>
      </pc:sldChg>
      <pc:sldChg chg="addSp delSp modSp add mod delAnim modNotesTx">
        <pc:chgData name="tran ngan" userId="53bcb93868f6791d" providerId="LiveId" clId="{827EFAE1-7CFA-494D-9E55-0494A35C99FB}" dt="2022-05-08T15:51:10.813" v="1221" actId="2711"/>
        <pc:sldMkLst>
          <pc:docMk/>
          <pc:sldMk cId="1302643846" sldId="400"/>
        </pc:sldMkLst>
        <pc:spChg chg="add mod">
          <ac:chgData name="tran ngan" userId="53bcb93868f6791d" providerId="LiveId" clId="{827EFAE1-7CFA-494D-9E55-0494A35C99FB}" dt="2022-05-08T15:47:47.109" v="1113" actId="14100"/>
          <ac:spMkLst>
            <pc:docMk/>
            <pc:sldMk cId="1302643846" sldId="400"/>
            <ac:spMk id="2" creationId="{EC1FED36-4A07-E0A6-A81C-9BE9050B34F3}"/>
          </ac:spMkLst>
        </pc:spChg>
        <pc:spChg chg="add mod">
          <ac:chgData name="tran ngan" userId="53bcb93868f6791d" providerId="LiveId" clId="{827EFAE1-7CFA-494D-9E55-0494A35C99FB}" dt="2022-05-08T15:49:21.197" v="1136" actId="20577"/>
          <ac:spMkLst>
            <pc:docMk/>
            <pc:sldMk cId="1302643846" sldId="400"/>
            <ac:spMk id="4" creationId="{21CA76C7-8CF4-5C7D-F827-5AAD824437AC}"/>
          </ac:spMkLst>
        </pc:spChg>
        <pc:spChg chg="del">
          <ac:chgData name="tran ngan" userId="53bcb93868f6791d" providerId="LiveId" clId="{827EFAE1-7CFA-494D-9E55-0494A35C99FB}" dt="2022-05-08T15:44:11.383" v="1053" actId="478"/>
          <ac:spMkLst>
            <pc:docMk/>
            <pc:sldMk cId="1302643846" sldId="400"/>
            <ac:spMk id="51" creationId="{D3745850-02F2-458D-9AEE-8820A2D90F27}"/>
          </ac:spMkLst>
        </pc:spChg>
        <pc:spChg chg="del">
          <ac:chgData name="tran ngan" userId="53bcb93868f6791d" providerId="LiveId" clId="{827EFAE1-7CFA-494D-9E55-0494A35C99FB}" dt="2022-05-08T15:44:06.474" v="1051" actId="478"/>
          <ac:spMkLst>
            <pc:docMk/>
            <pc:sldMk cId="1302643846" sldId="400"/>
            <ac:spMk id="52" creationId="{CF8FFD05-B3BF-4D27-A6FD-1B9BD2D1624B}"/>
          </ac:spMkLst>
        </pc:spChg>
        <pc:spChg chg="del">
          <ac:chgData name="tran ngan" userId="53bcb93868f6791d" providerId="LiveId" clId="{827EFAE1-7CFA-494D-9E55-0494A35C99FB}" dt="2022-05-08T15:44:12.938" v="1054" actId="478"/>
          <ac:spMkLst>
            <pc:docMk/>
            <pc:sldMk cId="1302643846" sldId="400"/>
            <ac:spMk id="54" creationId="{57B734B3-8298-4476-B201-6DED659DF486}"/>
          </ac:spMkLst>
        </pc:spChg>
        <pc:spChg chg="del">
          <ac:chgData name="tran ngan" userId="53bcb93868f6791d" providerId="LiveId" clId="{827EFAE1-7CFA-494D-9E55-0494A35C99FB}" dt="2022-05-08T15:44:08.531" v="1052" actId="478"/>
          <ac:spMkLst>
            <pc:docMk/>
            <pc:sldMk cId="1302643846" sldId="400"/>
            <ac:spMk id="55" creationId="{25BD43BC-591E-477A-A10A-0130DA2B1F19}"/>
          </ac:spMkLst>
        </pc:spChg>
        <pc:picChg chg="del">
          <ac:chgData name="tran ngan" userId="53bcb93868f6791d" providerId="LiveId" clId="{827EFAE1-7CFA-494D-9E55-0494A35C99FB}" dt="2022-05-08T15:45:53.500" v="1082" actId="478"/>
          <ac:picMkLst>
            <pc:docMk/>
            <pc:sldMk cId="1302643846" sldId="400"/>
            <ac:picMk id="3" creationId="{99587E57-9D1D-4D1A-B63F-F90C87AE093F}"/>
          </ac:picMkLst>
        </pc:picChg>
        <pc:picChg chg="del mod">
          <ac:chgData name="tran ngan" userId="53bcb93868f6791d" providerId="LiveId" clId="{827EFAE1-7CFA-494D-9E55-0494A35C99FB}" dt="2022-05-08T15:43:57.557" v="1050" actId="478"/>
          <ac:picMkLst>
            <pc:docMk/>
            <pc:sldMk cId="1302643846" sldId="400"/>
            <ac:picMk id="9" creationId="{126A6E30-1047-413C-9F05-608787ACC881}"/>
          </ac:picMkLst>
        </pc:picChg>
        <pc:picChg chg="add mod">
          <ac:chgData name="tran ngan" userId="53bcb93868f6791d" providerId="LiveId" clId="{827EFAE1-7CFA-494D-9E55-0494A35C99FB}" dt="2022-05-08T15:46:12.657" v="1083" actId="1076"/>
          <ac:picMkLst>
            <pc:docMk/>
            <pc:sldMk cId="1302643846" sldId="400"/>
            <ac:picMk id="18" creationId="{9A0C99EF-DD57-35F7-9D8D-3AB506B23452}"/>
          </ac:picMkLst>
        </pc:picChg>
        <pc:picChg chg="add mod">
          <ac:chgData name="tran ngan" userId="53bcb93868f6791d" providerId="LiveId" clId="{827EFAE1-7CFA-494D-9E55-0494A35C99FB}" dt="2022-05-08T15:46:12.657" v="1083" actId="1076"/>
          <ac:picMkLst>
            <pc:docMk/>
            <pc:sldMk cId="1302643846" sldId="400"/>
            <ac:picMk id="19" creationId="{03FD5F12-1369-9225-2741-52CDDA74F9A0}"/>
          </ac:picMkLst>
        </pc:picChg>
        <pc:picChg chg="add mod">
          <ac:chgData name="tran ngan" userId="53bcb93868f6791d" providerId="LiveId" clId="{827EFAE1-7CFA-494D-9E55-0494A35C99FB}" dt="2022-05-08T15:46:12.657" v="1083" actId="1076"/>
          <ac:picMkLst>
            <pc:docMk/>
            <pc:sldMk cId="1302643846" sldId="400"/>
            <ac:picMk id="20" creationId="{2056D932-E1D0-0EC1-798C-C7583D892A80}"/>
          </ac:picMkLst>
        </pc:picChg>
        <pc:picChg chg="add mod">
          <ac:chgData name="tran ngan" userId="53bcb93868f6791d" providerId="LiveId" clId="{827EFAE1-7CFA-494D-9E55-0494A35C99FB}" dt="2022-05-08T15:46:12.657" v="1083" actId="1076"/>
          <ac:picMkLst>
            <pc:docMk/>
            <pc:sldMk cId="1302643846" sldId="400"/>
            <ac:picMk id="21" creationId="{8F44AA9F-9FE1-6B15-DF2F-1C2C6E3917DF}"/>
          </ac:picMkLst>
        </pc:picChg>
        <pc:picChg chg="mod">
          <ac:chgData name="tran ngan" userId="53bcb93868f6791d" providerId="LiveId" clId="{827EFAE1-7CFA-494D-9E55-0494A35C99FB}" dt="2022-05-08T15:46:12.657" v="1083" actId="1076"/>
          <ac:picMkLst>
            <pc:docMk/>
            <pc:sldMk cId="1302643846" sldId="400"/>
            <ac:picMk id="25" creationId="{B372B4D5-C666-4FA3-A84D-2BE640C21603}"/>
          </ac:picMkLst>
        </pc:picChg>
        <pc:picChg chg="mod">
          <ac:chgData name="tran ngan" userId="53bcb93868f6791d" providerId="LiveId" clId="{827EFAE1-7CFA-494D-9E55-0494A35C99FB}" dt="2022-05-08T15:46:12.657" v="1083" actId="1076"/>
          <ac:picMkLst>
            <pc:docMk/>
            <pc:sldMk cId="1302643846" sldId="400"/>
            <ac:picMk id="27" creationId="{570D4AB4-1B86-4219-9F15-1486F9236BDE}"/>
          </ac:picMkLst>
        </pc:picChg>
        <pc:picChg chg="mod">
          <ac:chgData name="tran ngan" userId="53bcb93868f6791d" providerId="LiveId" clId="{827EFAE1-7CFA-494D-9E55-0494A35C99FB}" dt="2022-05-08T15:46:12.657" v="1083" actId="1076"/>
          <ac:picMkLst>
            <pc:docMk/>
            <pc:sldMk cId="1302643846" sldId="400"/>
            <ac:picMk id="29" creationId="{A3CF2097-A237-495F-A63F-2D5C437C3C93}"/>
          </ac:picMkLst>
        </pc:picChg>
        <pc:picChg chg="del">
          <ac:chgData name="tran ngan" userId="53bcb93868f6791d" providerId="LiveId" clId="{827EFAE1-7CFA-494D-9E55-0494A35C99FB}" dt="2022-05-08T15:44:24.560" v="1055" actId="478"/>
          <ac:picMkLst>
            <pc:docMk/>
            <pc:sldMk cId="1302643846" sldId="400"/>
            <ac:picMk id="42" creationId="{73039D36-9E0A-4B41-95A7-3D8C855E8D35}"/>
          </ac:picMkLst>
        </pc:picChg>
        <pc:picChg chg="del">
          <ac:chgData name="tran ngan" userId="53bcb93868f6791d" providerId="LiveId" clId="{827EFAE1-7CFA-494D-9E55-0494A35C99FB}" dt="2022-05-08T15:44:24.560" v="1055" actId="478"/>
          <ac:picMkLst>
            <pc:docMk/>
            <pc:sldMk cId="1302643846" sldId="400"/>
            <ac:picMk id="43" creationId="{C7E8274C-500F-4A1F-AB25-DFA0164A2199}"/>
          </ac:picMkLst>
        </pc:picChg>
        <pc:picChg chg="del">
          <ac:chgData name="tran ngan" userId="53bcb93868f6791d" providerId="LiveId" clId="{827EFAE1-7CFA-494D-9E55-0494A35C99FB}" dt="2022-05-08T15:44:24.560" v="1055" actId="478"/>
          <ac:picMkLst>
            <pc:docMk/>
            <pc:sldMk cId="1302643846" sldId="400"/>
            <ac:picMk id="46" creationId="{EA003D54-030F-436A-8E11-1A0463D748D0}"/>
          </ac:picMkLst>
        </pc:picChg>
        <pc:picChg chg="del">
          <ac:chgData name="tran ngan" userId="53bcb93868f6791d" providerId="LiveId" clId="{827EFAE1-7CFA-494D-9E55-0494A35C99FB}" dt="2022-05-08T15:44:24.560" v="1055" actId="478"/>
          <ac:picMkLst>
            <pc:docMk/>
            <pc:sldMk cId="1302643846" sldId="400"/>
            <ac:picMk id="47" creationId="{510C08C2-2F22-4DE0-9FB1-B0B3E0E790B5}"/>
          </ac:picMkLst>
        </pc:picChg>
        <pc:picChg chg="del">
          <ac:chgData name="tran ngan" userId="53bcb93868f6791d" providerId="LiveId" clId="{827EFAE1-7CFA-494D-9E55-0494A35C99FB}" dt="2022-05-08T15:44:24.560" v="1055" actId="478"/>
          <ac:picMkLst>
            <pc:docMk/>
            <pc:sldMk cId="1302643846" sldId="400"/>
            <ac:picMk id="48" creationId="{EB9668F3-CCAF-4358-8805-260322E451BB}"/>
          </ac:picMkLst>
        </pc:picChg>
        <pc:picChg chg="del">
          <ac:chgData name="tran ngan" userId="53bcb93868f6791d" providerId="LiveId" clId="{827EFAE1-7CFA-494D-9E55-0494A35C99FB}" dt="2022-05-08T15:43:52.674" v="1048" actId="478"/>
          <ac:picMkLst>
            <pc:docMk/>
            <pc:sldMk cId="1302643846" sldId="400"/>
            <ac:picMk id="49" creationId="{09463C4D-6E78-49DA-933D-3AC96E276B92}"/>
          </ac:picMkLst>
        </pc:picChg>
        <pc:picChg chg="del">
          <ac:chgData name="tran ngan" userId="53bcb93868f6791d" providerId="LiveId" clId="{827EFAE1-7CFA-494D-9E55-0494A35C99FB}" dt="2022-05-08T15:44:24.560" v="1055" actId="478"/>
          <ac:picMkLst>
            <pc:docMk/>
            <pc:sldMk cId="1302643846" sldId="400"/>
            <ac:picMk id="50" creationId="{4C704300-8FE6-48F6-BF7D-C27301FDC48D}"/>
          </ac:picMkLst>
        </pc:picChg>
      </pc:sldChg>
      <pc:sldChg chg="modSp mod">
        <pc:chgData name="tran ngan" userId="53bcb93868f6791d" providerId="LiveId" clId="{827EFAE1-7CFA-494D-9E55-0494A35C99FB}" dt="2022-05-08T13:07:16.679" v="608" actId="1076"/>
        <pc:sldMkLst>
          <pc:docMk/>
          <pc:sldMk cId="3876255601" sldId="420"/>
        </pc:sldMkLst>
        <pc:spChg chg="mod">
          <ac:chgData name="tran ngan" userId="53bcb93868f6791d" providerId="LiveId" clId="{827EFAE1-7CFA-494D-9E55-0494A35C99FB}" dt="2022-05-08T13:07:16.679" v="608" actId="1076"/>
          <ac:spMkLst>
            <pc:docMk/>
            <pc:sldMk cId="3876255601" sldId="420"/>
            <ac:spMk id="1134" creationId="{00000000-0000-0000-0000-000000000000}"/>
          </ac:spMkLst>
        </pc:spChg>
      </pc:sldChg>
      <pc:sldChg chg="addSp delSp modSp mod ord modAnim modNotesTx">
        <pc:chgData name="tran ngan" userId="53bcb93868f6791d" providerId="LiveId" clId="{827EFAE1-7CFA-494D-9E55-0494A35C99FB}" dt="2022-05-08T13:06:44.930" v="586" actId="255"/>
        <pc:sldMkLst>
          <pc:docMk/>
          <pc:sldMk cId="596568750" sldId="421"/>
        </pc:sldMkLst>
        <pc:spChg chg="del">
          <ac:chgData name="tran ngan" userId="53bcb93868f6791d" providerId="LiveId" clId="{827EFAE1-7CFA-494D-9E55-0494A35C99FB}" dt="2022-05-08T13:01:42.302" v="540" actId="478"/>
          <ac:spMkLst>
            <pc:docMk/>
            <pc:sldMk cId="596568750" sldId="421"/>
            <ac:spMk id="3" creationId="{D230DCD2-3F42-BBCC-9627-EDFD0962AFDE}"/>
          </ac:spMkLst>
        </pc:spChg>
        <pc:picChg chg="add mod">
          <ac:chgData name="tran ngan" userId="53bcb93868f6791d" providerId="LiveId" clId="{827EFAE1-7CFA-494D-9E55-0494A35C99FB}" dt="2022-05-08T13:01:39.467" v="539" actId="14100"/>
          <ac:picMkLst>
            <pc:docMk/>
            <pc:sldMk cId="596568750" sldId="421"/>
            <ac:picMk id="5" creationId="{E98D4CE1-E67C-48E4-637A-87F193AC5477}"/>
          </ac:picMkLst>
        </pc:picChg>
        <pc:picChg chg="add mod">
          <ac:chgData name="tran ngan" userId="53bcb93868f6791d" providerId="LiveId" clId="{827EFAE1-7CFA-494D-9E55-0494A35C99FB}" dt="2022-05-08T13:05:59.078" v="580" actId="1076"/>
          <ac:picMkLst>
            <pc:docMk/>
            <pc:sldMk cId="596568750" sldId="421"/>
            <ac:picMk id="6" creationId="{FDDD4976-2A86-A8D8-A372-6B84F08E7CC7}"/>
          </ac:picMkLst>
        </pc:picChg>
      </pc:sldChg>
      <pc:sldChg chg="modSp add mod modNotesTx">
        <pc:chgData name="tran ngan" userId="53bcb93868f6791d" providerId="LiveId" clId="{827EFAE1-7CFA-494D-9E55-0494A35C99FB}" dt="2022-05-08T12:59:59.516" v="512" actId="113"/>
        <pc:sldMkLst>
          <pc:docMk/>
          <pc:sldMk cId="0" sldId="422"/>
        </pc:sldMkLst>
        <pc:spChg chg="mod">
          <ac:chgData name="tran ngan" userId="53bcb93868f6791d" providerId="LiveId" clId="{827EFAE1-7CFA-494D-9E55-0494A35C99FB}" dt="2022-05-08T12:39:54.415" v="67" actId="20577"/>
          <ac:spMkLst>
            <pc:docMk/>
            <pc:sldMk cId="0" sldId="422"/>
            <ac:spMk id="8" creationId="{00000000-0000-0000-0000-000000000000}"/>
          </ac:spMkLst>
        </pc:spChg>
      </pc:sldChg>
      <pc:sldChg chg="addSp modSp add mod modAnim modNotesTx">
        <pc:chgData name="tran ngan" userId="53bcb93868f6791d" providerId="LiveId" clId="{827EFAE1-7CFA-494D-9E55-0494A35C99FB}" dt="2022-05-08T13:06:33.516" v="584" actId="2711"/>
        <pc:sldMkLst>
          <pc:docMk/>
          <pc:sldMk cId="4152786424" sldId="423"/>
        </pc:sldMkLst>
        <pc:spChg chg="add mod">
          <ac:chgData name="tran ngan" userId="53bcb93868f6791d" providerId="LiveId" clId="{827EFAE1-7CFA-494D-9E55-0494A35C99FB}" dt="2022-05-08T13:03:05.045" v="547" actId="13822"/>
          <ac:spMkLst>
            <pc:docMk/>
            <pc:sldMk cId="4152786424" sldId="423"/>
            <ac:spMk id="3" creationId="{C668F5BB-CD16-5D07-1FA9-A62274255D67}"/>
          </ac:spMkLst>
        </pc:spChg>
        <pc:spChg chg="add mod">
          <ac:chgData name="tran ngan" userId="53bcb93868f6791d" providerId="LiveId" clId="{827EFAE1-7CFA-494D-9E55-0494A35C99FB}" dt="2022-05-08T13:04:32.733" v="571" actId="14100"/>
          <ac:spMkLst>
            <pc:docMk/>
            <pc:sldMk cId="4152786424" sldId="423"/>
            <ac:spMk id="6" creationId="{9C4D0A91-D5C3-FD7E-3804-94CBDBB88588}"/>
          </ac:spMkLst>
        </pc:spChg>
        <pc:spChg chg="add mod">
          <ac:chgData name="tran ngan" userId="53bcb93868f6791d" providerId="LiveId" clId="{827EFAE1-7CFA-494D-9E55-0494A35C99FB}" dt="2022-05-08T13:03:37.273" v="556" actId="14100"/>
          <ac:spMkLst>
            <pc:docMk/>
            <pc:sldMk cId="4152786424" sldId="423"/>
            <ac:spMk id="7" creationId="{71EF432E-C4E1-9923-B0C4-E7D09E981A86}"/>
          </ac:spMkLst>
        </pc:spChg>
        <pc:spChg chg="add mod">
          <ac:chgData name="tran ngan" userId="53bcb93868f6791d" providerId="LiveId" clId="{827EFAE1-7CFA-494D-9E55-0494A35C99FB}" dt="2022-05-08T13:04:02.209" v="564" actId="14100"/>
          <ac:spMkLst>
            <pc:docMk/>
            <pc:sldMk cId="4152786424" sldId="423"/>
            <ac:spMk id="8" creationId="{1C753D3F-9DCE-F9A0-84F6-03F61DFDAD67}"/>
          </ac:spMkLst>
        </pc:spChg>
        <pc:spChg chg="add mod">
          <ac:chgData name="tran ngan" userId="53bcb93868f6791d" providerId="LiveId" clId="{827EFAE1-7CFA-494D-9E55-0494A35C99FB}" dt="2022-05-08T13:04:15.712" v="568" actId="1076"/>
          <ac:spMkLst>
            <pc:docMk/>
            <pc:sldMk cId="4152786424" sldId="423"/>
            <ac:spMk id="9" creationId="{C0DCE30C-FA00-00A6-0B59-B740F2AF2C87}"/>
          </ac:spMkLst>
        </pc:spChg>
      </pc:sldChg>
      <pc:sldChg chg="addSp delSp modSp new mod ord modAnim modNotesTx">
        <pc:chgData name="tran ngan" userId="53bcb93868f6791d" providerId="LiveId" clId="{827EFAE1-7CFA-494D-9E55-0494A35C99FB}" dt="2022-05-08T13:15:26.210" v="675" actId="2711"/>
        <pc:sldMkLst>
          <pc:docMk/>
          <pc:sldMk cId="3871139791" sldId="424"/>
        </pc:sldMkLst>
        <pc:spChg chg="del">
          <ac:chgData name="tran ngan" userId="53bcb93868f6791d" providerId="LiveId" clId="{827EFAE1-7CFA-494D-9E55-0494A35C99FB}" dt="2022-05-08T13:08:26.686" v="616" actId="478"/>
          <ac:spMkLst>
            <pc:docMk/>
            <pc:sldMk cId="3871139791" sldId="424"/>
            <ac:spMk id="2" creationId="{39F66FDF-9E07-3653-5EBE-3A8E0A389BAA}"/>
          </ac:spMkLst>
        </pc:spChg>
        <pc:spChg chg="del">
          <ac:chgData name="tran ngan" userId="53bcb93868f6791d" providerId="LiveId" clId="{827EFAE1-7CFA-494D-9E55-0494A35C99FB}" dt="2022-05-08T13:08:24.646" v="615" actId="478"/>
          <ac:spMkLst>
            <pc:docMk/>
            <pc:sldMk cId="3871139791" sldId="424"/>
            <ac:spMk id="3" creationId="{3EC6BF9D-842E-043D-FBED-66A29990E194}"/>
          </ac:spMkLst>
        </pc:spChg>
        <pc:picChg chg="add mod">
          <ac:chgData name="tran ngan" userId="53bcb93868f6791d" providerId="LiveId" clId="{827EFAE1-7CFA-494D-9E55-0494A35C99FB}" dt="2022-05-08T13:08:18.289" v="614" actId="14100"/>
          <ac:picMkLst>
            <pc:docMk/>
            <pc:sldMk cId="3871139791" sldId="424"/>
            <ac:picMk id="5" creationId="{E86C8730-68EE-4CF1-2544-C7DC4BA0C910}"/>
          </ac:picMkLst>
        </pc:picChg>
        <pc:picChg chg="add mod">
          <ac:chgData name="tran ngan" userId="53bcb93868f6791d" providerId="LiveId" clId="{827EFAE1-7CFA-494D-9E55-0494A35C99FB}" dt="2022-05-08T13:08:45.640" v="618" actId="1076"/>
          <ac:picMkLst>
            <pc:docMk/>
            <pc:sldMk cId="3871139791" sldId="424"/>
            <ac:picMk id="6" creationId="{37649B0C-CB44-2321-FB65-95381E72C96D}"/>
          </ac:picMkLst>
        </pc:picChg>
      </pc:sldChg>
      <pc:sldChg chg="addSp delSp modSp add mod delAnim modAnim modNotesTx">
        <pc:chgData name="tran ngan" userId="53bcb93868f6791d" providerId="LiveId" clId="{827EFAE1-7CFA-494D-9E55-0494A35C99FB}" dt="2022-05-08T13:15:35.276" v="676"/>
        <pc:sldMkLst>
          <pc:docMk/>
          <pc:sldMk cId="3679030716" sldId="425"/>
        </pc:sldMkLst>
        <pc:spChg chg="add del">
          <ac:chgData name="tran ngan" userId="53bcb93868f6791d" providerId="LiveId" clId="{827EFAE1-7CFA-494D-9E55-0494A35C99FB}" dt="2022-05-08T13:14:20.463" v="666" actId="22"/>
          <ac:spMkLst>
            <pc:docMk/>
            <pc:sldMk cId="3679030716" sldId="425"/>
            <ac:spMk id="14" creationId="{3877B0CA-CEFE-2E98-D976-FE11372E9D56}"/>
          </ac:spMkLst>
        </pc:spChg>
        <pc:picChg chg="add del mod">
          <ac:chgData name="tran ngan" userId="53bcb93868f6791d" providerId="LiveId" clId="{827EFAE1-7CFA-494D-9E55-0494A35C99FB}" dt="2022-05-08T13:11:22.927" v="644"/>
          <ac:picMkLst>
            <pc:docMk/>
            <pc:sldMk cId="3679030716" sldId="425"/>
            <ac:picMk id="4" creationId="{E66FBEA4-DDA5-E596-4EDB-BF911A43D0A9}"/>
          </ac:picMkLst>
        </pc:picChg>
        <pc:picChg chg="del">
          <ac:chgData name="tran ngan" userId="53bcb93868f6791d" providerId="LiveId" clId="{827EFAE1-7CFA-494D-9E55-0494A35C99FB}" dt="2022-05-08T13:08:52.813" v="620" actId="478"/>
          <ac:picMkLst>
            <pc:docMk/>
            <pc:sldMk cId="3679030716" sldId="425"/>
            <ac:picMk id="6" creationId="{37649B0C-CB44-2321-FB65-95381E72C96D}"/>
          </ac:picMkLst>
        </pc:picChg>
        <pc:picChg chg="add del mod">
          <ac:chgData name="tran ngan" userId="53bcb93868f6791d" providerId="LiveId" clId="{827EFAE1-7CFA-494D-9E55-0494A35C99FB}" dt="2022-05-08T13:11:22.927" v="644"/>
          <ac:picMkLst>
            <pc:docMk/>
            <pc:sldMk cId="3679030716" sldId="425"/>
            <ac:picMk id="7" creationId="{A4643ED1-341B-9FBA-E339-93292EA4DF5A}"/>
          </ac:picMkLst>
        </pc:picChg>
        <pc:picChg chg="add del mod">
          <ac:chgData name="tran ngan" userId="53bcb93868f6791d" providerId="LiveId" clId="{827EFAE1-7CFA-494D-9E55-0494A35C99FB}" dt="2022-05-08T13:11:22.927" v="644"/>
          <ac:picMkLst>
            <pc:docMk/>
            <pc:sldMk cId="3679030716" sldId="425"/>
            <ac:picMk id="8" creationId="{AB2B9256-E80C-1FCA-4810-E4C77F756F4D}"/>
          </ac:picMkLst>
        </pc:picChg>
        <pc:picChg chg="add del mod">
          <ac:chgData name="tran ngan" userId="53bcb93868f6791d" providerId="LiveId" clId="{827EFAE1-7CFA-494D-9E55-0494A35C99FB}" dt="2022-05-08T13:11:22.927" v="644"/>
          <ac:picMkLst>
            <pc:docMk/>
            <pc:sldMk cId="3679030716" sldId="425"/>
            <ac:picMk id="9" creationId="{FF37DCF7-647F-FE83-E6F7-04149EA42603}"/>
          </ac:picMkLst>
        </pc:picChg>
        <pc:picChg chg="add mod">
          <ac:chgData name="tran ngan" userId="53bcb93868f6791d" providerId="LiveId" clId="{827EFAE1-7CFA-494D-9E55-0494A35C99FB}" dt="2022-05-08T13:11:51.604" v="648" actId="1076"/>
          <ac:picMkLst>
            <pc:docMk/>
            <pc:sldMk cId="3679030716" sldId="425"/>
            <ac:picMk id="10" creationId="{5FE02BA9-99DC-A4AD-B696-15386593E5F6}"/>
          </ac:picMkLst>
        </pc:picChg>
        <pc:picChg chg="add mod">
          <ac:chgData name="tran ngan" userId="53bcb93868f6791d" providerId="LiveId" clId="{827EFAE1-7CFA-494D-9E55-0494A35C99FB}" dt="2022-05-08T13:12:06.817" v="651" actId="14100"/>
          <ac:picMkLst>
            <pc:docMk/>
            <pc:sldMk cId="3679030716" sldId="425"/>
            <ac:picMk id="11" creationId="{1CCE5F5D-3C96-A797-1EDD-1F541AE4A60D}"/>
          </ac:picMkLst>
        </pc:picChg>
        <pc:picChg chg="add mod">
          <ac:chgData name="tran ngan" userId="53bcb93868f6791d" providerId="LiveId" clId="{827EFAE1-7CFA-494D-9E55-0494A35C99FB}" dt="2022-05-08T13:12:29.232" v="657" actId="14100"/>
          <ac:picMkLst>
            <pc:docMk/>
            <pc:sldMk cId="3679030716" sldId="425"/>
            <ac:picMk id="12" creationId="{C8266385-1215-77D9-851E-CB42CF381E96}"/>
          </ac:picMkLst>
        </pc:picChg>
        <pc:picChg chg="add mod">
          <ac:chgData name="tran ngan" userId="53bcb93868f6791d" providerId="LiveId" clId="{827EFAE1-7CFA-494D-9E55-0494A35C99FB}" dt="2022-05-08T13:12:45.528" v="660" actId="1076"/>
          <ac:picMkLst>
            <pc:docMk/>
            <pc:sldMk cId="3679030716" sldId="425"/>
            <ac:picMk id="13" creationId="{3D83CE6D-5008-204D-434B-00EE24D1A992}"/>
          </ac:picMkLst>
        </pc:picChg>
      </pc:sldChg>
      <pc:sldChg chg="modSp add">
        <pc:chgData name="tran ngan" userId="53bcb93868f6791d" providerId="LiveId" clId="{827EFAE1-7CFA-494D-9E55-0494A35C99FB}" dt="2022-05-08T15:31:48.125" v="831" actId="14826"/>
        <pc:sldMkLst>
          <pc:docMk/>
          <pc:sldMk cId="0" sldId="426"/>
        </pc:sldMkLst>
        <pc:spChg chg="mod">
          <ac:chgData name="tran ngan" userId="53bcb93868f6791d" providerId="LiveId" clId="{827EFAE1-7CFA-494D-9E55-0494A35C99FB}" dt="2022-05-08T15:22:19.023" v="783" actId="14826"/>
          <ac:spMkLst>
            <pc:docMk/>
            <pc:sldMk cId="0" sldId="426"/>
            <ac:spMk id="12" creationId="{3B128BDF-28C9-6421-A8DB-66BD795BEB16}"/>
          </ac:spMkLst>
        </pc:spChg>
        <pc:spChg chg="mod">
          <ac:chgData name="tran ngan" userId="53bcb93868f6791d" providerId="LiveId" clId="{827EFAE1-7CFA-494D-9E55-0494A35C99FB}" dt="2022-05-08T15:22:19.023" v="783" actId="14826"/>
          <ac:spMkLst>
            <pc:docMk/>
            <pc:sldMk cId="0" sldId="426"/>
            <ac:spMk id="13" creationId="{DFC8BF05-388C-D055-A513-10A3A1C7455A}"/>
          </ac:spMkLst>
        </pc:spChg>
        <pc:spChg chg="mod">
          <ac:chgData name="tran ngan" userId="53bcb93868f6791d" providerId="LiveId" clId="{827EFAE1-7CFA-494D-9E55-0494A35C99FB}" dt="2022-05-08T15:22:19.023" v="783" actId="14826"/>
          <ac:spMkLst>
            <pc:docMk/>
            <pc:sldMk cId="0" sldId="426"/>
            <ac:spMk id="14" creationId="{619D0372-1A1B-AE41-74B7-AE8C57678AEB}"/>
          </ac:spMkLst>
        </pc:spChg>
        <pc:spChg chg="mod">
          <ac:chgData name="tran ngan" userId="53bcb93868f6791d" providerId="LiveId" clId="{827EFAE1-7CFA-494D-9E55-0494A35C99FB}" dt="2022-05-08T15:22:19.023" v="783" actId="14826"/>
          <ac:spMkLst>
            <pc:docMk/>
            <pc:sldMk cId="0" sldId="426"/>
            <ac:spMk id="15" creationId="{7BFA3CB9-648F-CCAD-0359-18806C94231D}"/>
          </ac:spMkLst>
        </pc:spChg>
        <pc:spChg chg="mod">
          <ac:chgData name="tran ngan" userId="53bcb93868f6791d" providerId="LiveId" clId="{827EFAE1-7CFA-494D-9E55-0494A35C99FB}" dt="2022-05-08T15:22:19.023" v="783" actId="14826"/>
          <ac:spMkLst>
            <pc:docMk/>
            <pc:sldMk cId="0" sldId="426"/>
            <ac:spMk id="16" creationId="{76EDB8B1-AEB1-8B82-1792-11551952A6F3}"/>
          </ac:spMkLst>
        </pc:spChg>
        <pc:spChg chg="mod">
          <ac:chgData name="tran ngan" userId="53bcb93868f6791d" providerId="LiveId" clId="{827EFAE1-7CFA-494D-9E55-0494A35C99FB}" dt="2022-05-08T15:22:19.023" v="783" actId="14826"/>
          <ac:spMkLst>
            <pc:docMk/>
            <pc:sldMk cId="0" sldId="426"/>
            <ac:spMk id="17" creationId="{B090DCE3-5A52-F523-76A6-E3CAE994EE44}"/>
          </ac:spMkLst>
        </pc:spChg>
        <pc:spChg chg="mod">
          <ac:chgData name="tran ngan" userId="53bcb93868f6791d" providerId="LiveId" clId="{827EFAE1-7CFA-494D-9E55-0494A35C99FB}" dt="2022-05-08T15:22:19.023" v="783" actId="14826"/>
          <ac:spMkLst>
            <pc:docMk/>
            <pc:sldMk cId="0" sldId="426"/>
            <ac:spMk id="18" creationId="{BC278518-B374-8D1A-291C-6E45693F118B}"/>
          </ac:spMkLst>
        </pc:spChg>
        <pc:spChg chg="mod">
          <ac:chgData name="tran ngan" userId="53bcb93868f6791d" providerId="LiveId" clId="{827EFAE1-7CFA-494D-9E55-0494A35C99FB}" dt="2022-05-08T15:22:19.023" v="783" actId="14826"/>
          <ac:spMkLst>
            <pc:docMk/>
            <pc:sldMk cId="0" sldId="426"/>
            <ac:spMk id="19" creationId="{24B9E68E-395B-693D-C713-D5011F514E8E}"/>
          </ac:spMkLst>
        </pc:spChg>
        <pc:spChg chg="mod">
          <ac:chgData name="tran ngan" userId="53bcb93868f6791d" providerId="LiveId" clId="{827EFAE1-7CFA-494D-9E55-0494A35C99FB}" dt="2022-05-08T15:22:19.023" v="783" actId="14826"/>
          <ac:spMkLst>
            <pc:docMk/>
            <pc:sldMk cId="0" sldId="426"/>
            <ac:spMk id="20" creationId="{5FBC59C7-A84A-C59B-5D31-FC17E14EBC81}"/>
          </ac:spMkLst>
        </pc:spChg>
        <pc:spChg chg="mod">
          <ac:chgData name="tran ngan" userId="53bcb93868f6791d" providerId="LiveId" clId="{827EFAE1-7CFA-494D-9E55-0494A35C99FB}" dt="2022-05-08T15:22:19.023" v="783" actId="14826"/>
          <ac:spMkLst>
            <pc:docMk/>
            <pc:sldMk cId="0" sldId="426"/>
            <ac:spMk id="21" creationId="{E40DC28C-7EA9-E263-57FD-3E9B154AE55A}"/>
          </ac:spMkLst>
        </pc:spChg>
        <pc:spChg chg="mod">
          <ac:chgData name="tran ngan" userId="53bcb93868f6791d" providerId="LiveId" clId="{827EFAE1-7CFA-494D-9E55-0494A35C99FB}" dt="2022-05-08T15:22:19.023" v="783" actId="14826"/>
          <ac:spMkLst>
            <pc:docMk/>
            <pc:sldMk cId="0" sldId="426"/>
            <ac:spMk id="22" creationId="{5F23D5D8-D525-1F38-0891-A19F59056606}"/>
          </ac:spMkLst>
        </pc:spChg>
        <pc:spChg chg="mod">
          <ac:chgData name="tran ngan" userId="53bcb93868f6791d" providerId="LiveId" clId="{827EFAE1-7CFA-494D-9E55-0494A35C99FB}" dt="2022-05-08T15:22:19.023" v="783" actId="14826"/>
          <ac:spMkLst>
            <pc:docMk/>
            <pc:sldMk cId="0" sldId="426"/>
            <ac:spMk id="23" creationId="{7562D4D4-EE60-EE37-436D-452A75D4FC86}"/>
          </ac:spMkLst>
        </pc:spChg>
        <pc:spChg chg="mod">
          <ac:chgData name="tran ngan" userId="53bcb93868f6791d" providerId="LiveId" clId="{827EFAE1-7CFA-494D-9E55-0494A35C99FB}" dt="2022-05-08T15:22:19.023" v="783" actId="14826"/>
          <ac:spMkLst>
            <pc:docMk/>
            <pc:sldMk cId="0" sldId="426"/>
            <ac:spMk id="24" creationId="{9AD0BC1C-B455-1095-C6AD-A8EE5F12C526}"/>
          </ac:spMkLst>
        </pc:spChg>
        <pc:grpChg chg="mod">
          <ac:chgData name="tran ngan" userId="53bcb93868f6791d" providerId="LiveId" clId="{827EFAE1-7CFA-494D-9E55-0494A35C99FB}" dt="2022-05-08T15:22:19.023" v="783" actId="14826"/>
          <ac:grpSpMkLst>
            <pc:docMk/>
            <pc:sldMk cId="0" sldId="426"/>
            <ac:grpSpMk id="2" creationId="{1E9EB585-2EA9-4059-E5F6-81F39265B523}"/>
          </ac:grpSpMkLst>
        </pc:grpChg>
        <pc:grpChg chg="mod">
          <ac:chgData name="tran ngan" userId="53bcb93868f6791d" providerId="LiveId" clId="{827EFAE1-7CFA-494D-9E55-0494A35C99FB}" dt="2022-05-08T15:22:19.023" v="783" actId="14826"/>
          <ac:grpSpMkLst>
            <pc:docMk/>
            <pc:sldMk cId="0" sldId="426"/>
            <ac:grpSpMk id="6165" creationId="{56679293-66E6-1A46-0A1B-94F9F45A20EE}"/>
          </ac:grpSpMkLst>
        </pc:grpChg>
        <pc:picChg chg="mod">
          <ac:chgData name="tran ngan" userId="53bcb93868f6791d" providerId="LiveId" clId="{827EFAE1-7CFA-494D-9E55-0494A35C99FB}" dt="2022-05-08T15:31:48.125" v="831" actId="14826"/>
          <ac:picMkLst>
            <pc:docMk/>
            <pc:sldMk cId="0" sldId="426"/>
            <ac:picMk id="30" creationId="{4FEBB4F2-7A13-DFDD-90F9-14284402DE99}"/>
          </ac:picMkLst>
        </pc:picChg>
        <pc:picChg chg="mod">
          <ac:chgData name="tran ngan" userId="53bcb93868f6791d" providerId="LiveId" clId="{827EFAE1-7CFA-494D-9E55-0494A35C99FB}" dt="2022-05-08T15:29:54.327" v="824" actId="14826"/>
          <ac:picMkLst>
            <pc:docMk/>
            <pc:sldMk cId="0" sldId="426"/>
            <ac:picMk id="40" creationId="{C018197C-E5DB-AAD9-FDE5-958FD459BE76}"/>
          </ac:picMkLst>
        </pc:picChg>
        <pc:picChg chg="mod">
          <ac:chgData name="tran ngan" userId="53bcb93868f6791d" providerId="LiveId" clId="{827EFAE1-7CFA-494D-9E55-0494A35C99FB}" dt="2022-05-08T15:30:05.352" v="825" actId="14826"/>
          <ac:picMkLst>
            <pc:docMk/>
            <pc:sldMk cId="0" sldId="426"/>
            <ac:picMk id="41" creationId="{C30F22D1-2D3C-89C1-D0A9-A308F070F064}"/>
          </ac:picMkLst>
        </pc:picChg>
        <pc:picChg chg="mod">
          <ac:chgData name="tran ngan" userId="53bcb93868f6791d" providerId="LiveId" clId="{827EFAE1-7CFA-494D-9E55-0494A35C99FB}" dt="2022-05-08T15:30:14.724" v="826" actId="14826"/>
          <ac:picMkLst>
            <pc:docMk/>
            <pc:sldMk cId="0" sldId="426"/>
            <ac:picMk id="42" creationId="{1D63A721-3F27-B56E-8F63-505C9D3049DC}"/>
          </ac:picMkLst>
        </pc:picChg>
        <pc:picChg chg="mod">
          <ac:chgData name="tran ngan" userId="53bcb93868f6791d" providerId="LiveId" clId="{827EFAE1-7CFA-494D-9E55-0494A35C99FB}" dt="2022-05-08T15:03:18.216" v="744" actId="14826"/>
          <ac:picMkLst>
            <pc:docMk/>
            <pc:sldMk cId="0" sldId="426"/>
            <ac:picMk id="43" creationId="{A08513C2-FB33-E8DF-361C-2B4D51AF0E7B}"/>
          </ac:picMkLst>
        </pc:picChg>
        <pc:picChg chg="mod">
          <ac:chgData name="tran ngan" userId="53bcb93868f6791d" providerId="LiveId" clId="{827EFAE1-7CFA-494D-9E55-0494A35C99FB}" dt="2022-05-08T15:30:29.616" v="827" actId="14826"/>
          <ac:picMkLst>
            <pc:docMk/>
            <pc:sldMk cId="0" sldId="426"/>
            <ac:picMk id="44" creationId="{26C75BE2-485C-9FDC-3EDD-46B466018DEA}"/>
          </ac:picMkLst>
        </pc:picChg>
        <pc:picChg chg="mod">
          <ac:chgData name="tran ngan" userId="53bcb93868f6791d" providerId="LiveId" clId="{827EFAE1-7CFA-494D-9E55-0494A35C99FB}" dt="2022-05-08T15:22:19.023" v="783" actId="14826"/>
          <ac:picMkLst>
            <pc:docMk/>
            <pc:sldMk cId="0" sldId="426"/>
            <ac:picMk id="6166" creationId="{56C36AD4-9CB8-E1AB-853B-45FC0FB914C1}"/>
          </ac:picMkLst>
        </pc:picChg>
        <pc:picChg chg="mod">
          <ac:chgData name="tran ngan" userId="53bcb93868f6791d" providerId="LiveId" clId="{827EFAE1-7CFA-494D-9E55-0494A35C99FB}" dt="2022-05-08T15:22:19.023" v="783" actId="14826"/>
          <ac:picMkLst>
            <pc:docMk/>
            <pc:sldMk cId="0" sldId="426"/>
            <ac:picMk id="6167" creationId="{ADE1E1EC-08DD-5DFE-5FC2-0E5ED703329F}"/>
          </ac:picMkLst>
        </pc:picChg>
        <pc:picChg chg="mod">
          <ac:chgData name="tran ngan" userId="53bcb93868f6791d" providerId="LiveId" clId="{827EFAE1-7CFA-494D-9E55-0494A35C99FB}" dt="2022-05-08T15:22:19.023" v="783" actId="14826"/>
          <ac:picMkLst>
            <pc:docMk/>
            <pc:sldMk cId="0" sldId="426"/>
            <ac:picMk id="6168" creationId="{7365FB2B-CA75-2455-B855-799A597DB446}"/>
          </ac:picMkLst>
        </pc:picChg>
        <pc:picChg chg="mod">
          <ac:chgData name="tran ngan" userId="53bcb93868f6791d" providerId="LiveId" clId="{827EFAE1-7CFA-494D-9E55-0494A35C99FB}" dt="2022-05-08T15:22:19.023" v="783" actId="14826"/>
          <ac:picMkLst>
            <pc:docMk/>
            <pc:sldMk cId="0" sldId="426"/>
            <ac:picMk id="6169" creationId="{0DA41BE6-F72C-BF67-BC0D-F2A4CB6DAAE3}"/>
          </ac:picMkLst>
        </pc:picChg>
        <pc:picChg chg="mod">
          <ac:chgData name="tran ngan" userId="53bcb93868f6791d" providerId="LiveId" clId="{827EFAE1-7CFA-494D-9E55-0494A35C99FB}" dt="2022-05-08T15:22:19.023" v="783" actId="14826"/>
          <ac:picMkLst>
            <pc:docMk/>
            <pc:sldMk cId="0" sldId="426"/>
            <ac:picMk id="6170" creationId="{01882709-A30C-D0D3-821C-D48FB7228506}"/>
          </ac:picMkLst>
        </pc:picChg>
        <pc:picChg chg="mod">
          <ac:chgData name="tran ngan" userId="53bcb93868f6791d" providerId="LiveId" clId="{827EFAE1-7CFA-494D-9E55-0494A35C99FB}" dt="2022-05-08T15:22:19.023" v="783" actId="14826"/>
          <ac:picMkLst>
            <pc:docMk/>
            <pc:sldMk cId="0" sldId="426"/>
            <ac:picMk id="6171" creationId="{133FAFFF-A862-B725-967D-2892FCDB0059}"/>
          </ac:picMkLst>
        </pc:picChg>
        <pc:picChg chg="mod">
          <ac:chgData name="tran ngan" userId="53bcb93868f6791d" providerId="LiveId" clId="{827EFAE1-7CFA-494D-9E55-0494A35C99FB}" dt="2022-05-08T15:22:19.023" v="783" actId="14826"/>
          <ac:picMkLst>
            <pc:docMk/>
            <pc:sldMk cId="0" sldId="426"/>
            <ac:picMk id="6172" creationId="{6BAEF4ED-49FD-B298-D355-5467923B88D9}"/>
          </ac:picMkLst>
        </pc:picChg>
        <pc:picChg chg="mod">
          <ac:chgData name="tran ngan" userId="53bcb93868f6791d" providerId="LiveId" clId="{827EFAE1-7CFA-494D-9E55-0494A35C99FB}" dt="2022-05-08T15:22:19.023" v="783" actId="14826"/>
          <ac:picMkLst>
            <pc:docMk/>
            <pc:sldMk cId="0" sldId="426"/>
            <ac:picMk id="6173" creationId="{1CC9851B-CC82-39A3-1645-5B36F8BC10D0}"/>
          </ac:picMkLst>
        </pc:picChg>
      </pc:sldChg>
      <pc:sldChg chg="modSp add">
        <pc:chgData name="tran ngan" userId="53bcb93868f6791d" providerId="LiveId" clId="{827EFAE1-7CFA-494D-9E55-0494A35C99FB}" dt="2022-05-08T15:32:51.070" v="834" actId="14826"/>
        <pc:sldMkLst>
          <pc:docMk/>
          <pc:sldMk cId="0" sldId="427"/>
        </pc:sldMkLst>
        <pc:spChg chg="mod">
          <ac:chgData name="tran ngan" userId="53bcb93868f6791d" providerId="LiveId" clId="{827EFAE1-7CFA-494D-9E55-0494A35C99FB}" dt="2022-05-08T15:26:54.467" v="808" actId="14826"/>
          <ac:spMkLst>
            <pc:docMk/>
            <pc:sldMk cId="0" sldId="427"/>
            <ac:spMk id="12" creationId="{914D1E78-5B87-AADD-168F-2B5E84C2D1EF}"/>
          </ac:spMkLst>
        </pc:spChg>
        <pc:spChg chg="mod">
          <ac:chgData name="tran ngan" userId="53bcb93868f6791d" providerId="LiveId" clId="{827EFAE1-7CFA-494D-9E55-0494A35C99FB}" dt="2022-05-08T15:26:54.467" v="808" actId="14826"/>
          <ac:spMkLst>
            <pc:docMk/>
            <pc:sldMk cId="0" sldId="427"/>
            <ac:spMk id="13" creationId="{A0E207CC-9591-80E0-F640-3916F2AAD7C4}"/>
          </ac:spMkLst>
        </pc:spChg>
        <pc:spChg chg="mod">
          <ac:chgData name="tran ngan" userId="53bcb93868f6791d" providerId="LiveId" clId="{827EFAE1-7CFA-494D-9E55-0494A35C99FB}" dt="2022-05-08T15:26:54.467" v="808" actId="14826"/>
          <ac:spMkLst>
            <pc:docMk/>
            <pc:sldMk cId="0" sldId="427"/>
            <ac:spMk id="14" creationId="{1BDA47C6-80BF-E1FD-D484-2798DF01E669}"/>
          </ac:spMkLst>
        </pc:spChg>
        <pc:spChg chg="mod">
          <ac:chgData name="tran ngan" userId="53bcb93868f6791d" providerId="LiveId" clId="{827EFAE1-7CFA-494D-9E55-0494A35C99FB}" dt="2022-05-08T15:26:54.467" v="808" actId="14826"/>
          <ac:spMkLst>
            <pc:docMk/>
            <pc:sldMk cId="0" sldId="427"/>
            <ac:spMk id="15" creationId="{C98E91D1-A795-DCC7-6ACE-1DAEF8D47079}"/>
          </ac:spMkLst>
        </pc:spChg>
        <pc:spChg chg="mod">
          <ac:chgData name="tran ngan" userId="53bcb93868f6791d" providerId="LiveId" clId="{827EFAE1-7CFA-494D-9E55-0494A35C99FB}" dt="2022-05-08T15:26:54.467" v="808" actId="14826"/>
          <ac:spMkLst>
            <pc:docMk/>
            <pc:sldMk cId="0" sldId="427"/>
            <ac:spMk id="16" creationId="{FEC9CCAE-A54D-5D66-5624-FE6C13EB4EB2}"/>
          </ac:spMkLst>
        </pc:spChg>
        <pc:spChg chg="mod">
          <ac:chgData name="tran ngan" userId="53bcb93868f6791d" providerId="LiveId" clId="{827EFAE1-7CFA-494D-9E55-0494A35C99FB}" dt="2022-05-08T15:26:54.467" v="808" actId="14826"/>
          <ac:spMkLst>
            <pc:docMk/>
            <pc:sldMk cId="0" sldId="427"/>
            <ac:spMk id="17" creationId="{0F7E211F-A276-B52E-C0C1-0FD669E42250}"/>
          </ac:spMkLst>
        </pc:spChg>
        <pc:spChg chg="mod">
          <ac:chgData name="tran ngan" userId="53bcb93868f6791d" providerId="LiveId" clId="{827EFAE1-7CFA-494D-9E55-0494A35C99FB}" dt="2022-05-08T15:26:54.467" v="808" actId="14826"/>
          <ac:spMkLst>
            <pc:docMk/>
            <pc:sldMk cId="0" sldId="427"/>
            <ac:spMk id="18" creationId="{FE551AA6-E3A1-9AB4-7135-4E5095D6C9BD}"/>
          </ac:spMkLst>
        </pc:spChg>
        <pc:spChg chg="mod">
          <ac:chgData name="tran ngan" userId="53bcb93868f6791d" providerId="LiveId" clId="{827EFAE1-7CFA-494D-9E55-0494A35C99FB}" dt="2022-05-08T15:26:54.467" v="808" actId="14826"/>
          <ac:spMkLst>
            <pc:docMk/>
            <pc:sldMk cId="0" sldId="427"/>
            <ac:spMk id="19" creationId="{D5D8ADBF-36C9-C8D6-2D34-09E3102AB4E3}"/>
          </ac:spMkLst>
        </pc:spChg>
        <pc:spChg chg="mod">
          <ac:chgData name="tran ngan" userId="53bcb93868f6791d" providerId="LiveId" clId="{827EFAE1-7CFA-494D-9E55-0494A35C99FB}" dt="2022-05-08T15:26:54.467" v="808" actId="14826"/>
          <ac:spMkLst>
            <pc:docMk/>
            <pc:sldMk cId="0" sldId="427"/>
            <ac:spMk id="20" creationId="{A0C40845-22A8-AFF0-ABA7-6A4A7B9598C9}"/>
          </ac:spMkLst>
        </pc:spChg>
        <pc:spChg chg="mod">
          <ac:chgData name="tran ngan" userId="53bcb93868f6791d" providerId="LiveId" clId="{827EFAE1-7CFA-494D-9E55-0494A35C99FB}" dt="2022-05-08T15:26:54.467" v="808" actId="14826"/>
          <ac:spMkLst>
            <pc:docMk/>
            <pc:sldMk cId="0" sldId="427"/>
            <ac:spMk id="21" creationId="{47D36216-6B16-9FA9-930E-9112BD57C47F}"/>
          </ac:spMkLst>
        </pc:spChg>
        <pc:spChg chg="mod">
          <ac:chgData name="tran ngan" userId="53bcb93868f6791d" providerId="LiveId" clId="{827EFAE1-7CFA-494D-9E55-0494A35C99FB}" dt="2022-05-08T15:26:54.467" v="808" actId="14826"/>
          <ac:spMkLst>
            <pc:docMk/>
            <pc:sldMk cId="0" sldId="427"/>
            <ac:spMk id="22" creationId="{4619B245-5277-D3B5-3360-4D0F3C4D33BD}"/>
          </ac:spMkLst>
        </pc:spChg>
        <pc:spChg chg="mod">
          <ac:chgData name="tran ngan" userId="53bcb93868f6791d" providerId="LiveId" clId="{827EFAE1-7CFA-494D-9E55-0494A35C99FB}" dt="2022-05-08T15:26:54.467" v="808" actId="14826"/>
          <ac:spMkLst>
            <pc:docMk/>
            <pc:sldMk cId="0" sldId="427"/>
            <ac:spMk id="23" creationId="{9C00B6B0-C580-183A-A0C3-4941CE199E88}"/>
          </ac:spMkLst>
        </pc:spChg>
        <pc:spChg chg="mod">
          <ac:chgData name="tran ngan" userId="53bcb93868f6791d" providerId="LiveId" clId="{827EFAE1-7CFA-494D-9E55-0494A35C99FB}" dt="2022-05-08T15:26:54.467" v="808" actId="14826"/>
          <ac:spMkLst>
            <pc:docMk/>
            <pc:sldMk cId="0" sldId="427"/>
            <ac:spMk id="24" creationId="{CC0EC2C4-1DCA-0585-6EAC-72A3B30135CE}"/>
          </ac:spMkLst>
        </pc:spChg>
        <pc:grpChg chg="mod">
          <ac:chgData name="tran ngan" userId="53bcb93868f6791d" providerId="LiveId" clId="{827EFAE1-7CFA-494D-9E55-0494A35C99FB}" dt="2022-05-08T15:26:54.467" v="808" actId="14826"/>
          <ac:grpSpMkLst>
            <pc:docMk/>
            <pc:sldMk cId="0" sldId="427"/>
            <ac:grpSpMk id="2" creationId="{13F4ACE6-73B4-A98A-A232-978635D59D21}"/>
          </ac:grpSpMkLst>
        </pc:grpChg>
        <pc:grpChg chg="mod">
          <ac:chgData name="tran ngan" userId="53bcb93868f6791d" providerId="LiveId" clId="{827EFAE1-7CFA-494D-9E55-0494A35C99FB}" dt="2022-05-08T15:26:54.467" v="808" actId="14826"/>
          <ac:grpSpMkLst>
            <pc:docMk/>
            <pc:sldMk cId="0" sldId="427"/>
            <ac:grpSpMk id="9237" creationId="{F0B98048-960D-BC92-9ECF-701E4794EF08}"/>
          </ac:grpSpMkLst>
        </pc:grpChg>
        <pc:picChg chg="mod">
          <ac:chgData name="tran ngan" userId="53bcb93868f6791d" providerId="LiveId" clId="{827EFAE1-7CFA-494D-9E55-0494A35C99FB}" dt="2022-05-08T15:32:51.070" v="834" actId="14826"/>
          <ac:picMkLst>
            <pc:docMk/>
            <pc:sldMk cId="0" sldId="427"/>
            <ac:picMk id="30" creationId="{4CF1D3D3-7E0B-EA0F-9EC2-AE000C8EF3AA}"/>
          </ac:picMkLst>
        </pc:picChg>
        <pc:picChg chg="mod">
          <ac:chgData name="tran ngan" userId="53bcb93868f6791d" providerId="LiveId" clId="{827EFAE1-7CFA-494D-9E55-0494A35C99FB}" dt="2022-05-08T15:27:10.063" v="809" actId="14826"/>
          <ac:picMkLst>
            <pc:docMk/>
            <pc:sldMk cId="0" sldId="427"/>
            <ac:picMk id="39" creationId="{9A1876F5-4D79-77AC-0593-0ABF2355CD8A}"/>
          </ac:picMkLst>
        </pc:picChg>
        <pc:picChg chg="mod">
          <ac:chgData name="tran ngan" userId="53bcb93868f6791d" providerId="LiveId" clId="{827EFAE1-7CFA-494D-9E55-0494A35C99FB}" dt="2022-05-08T15:27:38.331" v="812" actId="14826"/>
          <ac:picMkLst>
            <pc:docMk/>
            <pc:sldMk cId="0" sldId="427"/>
            <ac:picMk id="40" creationId="{0AF1D56E-2163-5BBF-E7E0-34AE007677D4}"/>
          </ac:picMkLst>
        </pc:picChg>
        <pc:picChg chg="mod">
          <ac:chgData name="tran ngan" userId="53bcb93868f6791d" providerId="LiveId" clId="{827EFAE1-7CFA-494D-9E55-0494A35C99FB}" dt="2022-05-08T15:27:19.403" v="810" actId="14826"/>
          <ac:picMkLst>
            <pc:docMk/>
            <pc:sldMk cId="0" sldId="427"/>
            <ac:picMk id="42" creationId="{B55EBA69-5C88-50DB-3444-DF23D205D467}"/>
          </ac:picMkLst>
        </pc:picChg>
        <pc:picChg chg="mod">
          <ac:chgData name="tran ngan" userId="53bcb93868f6791d" providerId="LiveId" clId="{827EFAE1-7CFA-494D-9E55-0494A35C99FB}" dt="2022-05-08T15:13:26.769" v="750" actId="14826"/>
          <ac:picMkLst>
            <pc:docMk/>
            <pc:sldMk cId="0" sldId="427"/>
            <ac:picMk id="43" creationId="{72368F4D-60DF-FB83-30A2-1D8E4519E0C6}"/>
          </ac:picMkLst>
        </pc:picChg>
        <pc:picChg chg="mod">
          <ac:chgData name="tran ngan" userId="53bcb93868f6791d" providerId="LiveId" clId="{827EFAE1-7CFA-494D-9E55-0494A35C99FB}" dt="2022-05-08T15:27:49.391" v="813" actId="14826"/>
          <ac:picMkLst>
            <pc:docMk/>
            <pc:sldMk cId="0" sldId="427"/>
            <ac:picMk id="44" creationId="{9E3BF605-FF0E-C609-A9F2-01ED7C0874A7}"/>
          </ac:picMkLst>
        </pc:picChg>
        <pc:picChg chg="mod">
          <ac:chgData name="tran ngan" userId="53bcb93868f6791d" providerId="LiveId" clId="{827EFAE1-7CFA-494D-9E55-0494A35C99FB}" dt="2022-05-08T15:26:54.467" v="808" actId="14826"/>
          <ac:picMkLst>
            <pc:docMk/>
            <pc:sldMk cId="0" sldId="427"/>
            <ac:picMk id="9238" creationId="{B4B20F1E-A8DF-A54E-3A63-CCDB11BF4976}"/>
          </ac:picMkLst>
        </pc:picChg>
        <pc:picChg chg="mod">
          <ac:chgData name="tran ngan" userId="53bcb93868f6791d" providerId="LiveId" clId="{827EFAE1-7CFA-494D-9E55-0494A35C99FB}" dt="2022-05-08T15:26:54.467" v="808" actId="14826"/>
          <ac:picMkLst>
            <pc:docMk/>
            <pc:sldMk cId="0" sldId="427"/>
            <ac:picMk id="9239" creationId="{BB69D62A-D881-6BBC-9C95-DDC552EE33F5}"/>
          </ac:picMkLst>
        </pc:picChg>
        <pc:picChg chg="mod">
          <ac:chgData name="tran ngan" userId="53bcb93868f6791d" providerId="LiveId" clId="{827EFAE1-7CFA-494D-9E55-0494A35C99FB}" dt="2022-05-08T15:26:54.467" v="808" actId="14826"/>
          <ac:picMkLst>
            <pc:docMk/>
            <pc:sldMk cId="0" sldId="427"/>
            <ac:picMk id="9240" creationId="{D4EF2448-33F6-E5E9-EA84-F9702277DF9E}"/>
          </ac:picMkLst>
        </pc:picChg>
        <pc:picChg chg="mod">
          <ac:chgData name="tran ngan" userId="53bcb93868f6791d" providerId="LiveId" clId="{827EFAE1-7CFA-494D-9E55-0494A35C99FB}" dt="2022-05-08T15:26:54.467" v="808" actId="14826"/>
          <ac:picMkLst>
            <pc:docMk/>
            <pc:sldMk cId="0" sldId="427"/>
            <ac:picMk id="9241" creationId="{3BEB8CB9-6E92-79EF-78C7-5FE3864D29E0}"/>
          </ac:picMkLst>
        </pc:picChg>
        <pc:picChg chg="mod">
          <ac:chgData name="tran ngan" userId="53bcb93868f6791d" providerId="LiveId" clId="{827EFAE1-7CFA-494D-9E55-0494A35C99FB}" dt="2022-05-08T15:26:54.467" v="808" actId="14826"/>
          <ac:picMkLst>
            <pc:docMk/>
            <pc:sldMk cId="0" sldId="427"/>
            <ac:picMk id="9242" creationId="{76FC8B8F-A82F-E0A5-0D2E-C3C81B2C8FB2}"/>
          </ac:picMkLst>
        </pc:picChg>
        <pc:picChg chg="mod">
          <ac:chgData name="tran ngan" userId="53bcb93868f6791d" providerId="LiveId" clId="{827EFAE1-7CFA-494D-9E55-0494A35C99FB}" dt="2022-05-08T15:26:54.467" v="808" actId="14826"/>
          <ac:picMkLst>
            <pc:docMk/>
            <pc:sldMk cId="0" sldId="427"/>
            <ac:picMk id="9243" creationId="{BFDB83A6-7F71-BB00-C4F5-2F718517C3A3}"/>
          </ac:picMkLst>
        </pc:picChg>
        <pc:picChg chg="mod">
          <ac:chgData name="tran ngan" userId="53bcb93868f6791d" providerId="LiveId" clId="{827EFAE1-7CFA-494D-9E55-0494A35C99FB}" dt="2022-05-08T15:26:54.467" v="808" actId="14826"/>
          <ac:picMkLst>
            <pc:docMk/>
            <pc:sldMk cId="0" sldId="427"/>
            <ac:picMk id="9244" creationId="{C971F482-3C5E-39EF-ADDC-55AD342606BE}"/>
          </ac:picMkLst>
        </pc:picChg>
        <pc:picChg chg="mod">
          <ac:chgData name="tran ngan" userId="53bcb93868f6791d" providerId="LiveId" clId="{827EFAE1-7CFA-494D-9E55-0494A35C99FB}" dt="2022-05-08T15:26:54.467" v="808" actId="14826"/>
          <ac:picMkLst>
            <pc:docMk/>
            <pc:sldMk cId="0" sldId="427"/>
            <ac:picMk id="9245" creationId="{BD163732-73D2-4249-A575-7CB3D0ED5FC2}"/>
          </ac:picMkLst>
        </pc:picChg>
      </pc:sldChg>
      <pc:sldChg chg="add del">
        <pc:chgData name="tran ngan" userId="53bcb93868f6791d" providerId="LiveId" clId="{827EFAE1-7CFA-494D-9E55-0494A35C99FB}" dt="2022-05-08T15:36:06.009" v="1027" actId="2890"/>
        <pc:sldMkLst>
          <pc:docMk/>
          <pc:sldMk cId="229222538" sldId="428"/>
        </pc:sldMkLst>
      </pc:sldChg>
      <pc:sldChg chg="addSp delSp modSp new mod ord modNotesTx">
        <pc:chgData name="tran ngan" userId="53bcb93868f6791d" providerId="LiveId" clId="{827EFAE1-7CFA-494D-9E55-0494A35C99FB}" dt="2022-05-08T15:38:08.646" v="1041" actId="2711"/>
        <pc:sldMkLst>
          <pc:docMk/>
          <pc:sldMk cId="636502892" sldId="428"/>
        </pc:sldMkLst>
        <pc:spChg chg="del">
          <ac:chgData name="tran ngan" userId="53bcb93868f6791d" providerId="LiveId" clId="{827EFAE1-7CFA-494D-9E55-0494A35C99FB}" dt="2022-05-08T15:37:30.094" v="1037" actId="478"/>
          <ac:spMkLst>
            <pc:docMk/>
            <pc:sldMk cId="636502892" sldId="428"/>
            <ac:spMk id="2" creationId="{906A6933-B26D-FE0D-1346-3C897420646B}"/>
          </ac:spMkLst>
        </pc:spChg>
        <pc:spChg chg="del">
          <ac:chgData name="tran ngan" userId="53bcb93868f6791d" providerId="LiveId" clId="{827EFAE1-7CFA-494D-9E55-0494A35C99FB}" dt="2022-05-08T15:37:18.414" v="1036" actId="478"/>
          <ac:spMkLst>
            <pc:docMk/>
            <pc:sldMk cId="636502892" sldId="428"/>
            <ac:spMk id="3" creationId="{759B3596-9702-C871-7587-59F735C43436}"/>
          </ac:spMkLst>
        </pc:spChg>
        <pc:picChg chg="add mod">
          <ac:chgData name="tran ngan" userId="53bcb93868f6791d" providerId="LiveId" clId="{827EFAE1-7CFA-494D-9E55-0494A35C99FB}" dt="2022-05-08T15:37:14.740" v="1035" actId="14100"/>
          <ac:picMkLst>
            <pc:docMk/>
            <pc:sldMk cId="636502892" sldId="428"/>
            <ac:picMk id="5" creationId="{70205A40-2B76-B825-120E-6F290287FD1E}"/>
          </ac:picMkLst>
        </pc:picChg>
      </pc:sldChg>
      <pc:sldChg chg="add">
        <pc:chgData name="tran ngan" userId="53bcb93868f6791d" providerId="LiveId" clId="{827EFAE1-7CFA-494D-9E55-0494A35C99FB}" dt="2022-05-08T15:54:28.382" v="1222"/>
        <pc:sldMkLst>
          <pc:docMk/>
          <pc:sldMk cId="0" sldId="429"/>
        </pc:sldMkLst>
      </pc:sldChg>
      <pc:sldChg chg="new del modNotesTx">
        <pc:chgData name="tran ngan" userId="53bcb93868f6791d" providerId="LiveId" clId="{827EFAE1-7CFA-494D-9E55-0494A35C99FB}" dt="2022-05-08T15:49:29.122" v="1137" actId="47"/>
        <pc:sldMkLst>
          <pc:docMk/>
          <pc:sldMk cId="3660707682" sldId="429"/>
        </pc:sldMkLst>
      </pc:sldChg>
      <pc:sldChg chg="add del">
        <pc:chgData name="tran ngan" userId="53bcb93868f6791d" providerId="LiveId" clId="{827EFAE1-7CFA-494D-9E55-0494A35C99FB}" dt="2022-05-08T15:43:47.723" v="1047" actId="47"/>
        <pc:sldMkLst>
          <pc:docMk/>
          <pc:sldMk cId="1789168843" sldId="430"/>
        </pc:sldMkLst>
      </pc:sldChg>
      <pc:sldMasterChg chg="del delSldLayout">
        <pc:chgData name="tran ngan" userId="53bcb93868f6791d" providerId="LiveId" clId="{827EFAE1-7CFA-494D-9E55-0494A35C99FB}" dt="2022-05-08T12:39:28.270" v="57" actId="47"/>
        <pc:sldMasterMkLst>
          <pc:docMk/>
          <pc:sldMasterMk cId="3516595226" sldId="2147483680"/>
        </pc:sldMasterMkLst>
        <pc:sldLayoutChg chg="del">
          <pc:chgData name="tran ngan" userId="53bcb93868f6791d" providerId="LiveId" clId="{827EFAE1-7CFA-494D-9E55-0494A35C99FB}" dt="2022-05-08T12:39:28.270" v="57" actId="47"/>
          <pc:sldLayoutMkLst>
            <pc:docMk/>
            <pc:sldMasterMk cId="3516595226" sldId="2147483680"/>
            <pc:sldLayoutMk cId="2841750694" sldId="2147483681"/>
          </pc:sldLayoutMkLst>
        </pc:sldLayoutChg>
        <pc:sldLayoutChg chg="del">
          <pc:chgData name="tran ngan" userId="53bcb93868f6791d" providerId="LiveId" clId="{827EFAE1-7CFA-494D-9E55-0494A35C99FB}" dt="2022-05-08T12:39:28.270" v="57" actId="47"/>
          <pc:sldLayoutMkLst>
            <pc:docMk/>
            <pc:sldMasterMk cId="3516595226" sldId="2147483680"/>
            <pc:sldLayoutMk cId="2863933779" sldId="2147483682"/>
          </pc:sldLayoutMkLst>
        </pc:sldLayoutChg>
        <pc:sldLayoutChg chg="del">
          <pc:chgData name="tran ngan" userId="53bcb93868f6791d" providerId="LiveId" clId="{827EFAE1-7CFA-494D-9E55-0494A35C99FB}" dt="2022-05-08T12:39:28.270" v="57" actId="47"/>
          <pc:sldLayoutMkLst>
            <pc:docMk/>
            <pc:sldMasterMk cId="3516595226" sldId="2147483680"/>
            <pc:sldLayoutMk cId="176418506" sldId="2147483683"/>
          </pc:sldLayoutMkLst>
        </pc:sldLayoutChg>
        <pc:sldLayoutChg chg="del">
          <pc:chgData name="tran ngan" userId="53bcb93868f6791d" providerId="LiveId" clId="{827EFAE1-7CFA-494D-9E55-0494A35C99FB}" dt="2022-05-08T12:39:28.270" v="57" actId="47"/>
          <pc:sldLayoutMkLst>
            <pc:docMk/>
            <pc:sldMasterMk cId="3516595226" sldId="2147483680"/>
            <pc:sldLayoutMk cId="3705330665" sldId="2147483684"/>
          </pc:sldLayoutMkLst>
        </pc:sldLayoutChg>
        <pc:sldLayoutChg chg="del">
          <pc:chgData name="tran ngan" userId="53bcb93868f6791d" providerId="LiveId" clId="{827EFAE1-7CFA-494D-9E55-0494A35C99FB}" dt="2022-05-08T12:39:28.270" v="57" actId="47"/>
          <pc:sldLayoutMkLst>
            <pc:docMk/>
            <pc:sldMasterMk cId="3516595226" sldId="2147483680"/>
            <pc:sldLayoutMk cId="3965218789" sldId="2147483685"/>
          </pc:sldLayoutMkLst>
        </pc:sldLayoutChg>
        <pc:sldLayoutChg chg="del">
          <pc:chgData name="tran ngan" userId="53bcb93868f6791d" providerId="LiveId" clId="{827EFAE1-7CFA-494D-9E55-0494A35C99FB}" dt="2022-05-08T12:39:28.270" v="57" actId="47"/>
          <pc:sldLayoutMkLst>
            <pc:docMk/>
            <pc:sldMasterMk cId="3516595226" sldId="2147483680"/>
            <pc:sldLayoutMk cId="1225281609" sldId="2147483686"/>
          </pc:sldLayoutMkLst>
        </pc:sldLayoutChg>
        <pc:sldLayoutChg chg="del">
          <pc:chgData name="tran ngan" userId="53bcb93868f6791d" providerId="LiveId" clId="{827EFAE1-7CFA-494D-9E55-0494A35C99FB}" dt="2022-05-08T12:39:28.270" v="57" actId="47"/>
          <pc:sldLayoutMkLst>
            <pc:docMk/>
            <pc:sldMasterMk cId="3516595226" sldId="2147483680"/>
            <pc:sldLayoutMk cId="222577782" sldId="2147483687"/>
          </pc:sldLayoutMkLst>
        </pc:sldLayoutChg>
        <pc:sldLayoutChg chg="del">
          <pc:chgData name="tran ngan" userId="53bcb93868f6791d" providerId="LiveId" clId="{827EFAE1-7CFA-494D-9E55-0494A35C99FB}" dt="2022-05-08T12:39:28.270" v="57" actId="47"/>
          <pc:sldLayoutMkLst>
            <pc:docMk/>
            <pc:sldMasterMk cId="3516595226" sldId="2147483680"/>
            <pc:sldLayoutMk cId="2101109456" sldId="2147483688"/>
          </pc:sldLayoutMkLst>
        </pc:sldLayoutChg>
        <pc:sldLayoutChg chg="del">
          <pc:chgData name="tran ngan" userId="53bcb93868f6791d" providerId="LiveId" clId="{827EFAE1-7CFA-494D-9E55-0494A35C99FB}" dt="2022-05-08T12:39:28.270" v="57" actId="47"/>
          <pc:sldLayoutMkLst>
            <pc:docMk/>
            <pc:sldMasterMk cId="3516595226" sldId="2147483680"/>
            <pc:sldLayoutMk cId="4116771146" sldId="2147483689"/>
          </pc:sldLayoutMkLst>
        </pc:sldLayoutChg>
        <pc:sldLayoutChg chg="del">
          <pc:chgData name="tran ngan" userId="53bcb93868f6791d" providerId="LiveId" clId="{827EFAE1-7CFA-494D-9E55-0494A35C99FB}" dt="2022-05-08T12:39:28.270" v="57" actId="47"/>
          <pc:sldLayoutMkLst>
            <pc:docMk/>
            <pc:sldMasterMk cId="3516595226" sldId="2147483680"/>
            <pc:sldLayoutMk cId="2855446823" sldId="2147483690"/>
          </pc:sldLayoutMkLst>
        </pc:sldLayoutChg>
        <pc:sldLayoutChg chg="del">
          <pc:chgData name="tran ngan" userId="53bcb93868f6791d" providerId="LiveId" clId="{827EFAE1-7CFA-494D-9E55-0494A35C99FB}" dt="2022-05-08T12:39:28.270" v="57" actId="47"/>
          <pc:sldLayoutMkLst>
            <pc:docMk/>
            <pc:sldMasterMk cId="3516595226" sldId="2147483680"/>
            <pc:sldLayoutMk cId="230617809" sldId="214748369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FC472-92C7-4FB9-B187-75705CF364E2}" type="datetimeFigureOut">
              <a:rPr lang="en-US" smtClean="0"/>
              <a:t>3/30/2026</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F6882-7E6F-4AFB-AD05-66AF0EC23B34}" type="slidenum">
              <a:rPr lang="en-US" smtClean="0"/>
              <a:t>‹#›</a:t>
            </a:fld>
            <a:endParaRPr lang="en-US"/>
          </a:p>
        </p:txBody>
      </p:sp>
    </p:spTree>
    <p:extLst>
      <p:ext uri="{BB962C8B-B14F-4D97-AF65-F5344CB8AC3E}">
        <p14:creationId xmlns:p14="http://schemas.microsoft.com/office/powerpoint/2010/main" val="3230942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e1771e2feb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e1771e2feb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341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04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400" dirty="0">
              <a:latin typeface="+mn-lt"/>
            </a:endParaRPr>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12</a:t>
            </a:fld>
            <a:endParaRPr lang="en-US"/>
          </a:p>
        </p:txBody>
      </p:sp>
    </p:spTree>
    <p:extLst>
      <p:ext uri="{BB962C8B-B14F-4D97-AF65-F5344CB8AC3E}">
        <p14:creationId xmlns:p14="http://schemas.microsoft.com/office/powerpoint/2010/main" val="4141090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400" dirty="0">
              <a:latin typeface="+mn-lt"/>
            </a:endParaRPr>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13</a:t>
            </a:fld>
            <a:endParaRPr lang="en-US"/>
          </a:p>
        </p:txBody>
      </p:sp>
    </p:spTree>
    <p:extLst>
      <p:ext uri="{BB962C8B-B14F-4D97-AF65-F5344CB8AC3E}">
        <p14:creationId xmlns:p14="http://schemas.microsoft.com/office/powerpoint/2010/main" val="898042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sz="1400" b="1" dirty="0"/>
              <a:t>Game: Spin and Say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 calls some pupils to say the sentences  with the pictures after they spin the wheel.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 asks: What are you doing?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Pupils answer: I’m…………</a:t>
            </a:r>
            <a:endParaRPr lang="en-US" sz="1400" dirty="0"/>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14</a:t>
            </a:fld>
            <a:endParaRPr lang="en-US"/>
          </a:p>
        </p:txBody>
      </p:sp>
    </p:spTree>
    <p:extLst>
      <p:ext uri="{BB962C8B-B14F-4D97-AF65-F5344CB8AC3E}">
        <p14:creationId xmlns:p14="http://schemas.microsoft.com/office/powerpoint/2010/main" val="1063545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sz="1400" dirty="0"/>
              <a:t>Game: Spin and Say</a:t>
            </a:r>
          </a:p>
          <a:p>
            <a:r>
              <a:rPr lang="en-US" sz="1400" dirty="0"/>
              <a:t>-T calls some pupils to say the sentences  with the pictures when spinning</a:t>
            </a:r>
          </a:p>
          <a:p>
            <a:r>
              <a:rPr lang="en-US" sz="1400" dirty="0"/>
              <a:t>-T asks: What are you doing?</a:t>
            </a:r>
          </a:p>
          <a:p>
            <a:r>
              <a:rPr lang="en-US" sz="1400" dirty="0"/>
              <a:t>-Pupils answer: I’m…………</a:t>
            </a:r>
          </a:p>
          <a:p>
            <a:endParaRPr lang="en-US" sz="1600" dirty="0"/>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15</a:t>
            </a:fld>
            <a:endParaRPr lang="en-US"/>
          </a:p>
        </p:txBody>
      </p:sp>
    </p:spTree>
    <p:extLst>
      <p:ext uri="{BB962C8B-B14F-4D97-AF65-F5344CB8AC3E}">
        <p14:creationId xmlns:p14="http://schemas.microsoft.com/office/powerpoint/2010/main" val="911930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sz="1400" dirty="0"/>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22</a:t>
            </a:fld>
            <a:endParaRPr lang="en-US"/>
          </a:p>
        </p:txBody>
      </p:sp>
    </p:spTree>
    <p:extLst>
      <p:ext uri="{BB962C8B-B14F-4D97-AF65-F5344CB8AC3E}">
        <p14:creationId xmlns:p14="http://schemas.microsoft.com/office/powerpoint/2010/main" val="1026628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sz="1600" dirty="0"/>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23</a:t>
            </a:fld>
            <a:endParaRPr lang="en-US"/>
          </a:p>
        </p:txBody>
      </p:sp>
    </p:spTree>
    <p:extLst>
      <p:ext uri="{BB962C8B-B14F-4D97-AF65-F5344CB8AC3E}">
        <p14:creationId xmlns:p14="http://schemas.microsoft.com/office/powerpoint/2010/main" val="2795378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509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050" dirty="0">
              <a:latin typeface="+mn-lt"/>
            </a:endParaRPr>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29</a:t>
            </a:fld>
            <a:endParaRPr lang="en-US"/>
          </a:p>
        </p:txBody>
      </p:sp>
    </p:spTree>
    <p:extLst>
      <p:ext uri="{BB962C8B-B14F-4D97-AF65-F5344CB8AC3E}">
        <p14:creationId xmlns:p14="http://schemas.microsoft.com/office/powerpoint/2010/main" val="3331120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57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e33de025d8_0_9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e33de025d8_0_9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18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rgbClr val="202124"/>
                </a:solidFill>
                <a:effectLst/>
                <a:latin typeface="+mn-lt"/>
              </a:rPr>
              <a:t>Game: Act out and guess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 the class sit or stand in a circle.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person is choosen to be in charge of doing the action by starting an action (such as playing basketball, then change to singing, next is dancing, then reading…) for the rest to follow and copy.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Another students will stand outside and guess who is the choosen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dirty="0">
              <a:latin typeface="+mn-lt"/>
            </a:endParaRPr>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21AC9-6F56-4DB1-875A-8F64A4AEB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94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315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sz="1400" b="1" dirty="0"/>
              <a:t>Game: Remember that!</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 divides the class into 4 teams.</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 put pupils in teams look at pictures in 30 seconds and try to remember as many pictures as they can.</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 asks pupils to write the words they remember on the board to get points.</a:t>
            </a:r>
          </a:p>
          <a:p>
            <a:pPr marL="0" indent="0">
              <a:buFont typeface="Arial" panose="020B0604020202020204" pitchFamily="34" charset="0"/>
              <a:buNone/>
            </a:pPr>
            <a:r>
              <a:rPr lang="en-US" sz="1400" dirty="0"/>
              <a:t>CLICK to the BLUE CIRCLE to set the time.</a:t>
            </a:r>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4</a:t>
            </a:fld>
            <a:endParaRPr lang="en-US"/>
          </a:p>
        </p:txBody>
      </p:sp>
    </p:spTree>
    <p:extLst>
      <p:ext uri="{BB962C8B-B14F-4D97-AF65-F5344CB8AC3E}">
        <p14:creationId xmlns:p14="http://schemas.microsoft.com/office/powerpoint/2010/main" val="39894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689F2-1645-0E41-AFA0-92F279B476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808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689F2-1645-0E41-AFA0-92F279B476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808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059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050" dirty="0">
              <a:latin typeface="+mn-lt"/>
            </a:endParaRPr>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9</a:t>
            </a:fld>
            <a:endParaRPr lang="en-US"/>
          </a:p>
        </p:txBody>
      </p:sp>
    </p:spTree>
    <p:extLst>
      <p:ext uri="{BB962C8B-B14F-4D97-AF65-F5344CB8AC3E}">
        <p14:creationId xmlns:p14="http://schemas.microsoft.com/office/powerpoint/2010/main" val="162781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sz="1400" dirty="0"/>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10</a:t>
            </a:fld>
            <a:endParaRPr lang="en-US"/>
          </a:p>
        </p:txBody>
      </p:sp>
    </p:spTree>
    <p:extLst>
      <p:ext uri="{BB962C8B-B14F-4D97-AF65-F5344CB8AC3E}">
        <p14:creationId xmlns:p14="http://schemas.microsoft.com/office/powerpoint/2010/main" val="379413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60671F-5A1E-5E4C-C0CC-E62D9661043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1F35DEEF-31E5-2497-3B22-56AFB7AABC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6ABE208E-7764-AD63-1769-D388D6B25EDB}"/>
              </a:ext>
            </a:extLst>
          </p:cNvPr>
          <p:cNvSpPr>
            <a:spLocks noGrp="1"/>
          </p:cNvSpPr>
          <p:nvPr>
            <p:ph type="dt" sz="half" idx="10"/>
          </p:nvPr>
        </p:nvSpPr>
        <p:spPr/>
        <p:txBody>
          <a:bodyPr/>
          <a:lstStyle/>
          <a:p>
            <a:fld id="{8091C5E9-BB48-466B-AABC-2B2026FE9FD3}" type="datetimeFigureOut">
              <a:rPr lang="en-US" smtClean="0"/>
              <a:t>3/30/2026</a:t>
            </a:fld>
            <a:endParaRPr lang="en-US"/>
          </a:p>
        </p:txBody>
      </p:sp>
      <p:sp>
        <p:nvSpPr>
          <p:cNvPr id="5" name="Chỗ dành sẵn cho Chân trang 4">
            <a:extLst>
              <a:ext uri="{FF2B5EF4-FFF2-40B4-BE49-F238E27FC236}">
                <a16:creationId xmlns:a16="http://schemas.microsoft.com/office/drawing/2014/main" id="{DA03AFB5-1E4C-1089-260E-9D65A5F9EFF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84AB8F3-A3D9-F628-C641-A452B42680CB}"/>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107148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BFC7191-1C9B-DA64-E07C-ECB2A2EEEB9F}"/>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A520395-E5CD-941E-F249-1CD2992903BB}"/>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4AAC6C3-02F4-1366-38FC-A3E94E11E884}"/>
              </a:ext>
            </a:extLst>
          </p:cNvPr>
          <p:cNvSpPr>
            <a:spLocks noGrp="1"/>
          </p:cNvSpPr>
          <p:nvPr>
            <p:ph type="dt" sz="half" idx="10"/>
          </p:nvPr>
        </p:nvSpPr>
        <p:spPr/>
        <p:txBody>
          <a:bodyPr/>
          <a:lstStyle/>
          <a:p>
            <a:fld id="{8091C5E9-BB48-466B-AABC-2B2026FE9FD3}" type="datetimeFigureOut">
              <a:rPr lang="en-US" smtClean="0"/>
              <a:t>3/30/2026</a:t>
            </a:fld>
            <a:endParaRPr lang="en-US"/>
          </a:p>
        </p:txBody>
      </p:sp>
      <p:sp>
        <p:nvSpPr>
          <p:cNvPr id="5" name="Chỗ dành sẵn cho Chân trang 4">
            <a:extLst>
              <a:ext uri="{FF2B5EF4-FFF2-40B4-BE49-F238E27FC236}">
                <a16:creationId xmlns:a16="http://schemas.microsoft.com/office/drawing/2014/main" id="{ACFD2951-BD3C-8241-23A2-BCF84ECFEE3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7698810-C7CB-E97B-9736-4F75FD51D2DC}"/>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402735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A2F069C-C22C-7377-27BE-19926C306F5E}"/>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355AD6EE-4929-3496-AF85-11276486F4B8}"/>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1404A05-2ECE-225C-706E-8C23D62E0096}"/>
              </a:ext>
            </a:extLst>
          </p:cNvPr>
          <p:cNvSpPr>
            <a:spLocks noGrp="1"/>
          </p:cNvSpPr>
          <p:nvPr>
            <p:ph type="dt" sz="half" idx="10"/>
          </p:nvPr>
        </p:nvSpPr>
        <p:spPr/>
        <p:txBody>
          <a:bodyPr/>
          <a:lstStyle/>
          <a:p>
            <a:fld id="{8091C5E9-BB48-466B-AABC-2B2026FE9FD3}" type="datetimeFigureOut">
              <a:rPr lang="en-US" smtClean="0"/>
              <a:t>3/30/2026</a:t>
            </a:fld>
            <a:endParaRPr lang="en-US"/>
          </a:p>
        </p:txBody>
      </p:sp>
      <p:sp>
        <p:nvSpPr>
          <p:cNvPr id="5" name="Chỗ dành sẵn cho Chân trang 4">
            <a:extLst>
              <a:ext uri="{FF2B5EF4-FFF2-40B4-BE49-F238E27FC236}">
                <a16:creationId xmlns:a16="http://schemas.microsoft.com/office/drawing/2014/main" id="{86D65B03-E167-AD97-A639-210A181362A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9E84795-7CB4-F76E-9D35-EFA3628B3D0C}"/>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323424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437F-CB41-44C7-97D5-2DC7EE0A0E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7BA80C-1AA5-4291-B489-60E06B5A824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3097BF-AF8F-4E71-A3DA-257C2D676EDF}"/>
              </a:ext>
            </a:extLst>
          </p:cNvPr>
          <p:cNvSpPr>
            <a:spLocks noGrp="1"/>
          </p:cNvSpPr>
          <p:nvPr>
            <p:ph type="dt" sz="half" idx="10"/>
          </p:nvPr>
        </p:nvSpPr>
        <p:spPr/>
        <p:txBody>
          <a:bodyPr/>
          <a:lstStyle/>
          <a:p>
            <a:fld id="{3CC51003-8139-4886-B7D4-613B447DE265}" type="datetimeFigureOut">
              <a:rPr lang="en-US" smtClean="0"/>
              <a:t>3/30/2026</a:t>
            </a:fld>
            <a:endParaRPr lang="en-US"/>
          </a:p>
        </p:txBody>
      </p:sp>
      <p:sp>
        <p:nvSpPr>
          <p:cNvPr id="5" name="Footer Placeholder 4">
            <a:extLst>
              <a:ext uri="{FF2B5EF4-FFF2-40B4-BE49-F238E27FC236}">
                <a16:creationId xmlns:a16="http://schemas.microsoft.com/office/drawing/2014/main" id="{D3A920D8-C8BA-42D3-A5B9-1E366E701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F31EB-2081-4961-9B93-D4790EBE7F9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419159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E276-4EEF-4DC7-A761-9583AB75D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627729-367B-4ECC-945D-D15B69351C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1A36C-94A5-4427-9BAD-6BE6F8A379F7}"/>
              </a:ext>
            </a:extLst>
          </p:cNvPr>
          <p:cNvSpPr>
            <a:spLocks noGrp="1"/>
          </p:cNvSpPr>
          <p:nvPr>
            <p:ph type="dt" sz="half" idx="10"/>
          </p:nvPr>
        </p:nvSpPr>
        <p:spPr/>
        <p:txBody>
          <a:bodyPr/>
          <a:lstStyle/>
          <a:p>
            <a:fld id="{3CC51003-8139-4886-B7D4-613B447DE265}" type="datetimeFigureOut">
              <a:rPr lang="en-US" smtClean="0"/>
              <a:t>3/30/2026</a:t>
            </a:fld>
            <a:endParaRPr lang="en-US"/>
          </a:p>
        </p:txBody>
      </p:sp>
      <p:sp>
        <p:nvSpPr>
          <p:cNvPr id="5" name="Footer Placeholder 4">
            <a:extLst>
              <a:ext uri="{FF2B5EF4-FFF2-40B4-BE49-F238E27FC236}">
                <a16:creationId xmlns:a16="http://schemas.microsoft.com/office/drawing/2014/main" id="{931DF0CB-CEB0-4102-8C3E-E13F7CE47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C81DE-2A9E-4055-94F7-BA8A87E9257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880568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14AE-BF42-45A6-8819-3A7D0A6B73C6}"/>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C2451-DE12-4D19-8C15-16367FED96BB}"/>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A902D0-952D-4BFE-B74B-9E9A24FD6A99}"/>
              </a:ext>
            </a:extLst>
          </p:cNvPr>
          <p:cNvSpPr>
            <a:spLocks noGrp="1"/>
          </p:cNvSpPr>
          <p:nvPr>
            <p:ph type="dt" sz="half" idx="10"/>
          </p:nvPr>
        </p:nvSpPr>
        <p:spPr/>
        <p:txBody>
          <a:bodyPr/>
          <a:lstStyle/>
          <a:p>
            <a:fld id="{3CC51003-8139-4886-B7D4-613B447DE265}" type="datetimeFigureOut">
              <a:rPr lang="en-US" smtClean="0"/>
              <a:t>3/30/2026</a:t>
            </a:fld>
            <a:endParaRPr lang="en-US"/>
          </a:p>
        </p:txBody>
      </p:sp>
      <p:sp>
        <p:nvSpPr>
          <p:cNvPr id="5" name="Footer Placeholder 4">
            <a:extLst>
              <a:ext uri="{FF2B5EF4-FFF2-40B4-BE49-F238E27FC236}">
                <a16:creationId xmlns:a16="http://schemas.microsoft.com/office/drawing/2014/main" id="{2526E9F2-75ED-4702-B506-1F1485050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3F66D-724F-40A6-BDA7-9A9C41C65F8A}"/>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1527626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5548-F82A-479A-8002-C52E6933B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244F6B-E66A-4F59-976F-D6E3BAA92A8A}"/>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CEBFFA-443E-44CD-B411-53C9C2470A3E}"/>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C8248A-E9F3-43D6-AAA4-FC0722F5B8BE}"/>
              </a:ext>
            </a:extLst>
          </p:cNvPr>
          <p:cNvSpPr>
            <a:spLocks noGrp="1"/>
          </p:cNvSpPr>
          <p:nvPr>
            <p:ph type="dt" sz="half" idx="10"/>
          </p:nvPr>
        </p:nvSpPr>
        <p:spPr/>
        <p:txBody>
          <a:bodyPr/>
          <a:lstStyle/>
          <a:p>
            <a:fld id="{3CC51003-8139-4886-B7D4-613B447DE265}" type="datetimeFigureOut">
              <a:rPr lang="en-US" smtClean="0"/>
              <a:t>3/30/2026</a:t>
            </a:fld>
            <a:endParaRPr lang="en-US"/>
          </a:p>
        </p:txBody>
      </p:sp>
      <p:sp>
        <p:nvSpPr>
          <p:cNvPr id="6" name="Footer Placeholder 5">
            <a:extLst>
              <a:ext uri="{FF2B5EF4-FFF2-40B4-BE49-F238E27FC236}">
                <a16:creationId xmlns:a16="http://schemas.microsoft.com/office/drawing/2014/main" id="{23B4D5D3-F45D-4113-B857-9F2D7B453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F80AFC-5781-404A-91EB-490B9B49D748}"/>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702304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0C2F-7C09-4950-963E-86D890DCEC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A0985B-C2BE-40A5-A4F1-8DAA8815BF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F4CA55-9A48-4095-A148-A15E44525E5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3C61CE-891D-4DD5-BB5B-F2387D4D18B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AB004A-7393-43FE-9AF1-76EDB0ECFD5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25818-F9E3-451B-8CF9-D293853CC231}"/>
              </a:ext>
            </a:extLst>
          </p:cNvPr>
          <p:cNvSpPr>
            <a:spLocks noGrp="1"/>
          </p:cNvSpPr>
          <p:nvPr>
            <p:ph type="dt" sz="half" idx="10"/>
          </p:nvPr>
        </p:nvSpPr>
        <p:spPr/>
        <p:txBody>
          <a:bodyPr/>
          <a:lstStyle/>
          <a:p>
            <a:fld id="{3CC51003-8139-4886-B7D4-613B447DE265}" type="datetimeFigureOut">
              <a:rPr lang="en-US" smtClean="0"/>
              <a:t>3/30/2026</a:t>
            </a:fld>
            <a:endParaRPr lang="en-US"/>
          </a:p>
        </p:txBody>
      </p:sp>
      <p:sp>
        <p:nvSpPr>
          <p:cNvPr id="8" name="Footer Placeholder 7">
            <a:extLst>
              <a:ext uri="{FF2B5EF4-FFF2-40B4-BE49-F238E27FC236}">
                <a16:creationId xmlns:a16="http://schemas.microsoft.com/office/drawing/2014/main" id="{974A0D23-09F4-423B-809F-809E80757D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278AB7-0C14-4443-AE79-7B18EEB787F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256331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3101-CFC2-4843-BA8F-0F921BD32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D54FC4-F380-4C58-8E19-05F3AFA750A8}"/>
              </a:ext>
            </a:extLst>
          </p:cNvPr>
          <p:cNvSpPr>
            <a:spLocks noGrp="1"/>
          </p:cNvSpPr>
          <p:nvPr>
            <p:ph type="dt" sz="half" idx="10"/>
          </p:nvPr>
        </p:nvSpPr>
        <p:spPr/>
        <p:txBody>
          <a:bodyPr/>
          <a:lstStyle/>
          <a:p>
            <a:fld id="{3CC51003-8139-4886-B7D4-613B447DE265}" type="datetimeFigureOut">
              <a:rPr lang="en-US" smtClean="0"/>
              <a:t>3/30/2026</a:t>
            </a:fld>
            <a:endParaRPr lang="en-US"/>
          </a:p>
        </p:txBody>
      </p:sp>
      <p:sp>
        <p:nvSpPr>
          <p:cNvPr id="4" name="Footer Placeholder 3">
            <a:extLst>
              <a:ext uri="{FF2B5EF4-FFF2-40B4-BE49-F238E27FC236}">
                <a16:creationId xmlns:a16="http://schemas.microsoft.com/office/drawing/2014/main" id="{8100F0FB-1AC8-429A-9D57-53A7ED25E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34EA88-14AE-4529-82E8-2D2244549CA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786076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6F196-3D43-4521-AECB-6A0A273D1B17}"/>
              </a:ext>
            </a:extLst>
          </p:cNvPr>
          <p:cNvSpPr>
            <a:spLocks noGrp="1"/>
          </p:cNvSpPr>
          <p:nvPr>
            <p:ph type="dt" sz="half" idx="10"/>
          </p:nvPr>
        </p:nvSpPr>
        <p:spPr/>
        <p:txBody>
          <a:bodyPr/>
          <a:lstStyle/>
          <a:p>
            <a:fld id="{3CC51003-8139-4886-B7D4-613B447DE265}" type="datetimeFigureOut">
              <a:rPr lang="en-US" smtClean="0"/>
              <a:t>3/30/2026</a:t>
            </a:fld>
            <a:endParaRPr lang="en-US"/>
          </a:p>
        </p:txBody>
      </p:sp>
      <p:sp>
        <p:nvSpPr>
          <p:cNvPr id="3" name="Footer Placeholder 2">
            <a:extLst>
              <a:ext uri="{FF2B5EF4-FFF2-40B4-BE49-F238E27FC236}">
                <a16:creationId xmlns:a16="http://schemas.microsoft.com/office/drawing/2014/main" id="{AA640B73-101A-4BF2-801E-61D1590A2B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702B14-FB69-47A2-8CE3-1CAD8D391A1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247252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D317B-DA4D-4047-B7DC-F44DFA19C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6A27BD-9524-44D1-B0D5-C13689C8CE8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4051FD-44E9-4534-B8B0-4625A43BEC1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1B269-6710-47AF-B147-2A7EFF4AEDD4}"/>
              </a:ext>
            </a:extLst>
          </p:cNvPr>
          <p:cNvSpPr>
            <a:spLocks noGrp="1"/>
          </p:cNvSpPr>
          <p:nvPr>
            <p:ph type="dt" sz="half" idx="10"/>
          </p:nvPr>
        </p:nvSpPr>
        <p:spPr/>
        <p:txBody>
          <a:bodyPr/>
          <a:lstStyle/>
          <a:p>
            <a:fld id="{3CC51003-8139-4886-B7D4-613B447DE265}" type="datetimeFigureOut">
              <a:rPr lang="en-US" smtClean="0"/>
              <a:t>3/30/2026</a:t>
            </a:fld>
            <a:endParaRPr lang="en-US"/>
          </a:p>
        </p:txBody>
      </p:sp>
      <p:sp>
        <p:nvSpPr>
          <p:cNvPr id="6" name="Footer Placeholder 5">
            <a:extLst>
              <a:ext uri="{FF2B5EF4-FFF2-40B4-BE49-F238E27FC236}">
                <a16:creationId xmlns:a16="http://schemas.microsoft.com/office/drawing/2014/main" id="{4CF2CF70-BC05-469E-8473-45171E1CF2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CB416-2175-42DA-8E38-878913D83C42}"/>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155175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33258A3-6DB7-DFDE-650E-AABF57E9FB10}"/>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B1C4796-CA67-5321-1BD9-CFF31351C7F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6B9FA4F-8762-3EB3-A663-018ACCBCD274}"/>
              </a:ext>
            </a:extLst>
          </p:cNvPr>
          <p:cNvSpPr>
            <a:spLocks noGrp="1"/>
          </p:cNvSpPr>
          <p:nvPr>
            <p:ph type="dt" sz="half" idx="10"/>
          </p:nvPr>
        </p:nvSpPr>
        <p:spPr/>
        <p:txBody>
          <a:bodyPr/>
          <a:lstStyle/>
          <a:p>
            <a:fld id="{8091C5E9-BB48-466B-AABC-2B2026FE9FD3}" type="datetimeFigureOut">
              <a:rPr lang="en-US" smtClean="0"/>
              <a:t>3/30/2026</a:t>
            </a:fld>
            <a:endParaRPr lang="en-US"/>
          </a:p>
        </p:txBody>
      </p:sp>
      <p:sp>
        <p:nvSpPr>
          <p:cNvPr id="5" name="Chỗ dành sẵn cho Chân trang 4">
            <a:extLst>
              <a:ext uri="{FF2B5EF4-FFF2-40B4-BE49-F238E27FC236}">
                <a16:creationId xmlns:a16="http://schemas.microsoft.com/office/drawing/2014/main" id="{9E97015F-9612-69B6-A12F-05451BC5C6D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A7E20CA-E9D6-C77E-5825-C78CBF447E47}"/>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2307750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05DF-4598-4AC8-B9A9-5CDE63637F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0E24C9-30D6-423A-BFA3-1745B28676A4}"/>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4A464E5-0CA3-4F20-AE2F-9E3C44575FB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B0299-BF2B-4A0D-A45E-15A1C2AA4B10}"/>
              </a:ext>
            </a:extLst>
          </p:cNvPr>
          <p:cNvSpPr>
            <a:spLocks noGrp="1"/>
          </p:cNvSpPr>
          <p:nvPr>
            <p:ph type="dt" sz="half" idx="10"/>
          </p:nvPr>
        </p:nvSpPr>
        <p:spPr/>
        <p:txBody>
          <a:bodyPr/>
          <a:lstStyle/>
          <a:p>
            <a:fld id="{3CC51003-8139-4886-B7D4-613B447DE265}" type="datetimeFigureOut">
              <a:rPr lang="en-US" smtClean="0"/>
              <a:t>3/30/2026</a:t>
            </a:fld>
            <a:endParaRPr lang="en-US"/>
          </a:p>
        </p:txBody>
      </p:sp>
      <p:sp>
        <p:nvSpPr>
          <p:cNvPr id="6" name="Footer Placeholder 5">
            <a:extLst>
              <a:ext uri="{FF2B5EF4-FFF2-40B4-BE49-F238E27FC236}">
                <a16:creationId xmlns:a16="http://schemas.microsoft.com/office/drawing/2014/main" id="{807A1143-813F-4D03-A85D-30AE8AD554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C7574C-1076-4333-A12F-4F197246354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4067323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B6AC-5B65-469C-BD4F-0A56041794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1352FE-D3C5-45B0-9749-DC7FFF60B5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7A332-D8C5-4CD1-92B9-AC2490DA6931}"/>
              </a:ext>
            </a:extLst>
          </p:cNvPr>
          <p:cNvSpPr>
            <a:spLocks noGrp="1"/>
          </p:cNvSpPr>
          <p:nvPr>
            <p:ph type="dt" sz="half" idx="10"/>
          </p:nvPr>
        </p:nvSpPr>
        <p:spPr/>
        <p:txBody>
          <a:bodyPr/>
          <a:lstStyle/>
          <a:p>
            <a:fld id="{3CC51003-8139-4886-B7D4-613B447DE265}" type="datetimeFigureOut">
              <a:rPr lang="en-US" smtClean="0"/>
              <a:t>3/30/2026</a:t>
            </a:fld>
            <a:endParaRPr lang="en-US"/>
          </a:p>
        </p:txBody>
      </p:sp>
      <p:sp>
        <p:nvSpPr>
          <p:cNvPr id="5" name="Footer Placeholder 4">
            <a:extLst>
              <a:ext uri="{FF2B5EF4-FFF2-40B4-BE49-F238E27FC236}">
                <a16:creationId xmlns:a16="http://schemas.microsoft.com/office/drawing/2014/main" id="{E0712E59-7E39-4887-BDAE-035B2C282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22D5C-0594-4A8D-9F32-B955DFB892E5}"/>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509164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DBED43-7CC1-4145-98FA-7526B94EB86E}"/>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8FF74D-CD79-4F41-A01B-B59BF3FE4D53}"/>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86C97-EB0B-4E2D-9A0C-06A4710B76CB}"/>
              </a:ext>
            </a:extLst>
          </p:cNvPr>
          <p:cNvSpPr>
            <a:spLocks noGrp="1"/>
          </p:cNvSpPr>
          <p:nvPr>
            <p:ph type="dt" sz="half" idx="10"/>
          </p:nvPr>
        </p:nvSpPr>
        <p:spPr/>
        <p:txBody>
          <a:bodyPr/>
          <a:lstStyle/>
          <a:p>
            <a:fld id="{3CC51003-8139-4886-B7D4-613B447DE265}" type="datetimeFigureOut">
              <a:rPr lang="en-US" smtClean="0"/>
              <a:t>3/30/2026</a:t>
            </a:fld>
            <a:endParaRPr lang="en-US"/>
          </a:p>
        </p:txBody>
      </p:sp>
      <p:sp>
        <p:nvSpPr>
          <p:cNvPr id="5" name="Footer Placeholder 4">
            <a:extLst>
              <a:ext uri="{FF2B5EF4-FFF2-40B4-BE49-F238E27FC236}">
                <a16:creationId xmlns:a16="http://schemas.microsoft.com/office/drawing/2014/main" id="{C2C81E91-01CB-4D7B-8A2F-1D3F99EAB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F92C4-FE69-470D-A0B1-BF993127784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27792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957484"/>
            <a:ext cx="102720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Barriecito"/>
              <a:buNone/>
              <a:defRPr sz="7333">
                <a:latin typeface="Barriecito"/>
                <a:ea typeface="Barriecito"/>
                <a:cs typeface="Barriecito"/>
                <a:sym typeface="Barriecito"/>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688133" y="4973717"/>
            <a:ext cx="6815600" cy="585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2800"/>
              <a:buNone/>
              <a:defRPr sz="2400">
                <a:solidFill>
                  <a:srgbClr val="FF496C"/>
                </a:solidFill>
                <a:latin typeface="Catamaran"/>
                <a:ea typeface="Catamaran"/>
                <a:cs typeface="Catamaran"/>
                <a:sym typeface="Catamaran"/>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 y="-397567"/>
            <a:ext cx="776100" cy="842467"/>
            <a:chOff x="1189975" y="353200"/>
            <a:chExt cx="582075" cy="631850"/>
          </a:xfrm>
        </p:grpSpPr>
        <p:sp>
          <p:nvSpPr>
            <p:cNvPr id="12" name="Google Shape;12;p2"/>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p:nvPr/>
        </p:nvSpPr>
        <p:spPr>
          <a:xfrm>
            <a:off x="860501" y="-126500"/>
            <a:ext cx="481233" cy="484367"/>
          </a:xfrm>
          <a:custGeom>
            <a:avLst/>
            <a:gdLst/>
            <a:ahLst/>
            <a:cxnLst/>
            <a:rect l="l" t="t" r="r" b="b"/>
            <a:pathLst>
              <a:path w="14437" h="14531" extrusionOk="0">
                <a:moveTo>
                  <a:pt x="7695" y="4724"/>
                </a:moveTo>
                <a:cubicBezTo>
                  <a:pt x="9174" y="4724"/>
                  <a:pt x="10001" y="5602"/>
                  <a:pt x="10753" y="6554"/>
                </a:cubicBezTo>
                <a:cubicBezTo>
                  <a:pt x="11028" y="6930"/>
                  <a:pt x="10953" y="7381"/>
                  <a:pt x="10652" y="7782"/>
                </a:cubicBezTo>
                <a:cubicBezTo>
                  <a:pt x="9951" y="8760"/>
                  <a:pt x="9023" y="9436"/>
                  <a:pt x="7820" y="9687"/>
                </a:cubicBezTo>
                <a:cubicBezTo>
                  <a:pt x="7722" y="9707"/>
                  <a:pt x="7615" y="9716"/>
                  <a:pt x="7502" y="9716"/>
                </a:cubicBezTo>
                <a:cubicBezTo>
                  <a:pt x="6484" y="9716"/>
                  <a:pt x="4938" y="8952"/>
                  <a:pt x="4487" y="8208"/>
                </a:cubicBezTo>
                <a:cubicBezTo>
                  <a:pt x="4362" y="7958"/>
                  <a:pt x="4311" y="7707"/>
                  <a:pt x="4336" y="7431"/>
                </a:cubicBezTo>
                <a:cubicBezTo>
                  <a:pt x="4487" y="6003"/>
                  <a:pt x="5389" y="5025"/>
                  <a:pt x="6818" y="4825"/>
                </a:cubicBezTo>
                <a:cubicBezTo>
                  <a:pt x="7144" y="4775"/>
                  <a:pt x="7469" y="4749"/>
                  <a:pt x="7695" y="4724"/>
                </a:cubicBezTo>
                <a:close/>
                <a:moveTo>
                  <a:pt x="7923" y="1"/>
                </a:moveTo>
                <a:cubicBezTo>
                  <a:pt x="7695" y="1"/>
                  <a:pt x="7460" y="21"/>
                  <a:pt x="7219" y="63"/>
                </a:cubicBezTo>
                <a:cubicBezTo>
                  <a:pt x="7152" y="71"/>
                  <a:pt x="7085" y="74"/>
                  <a:pt x="7018" y="74"/>
                </a:cubicBezTo>
                <a:cubicBezTo>
                  <a:pt x="6885" y="74"/>
                  <a:pt x="6751" y="63"/>
                  <a:pt x="6617" y="63"/>
                </a:cubicBezTo>
                <a:cubicBezTo>
                  <a:pt x="6469" y="47"/>
                  <a:pt x="6322" y="39"/>
                  <a:pt x="6176" y="39"/>
                </a:cubicBezTo>
                <a:cubicBezTo>
                  <a:pt x="4976" y="39"/>
                  <a:pt x="3900" y="570"/>
                  <a:pt x="2983" y="1241"/>
                </a:cubicBezTo>
                <a:cubicBezTo>
                  <a:pt x="1053" y="2694"/>
                  <a:pt x="51" y="4724"/>
                  <a:pt x="26" y="7181"/>
                </a:cubicBezTo>
                <a:cubicBezTo>
                  <a:pt x="1" y="9461"/>
                  <a:pt x="953" y="11341"/>
                  <a:pt x="2657" y="12845"/>
                </a:cubicBezTo>
                <a:cubicBezTo>
                  <a:pt x="2808" y="12845"/>
                  <a:pt x="2958" y="12920"/>
                  <a:pt x="3058" y="13045"/>
                </a:cubicBezTo>
                <a:cubicBezTo>
                  <a:pt x="3209" y="13120"/>
                  <a:pt x="3384" y="13171"/>
                  <a:pt x="3509" y="13271"/>
                </a:cubicBezTo>
                <a:cubicBezTo>
                  <a:pt x="4678" y="14132"/>
                  <a:pt x="5904" y="14531"/>
                  <a:pt x="7186" y="14531"/>
                </a:cubicBezTo>
                <a:cubicBezTo>
                  <a:pt x="7993" y="14531"/>
                  <a:pt x="8823" y="14373"/>
                  <a:pt x="9675" y="14073"/>
                </a:cubicBezTo>
                <a:cubicBezTo>
                  <a:pt x="10176" y="13597"/>
                  <a:pt x="10778" y="13196"/>
                  <a:pt x="11204" y="12644"/>
                </a:cubicBezTo>
                <a:cubicBezTo>
                  <a:pt x="11454" y="12293"/>
                  <a:pt x="11680" y="11917"/>
                  <a:pt x="11981" y="11592"/>
                </a:cubicBezTo>
                <a:cubicBezTo>
                  <a:pt x="12707" y="10765"/>
                  <a:pt x="13334" y="9862"/>
                  <a:pt x="13710" y="8810"/>
                </a:cubicBezTo>
                <a:cubicBezTo>
                  <a:pt x="14286" y="7130"/>
                  <a:pt x="14437" y="5476"/>
                  <a:pt x="13459" y="3822"/>
                </a:cubicBezTo>
                <a:cubicBezTo>
                  <a:pt x="12858" y="2845"/>
                  <a:pt x="12106" y="2093"/>
                  <a:pt x="11254" y="1416"/>
                </a:cubicBezTo>
                <a:cubicBezTo>
                  <a:pt x="10256" y="610"/>
                  <a:pt x="9187" y="1"/>
                  <a:pt x="79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240634" y="897377"/>
            <a:ext cx="134533" cy="104267"/>
          </a:xfrm>
          <a:custGeom>
            <a:avLst/>
            <a:gdLst/>
            <a:ahLst/>
            <a:cxnLst/>
            <a:rect l="l" t="t" r="r" b="b"/>
            <a:pathLst>
              <a:path w="4036" h="3128" extrusionOk="0">
                <a:moveTo>
                  <a:pt x="2242" y="1"/>
                </a:moveTo>
                <a:cubicBezTo>
                  <a:pt x="1456" y="1"/>
                  <a:pt x="470" y="623"/>
                  <a:pt x="301" y="1298"/>
                </a:cubicBezTo>
                <a:cubicBezTo>
                  <a:pt x="0" y="2401"/>
                  <a:pt x="552" y="3128"/>
                  <a:pt x="1604" y="3128"/>
                </a:cubicBezTo>
                <a:cubicBezTo>
                  <a:pt x="2231" y="3128"/>
                  <a:pt x="2782" y="2852"/>
                  <a:pt x="3208" y="2426"/>
                </a:cubicBezTo>
                <a:cubicBezTo>
                  <a:pt x="4035" y="1674"/>
                  <a:pt x="3735" y="446"/>
                  <a:pt x="2657" y="70"/>
                </a:cubicBezTo>
                <a:cubicBezTo>
                  <a:pt x="2530" y="22"/>
                  <a:pt x="2390" y="1"/>
                  <a:pt x="224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551400" y="807344"/>
            <a:ext cx="109467" cy="93867"/>
          </a:xfrm>
          <a:custGeom>
            <a:avLst/>
            <a:gdLst/>
            <a:ahLst/>
            <a:cxnLst/>
            <a:rect l="l" t="t" r="r" b="b"/>
            <a:pathLst>
              <a:path w="3284" h="2816" extrusionOk="0">
                <a:moveTo>
                  <a:pt x="1821" y="0"/>
                </a:moveTo>
                <a:cubicBezTo>
                  <a:pt x="1214" y="0"/>
                  <a:pt x="453" y="415"/>
                  <a:pt x="226" y="891"/>
                </a:cubicBezTo>
                <a:cubicBezTo>
                  <a:pt x="1" y="1393"/>
                  <a:pt x="201" y="2195"/>
                  <a:pt x="627" y="2520"/>
                </a:cubicBezTo>
                <a:cubicBezTo>
                  <a:pt x="883" y="2715"/>
                  <a:pt x="1221" y="2815"/>
                  <a:pt x="1564" y="2815"/>
                </a:cubicBezTo>
                <a:cubicBezTo>
                  <a:pt x="1928" y="2815"/>
                  <a:pt x="2298" y="2702"/>
                  <a:pt x="2582" y="2470"/>
                </a:cubicBezTo>
                <a:cubicBezTo>
                  <a:pt x="2858" y="2270"/>
                  <a:pt x="3058" y="1994"/>
                  <a:pt x="3284" y="1768"/>
                </a:cubicBezTo>
                <a:cubicBezTo>
                  <a:pt x="3284" y="1267"/>
                  <a:pt x="3158" y="841"/>
                  <a:pt x="2958" y="390"/>
                </a:cubicBezTo>
                <a:cubicBezTo>
                  <a:pt x="2883" y="340"/>
                  <a:pt x="2833" y="265"/>
                  <a:pt x="2783" y="189"/>
                </a:cubicBezTo>
                <a:cubicBezTo>
                  <a:pt x="2507" y="189"/>
                  <a:pt x="2256" y="64"/>
                  <a:pt x="2006" y="14"/>
                </a:cubicBezTo>
                <a:cubicBezTo>
                  <a:pt x="1946" y="5"/>
                  <a:pt x="1884" y="0"/>
                  <a:pt x="182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455433" y="527611"/>
            <a:ext cx="86800" cy="83267"/>
          </a:xfrm>
          <a:custGeom>
            <a:avLst/>
            <a:gdLst/>
            <a:ahLst/>
            <a:cxnLst/>
            <a:rect l="l" t="t" r="r" b="b"/>
            <a:pathLst>
              <a:path w="2604" h="2498" extrusionOk="0">
                <a:moveTo>
                  <a:pt x="1398" y="0"/>
                </a:moveTo>
                <a:cubicBezTo>
                  <a:pt x="1128" y="0"/>
                  <a:pt x="838" y="119"/>
                  <a:pt x="549" y="361"/>
                </a:cubicBezTo>
                <a:cubicBezTo>
                  <a:pt x="423" y="486"/>
                  <a:pt x="323" y="612"/>
                  <a:pt x="223" y="762"/>
                </a:cubicBezTo>
                <a:cubicBezTo>
                  <a:pt x="148" y="962"/>
                  <a:pt x="47" y="1188"/>
                  <a:pt x="22" y="1414"/>
                </a:cubicBezTo>
                <a:cubicBezTo>
                  <a:pt x="1" y="2104"/>
                  <a:pt x="351" y="2497"/>
                  <a:pt x="960" y="2497"/>
                </a:cubicBezTo>
                <a:cubicBezTo>
                  <a:pt x="1059" y="2497"/>
                  <a:pt x="1164" y="2487"/>
                  <a:pt x="1276" y="2466"/>
                </a:cubicBezTo>
                <a:cubicBezTo>
                  <a:pt x="1401" y="2441"/>
                  <a:pt x="1551" y="2416"/>
                  <a:pt x="1677" y="2391"/>
                </a:cubicBezTo>
                <a:cubicBezTo>
                  <a:pt x="1727" y="2241"/>
                  <a:pt x="1877" y="2241"/>
                  <a:pt x="1977" y="2165"/>
                </a:cubicBezTo>
                <a:cubicBezTo>
                  <a:pt x="2529" y="1739"/>
                  <a:pt x="2604" y="987"/>
                  <a:pt x="2178" y="411"/>
                </a:cubicBezTo>
                <a:cubicBezTo>
                  <a:pt x="1957" y="138"/>
                  <a:pt x="1689" y="0"/>
                  <a:pt x="139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568933" y="618145"/>
            <a:ext cx="86867" cy="77767"/>
          </a:xfrm>
          <a:custGeom>
            <a:avLst/>
            <a:gdLst/>
            <a:ahLst/>
            <a:cxnLst/>
            <a:rect l="l" t="t" r="r" b="b"/>
            <a:pathLst>
              <a:path w="2606" h="2333" extrusionOk="0">
                <a:moveTo>
                  <a:pt x="1580" y="1"/>
                </a:moveTo>
                <a:cubicBezTo>
                  <a:pt x="552" y="1"/>
                  <a:pt x="1" y="703"/>
                  <a:pt x="101" y="1855"/>
                </a:cubicBezTo>
                <a:cubicBezTo>
                  <a:pt x="251" y="1931"/>
                  <a:pt x="352" y="2031"/>
                  <a:pt x="427" y="2181"/>
                </a:cubicBezTo>
                <a:cubicBezTo>
                  <a:pt x="652" y="2231"/>
                  <a:pt x="878" y="2307"/>
                  <a:pt x="1104" y="2332"/>
                </a:cubicBezTo>
                <a:cubicBezTo>
                  <a:pt x="1122" y="2332"/>
                  <a:pt x="1139" y="2332"/>
                  <a:pt x="1157" y="2332"/>
                </a:cubicBezTo>
                <a:cubicBezTo>
                  <a:pt x="2053" y="2332"/>
                  <a:pt x="2605" y="1712"/>
                  <a:pt x="2507" y="803"/>
                </a:cubicBezTo>
                <a:cubicBezTo>
                  <a:pt x="2432" y="226"/>
                  <a:pt x="2156" y="1"/>
                  <a:pt x="158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a:off x="0" y="291511"/>
            <a:ext cx="1857200" cy="1951200"/>
            <a:chOff x="0" y="218633"/>
            <a:chExt cx="1392900" cy="1463400"/>
          </a:xfrm>
        </p:grpSpPr>
        <p:sp>
          <p:nvSpPr>
            <p:cNvPr id="20" name="Google Shape;20;p2"/>
            <p:cNvSpPr/>
            <p:nvPr/>
          </p:nvSpPr>
          <p:spPr>
            <a:xfrm>
              <a:off x="0" y="218633"/>
              <a:ext cx="1392900" cy="1463400"/>
            </a:xfrm>
            <a:custGeom>
              <a:avLst/>
              <a:gdLst/>
              <a:ahLst/>
              <a:cxnLst/>
              <a:rect l="l" t="t" r="r" b="b"/>
              <a:pathLst>
                <a:path w="55716" h="58536" extrusionOk="0">
                  <a:moveTo>
                    <a:pt x="35060" y="7878"/>
                  </a:moveTo>
                  <a:cubicBezTo>
                    <a:pt x="35605" y="7878"/>
                    <a:pt x="36118" y="8017"/>
                    <a:pt x="36643" y="8296"/>
                  </a:cubicBezTo>
                  <a:cubicBezTo>
                    <a:pt x="37545" y="8772"/>
                    <a:pt x="38197" y="9449"/>
                    <a:pt x="38598" y="10326"/>
                  </a:cubicBezTo>
                  <a:cubicBezTo>
                    <a:pt x="38923" y="11028"/>
                    <a:pt x="38698" y="12181"/>
                    <a:pt x="38121" y="12732"/>
                  </a:cubicBezTo>
                  <a:cubicBezTo>
                    <a:pt x="37507" y="13329"/>
                    <a:pt x="36800" y="13648"/>
                    <a:pt x="36039" y="13648"/>
                  </a:cubicBezTo>
                  <a:cubicBezTo>
                    <a:pt x="35683" y="13648"/>
                    <a:pt x="35314" y="13578"/>
                    <a:pt x="34938" y="13434"/>
                  </a:cubicBezTo>
                  <a:cubicBezTo>
                    <a:pt x="33535" y="12908"/>
                    <a:pt x="32307" y="11805"/>
                    <a:pt x="32457" y="10101"/>
                  </a:cubicBezTo>
                  <a:cubicBezTo>
                    <a:pt x="32457" y="8697"/>
                    <a:pt x="32808" y="8346"/>
                    <a:pt x="34162" y="7995"/>
                  </a:cubicBezTo>
                  <a:cubicBezTo>
                    <a:pt x="34474" y="7917"/>
                    <a:pt x="34771" y="7878"/>
                    <a:pt x="35060" y="7878"/>
                  </a:cubicBezTo>
                  <a:close/>
                  <a:moveTo>
                    <a:pt x="43199" y="12656"/>
                  </a:moveTo>
                  <a:cubicBezTo>
                    <a:pt x="43738" y="12656"/>
                    <a:pt x="44287" y="13145"/>
                    <a:pt x="44312" y="13634"/>
                  </a:cubicBezTo>
                  <a:cubicBezTo>
                    <a:pt x="44337" y="14311"/>
                    <a:pt x="43710" y="14888"/>
                    <a:pt x="42934" y="14888"/>
                  </a:cubicBezTo>
                  <a:cubicBezTo>
                    <a:pt x="42910" y="14888"/>
                    <a:pt x="42887" y="14889"/>
                    <a:pt x="42864" y="14889"/>
                  </a:cubicBezTo>
                  <a:cubicBezTo>
                    <a:pt x="42207" y="14889"/>
                    <a:pt x="41856" y="14539"/>
                    <a:pt x="41856" y="13885"/>
                  </a:cubicBezTo>
                  <a:cubicBezTo>
                    <a:pt x="41881" y="13183"/>
                    <a:pt x="42407" y="12657"/>
                    <a:pt x="43159" y="12657"/>
                  </a:cubicBezTo>
                  <a:cubicBezTo>
                    <a:pt x="43172" y="12656"/>
                    <a:pt x="43186" y="12656"/>
                    <a:pt x="43199" y="12656"/>
                  </a:cubicBezTo>
                  <a:close/>
                  <a:moveTo>
                    <a:pt x="44110" y="17067"/>
                  </a:moveTo>
                  <a:cubicBezTo>
                    <a:pt x="44119" y="17067"/>
                    <a:pt x="44128" y="17068"/>
                    <a:pt x="44137" y="17068"/>
                  </a:cubicBezTo>
                  <a:cubicBezTo>
                    <a:pt x="44688" y="17093"/>
                    <a:pt x="45139" y="17720"/>
                    <a:pt x="45139" y="18446"/>
                  </a:cubicBezTo>
                  <a:cubicBezTo>
                    <a:pt x="45139" y="19274"/>
                    <a:pt x="44788" y="19649"/>
                    <a:pt x="44036" y="19675"/>
                  </a:cubicBezTo>
                  <a:cubicBezTo>
                    <a:pt x="44019" y="19675"/>
                    <a:pt x="44002" y="19675"/>
                    <a:pt x="43984" y="19675"/>
                  </a:cubicBezTo>
                  <a:cubicBezTo>
                    <a:pt x="43179" y="19675"/>
                    <a:pt x="42483" y="19109"/>
                    <a:pt x="42507" y="18472"/>
                  </a:cubicBezTo>
                  <a:cubicBezTo>
                    <a:pt x="42507" y="17903"/>
                    <a:pt x="43506" y="17067"/>
                    <a:pt x="44110" y="17067"/>
                  </a:cubicBezTo>
                  <a:close/>
                  <a:moveTo>
                    <a:pt x="26149" y="15310"/>
                  </a:moveTo>
                  <a:cubicBezTo>
                    <a:pt x="26632" y="15310"/>
                    <a:pt x="27134" y="15493"/>
                    <a:pt x="27520" y="15940"/>
                  </a:cubicBezTo>
                  <a:cubicBezTo>
                    <a:pt x="28497" y="17143"/>
                    <a:pt x="28222" y="18822"/>
                    <a:pt x="26868" y="19675"/>
                  </a:cubicBezTo>
                  <a:cubicBezTo>
                    <a:pt x="26618" y="19825"/>
                    <a:pt x="26342" y="19950"/>
                    <a:pt x="26066" y="20050"/>
                  </a:cubicBezTo>
                  <a:cubicBezTo>
                    <a:pt x="25859" y="20127"/>
                    <a:pt x="25647" y="20162"/>
                    <a:pt x="25438" y="20162"/>
                  </a:cubicBezTo>
                  <a:cubicBezTo>
                    <a:pt x="24411" y="20162"/>
                    <a:pt x="23455" y="19304"/>
                    <a:pt x="23435" y="18221"/>
                  </a:cubicBezTo>
                  <a:cubicBezTo>
                    <a:pt x="23410" y="17168"/>
                    <a:pt x="24512" y="15564"/>
                    <a:pt x="25816" y="15339"/>
                  </a:cubicBezTo>
                  <a:cubicBezTo>
                    <a:pt x="25925" y="15320"/>
                    <a:pt x="26036" y="15310"/>
                    <a:pt x="26149" y="15310"/>
                  </a:cubicBezTo>
                  <a:close/>
                  <a:moveTo>
                    <a:pt x="39461" y="18177"/>
                  </a:moveTo>
                  <a:cubicBezTo>
                    <a:pt x="39609" y="18177"/>
                    <a:pt x="39749" y="18198"/>
                    <a:pt x="39876" y="18246"/>
                  </a:cubicBezTo>
                  <a:cubicBezTo>
                    <a:pt x="40954" y="18622"/>
                    <a:pt x="41254" y="19850"/>
                    <a:pt x="40427" y="20602"/>
                  </a:cubicBezTo>
                  <a:cubicBezTo>
                    <a:pt x="40001" y="21028"/>
                    <a:pt x="39450" y="21304"/>
                    <a:pt x="38823" y="21304"/>
                  </a:cubicBezTo>
                  <a:cubicBezTo>
                    <a:pt x="37771" y="21304"/>
                    <a:pt x="37219" y="20577"/>
                    <a:pt x="37520" y="19474"/>
                  </a:cubicBezTo>
                  <a:cubicBezTo>
                    <a:pt x="37689" y="18799"/>
                    <a:pt x="38675" y="18177"/>
                    <a:pt x="39461" y="18177"/>
                  </a:cubicBezTo>
                  <a:close/>
                  <a:moveTo>
                    <a:pt x="9950" y="21477"/>
                  </a:moveTo>
                  <a:cubicBezTo>
                    <a:pt x="9975" y="21477"/>
                    <a:pt x="10001" y="21478"/>
                    <a:pt x="10026" y="21479"/>
                  </a:cubicBezTo>
                  <a:cubicBezTo>
                    <a:pt x="11179" y="21529"/>
                    <a:pt x="12257" y="22507"/>
                    <a:pt x="12207" y="23534"/>
                  </a:cubicBezTo>
                  <a:cubicBezTo>
                    <a:pt x="12182" y="24331"/>
                    <a:pt x="11018" y="25268"/>
                    <a:pt x="10059" y="25268"/>
                  </a:cubicBezTo>
                  <a:cubicBezTo>
                    <a:pt x="10023" y="25268"/>
                    <a:pt x="9987" y="25266"/>
                    <a:pt x="9951" y="25264"/>
                  </a:cubicBezTo>
                  <a:cubicBezTo>
                    <a:pt x="8798" y="25213"/>
                    <a:pt x="8272" y="24161"/>
                    <a:pt x="8222" y="23208"/>
                  </a:cubicBezTo>
                  <a:cubicBezTo>
                    <a:pt x="8173" y="22307"/>
                    <a:pt x="9071" y="21477"/>
                    <a:pt x="9950" y="21477"/>
                  </a:cubicBezTo>
                  <a:close/>
                  <a:moveTo>
                    <a:pt x="17827" y="25668"/>
                  </a:moveTo>
                  <a:cubicBezTo>
                    <a:pt x="18007" y="25668"/>
                    <a:pt x="18196" y="25706"/>
                    <a:pt x="18397" y="25790"/>
                  </a:cubicBezTo>
                  <a:cubicBezTo>
                    <a:pt x="19149" y="26091"/>
                    <a:pt x="19500" y="26767"/>
                    <a:pt x="19625" y="27494"/>
                  </a:cubicBezTo>
                  <a:cubicBezTo>
                    <a:pt x="19876" y="29098"/>
                    <a:pt x="18898" y="30527"/>
                    <a:pt x="17595" y="31178"/>
                  </a:cubicBezTo>
                  <a:cubicBezTo>
                    <a:pt x="17336" y="31314"/>
                    <a:pt x="17069" y="31377"/>
                    <a:pt x="16812" y="31377"/>
                  </a:cubicBezTo>
                  <a:cubicBezTo>
                    <a:pt x="16026" y="31377"/>
                    <a:pt x="15334" y="30788"/>
                    <a:pt x="15239" y="29900"/>
                  </a:cubicBezTo>
                  <a:cubicBezTo>
                    <a:pt x="15214" y="29675"/>
                    <a:pt x="15239" y="29424"/>
                    <a:pt x="15239" y="29173"/>
                  </a:cubicBezTo>
                  <a:cubicBezTo>
                    <a:pt x="15139" y="28046"/>
                    <a:pt x="15590" y="27143"/>
                    <a:pt x="16417" y="26366"/>
                  </a:cubicBezTo>
                  <a:cubicBezTo>
                    <a:pt x="16863" y="25976"/>
                    <a:pt x="17309" y="25668"/>
                    <a:pt x="17827" y="25668"/>
                  </a:cubicBezTo>
                  <a:close/>
                  <a:moveTo>
                    <a:pt x="33038" y="30891"/>
                  </a:moveTo>
                  <a:cubicBezTo>
                    <a:pt x="33133" y="30891"/>
                    <a:pt x="33232" y="30895"/>
                    <a:pt x="33334" y="30903"/>
                  </a:cubicBezTo>
                  <a:cubicBezTo>
                    <a:pt x="34638" y="30903"/>
                    <a:pt x="35490" y="31905"/>
                    <a:pt x="35490" y="33434"/>
                  </a:cubicBezTo>
                  <a:cubicBezTo>
                    <a:pt x="35490" y="34311"/>
                    <a:pt x="34437" y="35289"/>
                    <a:pt x="33510" y="35314"/>
                  </a:cubicBezTo>
                  <a:cubicBezTo>
                    <a:pt x="33497" y="35314"/>
                    <a:pt x="33484" y="35314"/>
                    <a:pt x="33471" y="35314"/>
                  </a:cubicBezTo>
                  <a:cubicBezTo>
                    <a:pt x="32233" y="35314"/>
                    <a:pt x="31103" y="34122"/>
                    <a:pt x="31054" y="32833"/>
                  </a:cubicBezTo>
                  <a:cubicBezTo>
                    <a:pt x="31007" y="31730"/>
                    <a:pt x="31641" y="30891"/>
                    <a:pt x="33038" y="30891"/>
                  </a:cubicBezTo>
                  <a:close/>
                  <a:moveTo>
                    <a:pt x="42534" y="36510"/>
                  </a:moveTo>
                  <a:cubicBezTo>
                    <a:pt x="43039" y="36510"/>
                    <a:pt x="43562" y="36659"/>
                    <a:pt x="44011" y="36993"/>
                  </a:cubicBezTo>
                  <a:cubicBezTo>
                    <a:pt x="44187" y="37118"/>
                    <a:pt x="44262" y="37294"/>
                    <a:pt x="44312" y="37494"/>
                  </a:cubicBezTo>
                  <a:cubicBezTo>
                    <a:pt x="44462" y="38046"/>
                    <a:pt x="44588" y="38597"/>
                    <a:pt x="44512" y="39123"/>
                  </a:cubicBezTo>
                  <a:cubicBezTo>
                    <a:pt x="44512" y="39700"/>
                    <a:pt x="44563" y="40201"/>
                    <a:pt x="44111" y="40652"/>
                  </a:cubicBezTo>
                  <a:cubicBezTo>
                    <a:pt x="43648" y="41116"/>
                    <a:pt x="43114" y="41367"/>
                    <a:pt x="42526" y="41367"/>
                  </a:cubicBezTo>
                  <a:cubicBezTo>
                    <a:pt x="42255" y="41367"/>
                    <a:pt x="41973" y="41314"/>
                    <a:pt x="41680" y="41203"/>
                  </a:cubicBezTo>
                  <a:cubicBezTo>
                    <a:pt x="40728" y="40878"/>
                    <a:pt x="40327" y="40176"/>
                    <a:pt x="40277" y="39249"/>
                  </a:cubicBezTo>
                  <a:cubicBezTo>
                    <a:pt x="40252" y="38422"/>
                    <a:pt x="40277" y="37720"/>
                    <a:pt x="40979" y="37068"/>
                  </a:cubicBezTo>
                  <a:cubicBezTo>
                    <a:pt x="41371" y="36716"/>
                    <a:pt x="41940" y="36510"/>
                    <a:pt x="42534" y="36510"/>
                  </a:cubicBezTo>
                  <a:close/>
                  <a:moveTo>
                    <a:pt x="21369" y="39949"/>
                  </a:moveTo>
                  <a:cubicBezTo>
                    <a:pt x="21741" y="39949"/>
                    <a:pt x="21888" y="40286"/>
                    <a:pt x="22081" y="40552"/>
                  </a:cubicBezTo>
                  <a:cubicBezTo>
                    <a:pt x="22482" y="41103"/>
                    <a:pt x="22933" y="41630"/>
                    <a:pt x="23385" y="42156"/>
                  </a:cubicBezTo>
                  <a:cubicBezTo>
                    <a:pt x="24036" y="42908"/>
                    <a:pt x="23986" y="43760"/>
                    <a:pt x="23710" y="44612"/>
                  </a:cubicBezTo>
                  <a:cubicBezTo>
                    <a:pt x="23410" y="45489"/>
                    <a:pt x="22557" y="45514"/>
                    <a:pt x="21831" y="45690"/>
                  </a:cubicBezTo>
                  <a:cubicBezTo>
                    <a:pt x="21783" y="45705"/>
                    <a:pt x="21739" y="45713"/>
                    <a:pt x="21696" y="45713"/>
                  </a:cubicBezTo>
                  <a:cubicBezTo>
                    <a:pt x="21468" y="45713"/>
                    <a:pt x="21306" y="45508"/>
                    <a:pt x="21179" y="45339"/>
                  </a:cubicBezTo>
                  <a:cubicBezTo>
                    <a:pt x="20552" y="44562"/>
                    <a:pt x="20051" y="43760"/>
                    <a:pt x="20252" y="42782"/>
                  </a:cubicBezTo>
                  <a:cubicBezTo>
                    <a:pt x="20151" y="42031"/>
                    <a:pt x="20352" y="41379"/>
                    <a:pt x="20552" y="40752"/>
                  </a:cubicBezTo>
                  <a:cubicBezTo>
                    <a:pt x="20678" y="40376"/>
                    <a:pt x="20878" y="39975"/>
                    <a:pt x="21329" y="39950"/>
                  </a:cubicBezTo>
                  <a:cubicBezTo>
                    <a:pt x="21343" y="39949"/>
                    <a:pt x="21356" y="39949"/>
                    <a:pt x="21369" y="39949"/>
                  </a:cubicBezTo>
                  <a:close/>
                  <a:moveTo>
                    <a:pt x="12763" y="43738"/>
                  </a:moveTo>
                  <a:cubicBezTo>
                    <a:pt x="12840" y="43738"/>
                    <a:pt x="12914" y="43745"/>
                    <a:pt x="12983" y="43760"/>
                  </a:cubicBezTo>
                  <a:cubicBezTo>
                    <a:pt x="13535" y="43885"/>
                    <a:pt x="14086" y="44086"/>
                    <a:pt x="14587" y="44336"/>
                  </a:cubicBezTo>
                  <a:cubicBezTo>
                    <a:pt x="15640" y="44863"/>
                    <a:pt x="16116" y="46041"/>
                    <a:pt x="15816" y="47319"/>
                  </a:cubicBezTo>
                  <a:cubicBezTo>
                    <a:pt x="15615" y="48196"/>
                    <a:pt x="14663" y="48898"/>
                    <a:pt x="13560" y="48948"/>
                  </a:cubicBezTo>
                  <a:lnTo>
                    <a:pt x="13059" y="48948"/>
                  </a:lnTo>
                  <a:cubicBezTo>
                    <a:pt x="12966" y="48955"/>
                    <a:pt x="12875" y="48959"/>
                    <a:pt x="12786" y="48959"/>
                  </a:cubicBezTo>
                  <a:cubicBezTo>
                    <a:pt x="11055" y="48959"/>
                    <a:pt x="9892" y="47600"/>
                    <a:pt x="10201" y="45765"/>
                  </a:cubicBezTo>
                  <a:cubicBezTo>
                    <a:pt x="10364" y="44859"/>
                    <a:pt x="11796" y="43738"/>
                    <a:pt x="12763" y="43738"/>
                  </a:cubicBezTo>
                  <a:close/>
                  <a:moveTo>
                    <a:pt x="37019" y="0"/>
                  </a:moveTo>
                  <a:cubicBezTo>
                    <a:pt x="36593" y="552"/>
                    <a:pt x="35991" y="953"/>
                    <a:pt x="35490" y="1429"/>
                  </a:cubicBezTo>
                  <a:cubicBezTo>
                    <a:pt x="35415" y="2481"/>
                    <a:pt x="34938" y="3309"/>
                    <a:pt x="34011" y="3885"/>
                  </a:cubicBezTo>
                  <a:cubicBezTo>
                    <a:pt x="33485" y="4211"/>
                    <a:pt x="32959" y="4587"/>
                    <a:pt x="32457" y="4988"/>
                  </a:cubicBezTo>
                  <a:cubicBezTo>
                    <a:pt x="32001" y="5376"/>
                    <a:pt x="31456" y="5558"/>
                    <a:pt x="30912" y="5558"/>
                  </a:cubicBezTo>
                  <a:cubicBezTo>
                    <a:pt x="29630" y="5558"/>
                    <a:pt x="28352" y="4553"/>
                    <a:pt x="28247" y="2882"/>
                  </a:cubicBezTo>
                  <a:cubicBezTo>
                    <a:pt x="28197" y="1955"/>
                    <a:pt x="28522" y="1203"/>
                    <a:pt x="28873" y="401"/>
                  </a:cubicBezTo>
                  <a:cubicBezTo>
                    <a:pt x="28773" y="276"/>
                    <a:pt x="28623" y="201"/>
                    <a:pt x="28472" y="201"/>
                  </a:cubicBezTo>
                  <a:cubicBezTo>
                    <a:pt x="28121" y="326"/>
                    <a:pt x="27796" y="502"/>
                    <a:pt x="27445" y="577"/>
                  </a:cubicBezTo>
                  <a:cubicBezTo>
                    <a:pt x="27044" y="652"/>
                    <a:pt x="26643" y="677"/>
                    <a:pt x="26267" y="852"/>
                  </a:cubicBezTo>
                  <a:cubicBezTo>
                    <a:pt x="25740" y="1103"/>
                    <a:pt x="25239" y="1429"/>
                    <a:pt x="24688" y="1679"/>
                  </a:cubicBezTo>
                  <a:cubicBezTo>
                    <a:pt x="22933" y="2532"/>
                    <a:pt x="21029" y="3033"/>
                    <a:pt x="19425" y="4211"/>
                  </a:cubicBezTo>
                  <a:cubicBezTo>
                    <a:pt x="20302" y="4812"/>
                    <a:pt x="20227" y="5840"/>
                    <a:pt x="20427" y="6717"/>
                  </a:cubicBezTo>
                  <a:cubicBezTo>
                    <a:pt x="20527" y="7294"/>
                    <a:pt x="20527" y="7895"/>
                    <a:pt x="20352" y="8497"/>
                  </a:cubicBezTo>
                  <a:cubicBezTo>
                    <a:pt x="20277" y="8747"/>
                    <a:pt x="20252" y="9023"/>
                    <a:pt x="20252" y="9299"/>
                  </a:cubicBezTo>
                  <a:cubicBezTo>
                    <a:pt x="20327" y="10276"/>
                    <a:pt x="19851" y="11003"/>
                    <a:pt x="19174" y="11654"/>
                  </a:cubicBezTo>
                  <a:cubicBezTo>
                    <a:pt x="18873" y="11930"/>
                    <a:pt x="18572" y="12030"/>
                    <a:pt x="18197" y="12081"/>
                  </a:cubicBezTo>
                  <a:cubicBezTo>
                    <a:pt x="18038" y="12098"/>
                    <a:pt x="17885" y="12108"/>
                    <a:pt x="17736" y="12108"/>
                  </a:cubicBezTo>
                  <a:cubicBezTo>
                    <a:pt x="16845" y="12108"/>
                    <a:pt x="16109" y="11779"/>
                    <a:pt x="15465" y="11028"/>
                  </a:cubicBezTo>
                  <a:cubicBezTo>
                    <a:pt x="14663" y="10151"/>
                    <a:pt x="14061" y="9173"/>
                    <a:pt x="13410" y="8196"/>
                  </a:cubicBezTo>
                  <a:cubicBezTo>
                    <a:pt x="13234" y="7970"/>
                    <a:pt x="13209" y="7720"/>
                    <a:pt x="13209" y="7444"/>
                  </a:cubicBezTo>
                  <a:cubicBezTo>
                    <a:pt x="13084" y="7469"/>
                    <a:pt x="12958" y="7494"/>
                    <a:pt x="12833" y="7544"/>
                  </a:cubicBezTo>
                  <a:cubicBezTo>
                    <a:pt x="11079" y="8446"/>
                    <a:pt x="9450" y="9574"/>
                    <a:pt x="7770" y="10627"/>
                  </a:cubicBezTo>
                  <a:cubicBezTo>
                    <a:pt x="6166" y="11629"/>
                    <a:pt x="4562" y="12582"/>
                    <a:pt x="2983" y="13609"/>
                  </a:cubicBezTo>
                  <a:cubicBezTo>
                    <a:pt x="2582" y="13860"/>
                    <a:pt x="2081" y="14060"/>
                    <a:pt x="1956" y="14637"/>
                  </a:cubicBezTo>
                  <a:cubicBezTo>
                    <a:pt x="2432" y="14712"/>
                    <a:pt x="2758" y="15013"/>
                    <a:pt x="2958" y="15389"/>
                  </a:cubicBezTo>
                  <a:cubicBezTo>
                    <a:pt x="3359" y="16191"/>
                    <a:pt x="3886" y="16918"/>
                    <a:pt x="4011" y="17845"/>
                  </a:cubicBezTo>
                  <a:cubicBezTo>
                    <a:pt x="4036" y="18045"/>
                    <a:pt x="4111" y="18221"/>
                    <a:pt x="4186" y="18421"/>
                  </a:cubicBezTo>
                  <a:cubicBezTo>
                    <a:pt x="4512" y="19299"/>
                    <a:pt x="4262" y="20201"/>
                    <a:pt x="3485" y="20752"/>
                  </a:cubicBezTo>
                  <a:cubicBezTo>
                    <a:pt x="2824" y="21222"/>
                    <a:pt x="2140" y="21498"/>
                    <a:pt x="1398" y="21498"/>
                  </a:cubicBezTo>
                  <a:cubicBezTo>
                    <a:pt x="1070" y="21498"/>
                    <a:pt x="730" y="21444"/>
                    <a:pt x="377" y="21329"/>
                  </a:cubicBezTo>
                  <a:cubicBezTo>
                    <a:pt x="277" y="21279"/>
                    <a:pt x="126" y="21279"/>
                    <a:pt x="1" y="21279"/>
                  </a:cubicBezTo>
                  <a:lnTo>
                    <a:pt x="1" y="36116"/>
                  </a:lnTo>
                  <a:cubicBezTo>
                    <a:pt x="176" y="36116"/>
                    <a:pt x="277" y="35990"/>
                    <a:pt x="427" y="35890"/>
                  </a:cubicBezTo>
                  <a:cubicBezTo>
                    <a:pt x="1178" y="35350"/>
                    <a:pt x="2037" y="35057"/>
                    <a:pt x="2879" y="35057"/>
                  </a:cubicBezTo>
                  <a:cubicBezTo>
                    <a:pt x="4145" y="35057"/>
                    <a:pt x="5374" y="35718"/>
                    <a:pt x="6141" y="37193"/>
                  </a:cubicBezTo>
                  <a:cubicBezTo>
                    <a:pt x="6567" y="37995"/>
                    <a:pt x="6718" y="38873"/>
                    <a:pt x="6868" y="39775"/>
                  </a:cubicBezTo>
                  <a:cubicBezTo>
                    <a:pt x="7044" y="40627"/>
                    <a:pt x="6743" y="41229"/>
                    <a:pt x="6317" y="41880"/>
                  </a:cubicBezTo>
                  <a:cubicBezTo>
                    <a:pt x="6019" y="42365"/>
                    <a:pt x="5388" y="42627"/>
                    <a:pt x="4796" y="42627"/>
                  </a:cubicBezTo>
                  <a:cubicBezTo>
                    <a:pt x="4591" y="42627"/>
                    <a:pt x="4392" y="42596"/>
                    <a:pt x="4211" y="42532"/>
                  </a:cubicBezTo>
                  <a:cubicBezTo>
                    <a:pt x="2733" y="41955"/>
                    <a:pt x="1329" y="41329"/>
                    <a:pt x="402" y="39975"/>
                  </a:cubicBezTo>
                  <a:cubicBezTo>
                    <a:pt x="302" y="39800"/>
                    <a:pt x="176" y="39750"/>
                    <a:pt x="1" y="39725"/>
                  </a:cubicBezTo>
                  <a:lnTo>
                    <a:pt x="1" y="53760"/>
                  </a:lnTo>
                  <a:lnTo>
                    <a:pt x="1079" y="53760"/>
                  </a:lnTo>
                  <a:cubicBezTo>
                    <a:pt x="1805" y="53785"/>
                    <a:pt x="2106" y="53986"/>
                    <a:pt x="2156" y="54687"/>
                  </a:cubicBezTo>
                  <a:cubicBezTo>
                    <a:pt x="2181" y="55264"/>
                    <a:pt x="2432" y="55815"/>
                    <a:pt x="2407" y="56442"/>
                  </a:cubicBezTo>
                  <a:cubicBezTo>
                    <a:pt x="2387" y="56867"/>
                    <a:pt x="2595" y="57079"/>
                    <a:pt x="2967" y="57079"/>
                  </a:cubicBezTo>
                  <a:cubicBezTo>
                    <a:pt x="3055" y="57079"/>
                    <a:pt x="3153" y="57067"/>
                    <a:pt x="3259" y="57043"/>
                  </a:cubicBezTo>
                  <a:cubicBezTo>
                    <a:pt x="3836" y="56893"/>
                    <a:pt x="4412" y="56717"/>
                    <a:pt x="4663" y="56116"/>
                  </a:cubicBezTo>
                  <a:cubicBezTo>
                    <a:pt x="5039" y="56392"/>
                    <a:pt x="5465" y="56567"/>
                    <a:pt x="5765" y="56868"/>
                  </a:cubicBezTo>
                  <a:cubicBezTo>
                    <a:pt x="6242" y="57344"/>
                    <a:pt x="7269" y="57093"/>
                    <a:pt x="7394" y="58046"/>
                  </a:cubicBezTo>
                  <a:cubicBezTo>
                    <a:pt x="7950" y="58120"/>
                    <a:pt x="8464" y="58536"/>
                    <a:pt x="9029" y="58536"/>
                  </a:cubicBezTo>
                  <a:cubicBezTo>
                    <a:pt x="9228" y="58536"/>
                    <a:pt x="9434" y="58484"/>
                    <a:pt x="9650" y="58346"/>
                  </a:cubicBezTo>
                  <a:cubicBezTo>
                    <a:pt x="9845" y="58233"/>
                    <a:pt x="10060" y="58203"/>
                    <a:pt x="10276" y="58203"/>
                  </a:cubicBezTo>
                  <a:cubicBezTo>
                    <a:pt x="10394" y="58203"/>
                    <a:pt x="10512" y="58212"/>
                    <a:pt x="10628" y="58221"/>
                  </a:cubicBezTo>
                  <a:cubicBezTo>
                    <a:pt x="10826" y="58244"/>
                    <a:pt x="11021" y="58257"/>
                    <a:pt x="11212" y="58257"/>
                  </a:cubicBezTo>
                  <a:cubicBezTo>
                    <a:pt x="11840" y="58257"/>
                    <a:pt x="12432" y="58122"/>
                    <a:pt x="13009" y="57795"/>
                  </a:cubicBezTo>
                  <a:cubicBezTo>
                    <a:pt x="13284" y="57620"/>
                    <a:pt x="13535" y="57369"/>
                    <a:pt x="13861" y="57294"/>
                  </a:cubicBezTo>
                  <a:cubicBezTo>
                    <a:pt x="14011" y="56141"/>
                    <a:pt x="13811" y="54913"/>
                    <a:pt x="14638" y="53910"/>
                  </a:cubicBezTo>
                  <a:cubicBezTo>
                    <a:pt x="15064" y="53391"/>
                    <a:pt x="15848" y="53050"/>
                    <a:pt x="16571" y="53050"/>
                  </a:cubicBezTo>
                  <a:cubicBezTo>
                    <a:pt x="16826" y="53050"/>
                    <a:pt x="17073" y="53092"/>
                    <a:pt x="17294" y="53183"/>
                  </a:cubicBezTo>
                  <a:cubicBezTo>
                    <a:pt x="18197" y="53534"/>
                    <a:pt x="18848" y="54186"/>
                    <a:pt x="19425" y="54913"/>
                  </a:cubicBezTo>
                  <a:cubicBezTo>
                    <a:pt x="19500" y="55013"/>
                    <a:pt x="19625" y="55088"/>
                    <a:pt x="19700" y="55189"/>
                  </a:cubicBezTo>
                  <a:cubicBezTo>
                    <a:pt x="20277" y="55063"/>
                    <a:pt x="20628" y="54687"/>
                    <a:pt x="21029" y="54311"/>
                  </a:cubicBezTo>
                  <a:cubicBezTo>
                    <a:pt x="21981" y="53359"/>
                    <a:pt x="23084" y="52532"/>
                    <a:pt x="24437" y="52407"/>
                  </a:cubicBezTo>
                  <a:cubicBezTo>
                    <a:pt x="25740" y="52306"/>
                    <a:pt x="26994" y="51905"/>
                    <a:pt x="28297" y="51880"/>
                  </a:cubicBezTo>
                  <a:cubicBezTo>
                    <a:pt x="28146" y="51229"/>
                    <a:pt x="28372" y="50702"/>
                    <a:pt x="28848" y="50276"/>
                  </a:cubicBezTo>
                  <a:cubicBezTo>
                    <a:pt x="29349" y="49800"/>
                    <a:pt x="29826" y="49299"/>
                    <a:pt x="30377" y="48848"/>
                  </a:cubicBezTo>
                  <a:cubicBezTo>
                    <a:pt x="31107" y="48271"/>
                    <a:pt x="31896" y="48107"/>
                    <a:pt x="32721" y="48107"/>
                  </a:cubicBezTo>
                  <a:cubicBezTo>
                    <a:pt x="32973" y="48107"/>
                    <a:pt x="33227" y="48122"/>
                    <a:pt x="33485" y="48146"/>
                  </a:cubicBezTo>
                  <a:cubicBezTo>
                    <a:pt x="34437" y="48246"/>
                    <a:pt x="35289" y="49299"/>
                    <a:pt x="35239" y="50251"/>
                  </a:cubicBezTo>
                  <a:cubicBezTo>
                    <a:pt x="35239" y="50552"/>
                    <a:pt x="35114" y="50853"/>
                    <a:pt x="34788" y="50928"/>
                  </a:cubicBezTo>
                  <a:cubicBezTo>
                    <a:pt x="34537" y="51003"/>
                    <a:pt x="34312" y="51028"/>
                    <a:pt x="34262" y="51304"/>
                  </a:cubicBezTo>
                  <a:cubicBezTo>
                    <a:pt x="34495" y="51381"/>
                    <a:pt x="34728" y="51519"/>
                    <a:pt x="34984" y="51519"/>
                  </a:cubicBezTo>
                  <a:cubicBezTo>
                    <a:pt x="35058" y="51519"/>
                    <a:pt x="35135" y="51507"/>
                    <a:pt x="35214" y="51479"/>
                  </a:cubicBezTo>
                  <a:cubicBezTo>
                    <a:pt x="35535" y="51386"/>
                    <a:pt x="35848" y="51345"/>
                    <a:pt x="36155" y="51345"/>
                  </a:cubicBezTo>
                  <a:cubicBezTo>
                    <a:pt x="36758" y="51345"/>
                    <a:pt x="37339" y="51506"/>
                    <a:pt x="37921" y="51755"/>
                  </a:cubicBezTo>
                  <a:cubicBezTo>
                    <a:pt x="38776" y="52152"/>
                    <a:pt x="39649" y="52381"/>
                    <a:pt x="40535" y="52381"/>
                  </a:cubicBezTo>
                  <a:cubicBezTo>
                    <a:pt x="41104" y="52381"/>
                    <a:pt x="41679" y="52287"/>
                    <a:pt x="42257" y="52081"/>
                  </a:cubicBezTo>
                  <a:cubicBezTo>
                    <a:pt x="42533" y="51973"/>
                    <a:pt x="42820" y="51960"/>
                    <a:pt x="43104" y="51960"/>
                  </a:cubicBezTo>
                  <a:cubicBezTo>
                    <a:pt x="43197" y="51960"/>
                    <a:pt x="43290" y="51961"/>
                    <a:pt x="43383" y="51961"/>
                  </a:cubicBezTo>
                  <a:cubicBezTo>
                    <a:pt x="43468" y="51961"/>
                    <a:pt x="43552" y="51960"/>
                    <a:pt x="43635" y="51955"/>
                  </a:cubicBezTo>
                  <a:cubicBezTo>
                    <a:pt x="43680" y="51950"/>
                    <a:pt x="43728" y="51949"/>
                    <a:pt x="43778" y="51949"/>
                  </a:cubicBezTo>
                  <a:cubicBezTo>
                    <a:pt x="43810" y="51949"/>
                    <a:pt x="43844" y="51950"/>
                    <a:pt x="43877" y="51950"/>
                  </a:cubicBezTo>
                  <a:cubicBezTo>
                    <a:pt x="44042" y="51950"/>
                    <a:pt x="44203" y="51939"/>
                    <a:pt x="44287" y="51805"/>
                  </a:cubicBezTo>
                  <a:cubicBezTo>
                    <a:pt x="44688" y="51178"/>
                    <a:pt x="45365" y="51103"/>
                    <a:pt x="45941" y="51003"/>
                  </a:cubicBezTo>
                  <a:cubicBezTo>
                    <a:pt x="46768" y="50903"/>
                    <a:pt x="46818" y="49975"/>
                    <a:pt x="47470" y="49725"/>
                  </a:cubicBezTo>
                  <a:cubicBezTo>
                    <a:pt x="47495" y="49725"/>
                    <a:pt x="47470" y="49474"/>
                    <a:pt x="47420" y="49374"/>
                  </a:cubicBezTo>
                  <a:cubicBezTo>
                    <a:pt x="47370" y="49173"/>
                    <a:pt x="47269" y="48998"/>
                    <a:pt x="47169" y="48848"/>
                  </a:cubicBezTo>
                  <a:cubicBezTo>
                    <a:pt x="46843" y="48396"/>
                    <a:pt x="47044" y="48021"/>
                    <a:pt x="47219" y="47620"/>
                  </a:cubicBezTo>
                  <a:cubicBezTo>
                    <a:pt x="47290" y="47431"/>
                    <a:pt x="48243" y="47089"/>
                    <a:pt x="48526" y="47089"/>
                  </a:cubicBezTo>
                  <a:cubicBezTo>
                    <a:pt x="48545" y="47089"/>
                    <a:pt x="48560" y="47090"/>
                    <a:pt x="48573" y="47093"/>
                  </a:cubicBezTo>
                  <a:cubicBezTo>
                    <a:pt x="48798" y="47150"/>
                    <a:pt x="48959" y="47185"/>
                    <a:pt x="49077" y="47185"/>
                  </a:cubicBezTo>
                  <a:cubicBezTo>
                    <a:pt x="49328" y="47185"/>
                    <a:pt x="49390" y="47026"/>
                    <a:pt x="49475" y="46567"/>
                  </a:cubicBezTo>
                  <a:cubicBezTo>
                    <a:pt x="49525" y="46241"/>
                    <a:pt x="49525" y="45915"/>
                    <a:pt x="49550" y="45589"/>
                  </a:cubicBezTo>
                  <a:lnTo>
                    <a:pt x="49550" y="45589"/>
                  </a:lnTo>
                  <a:cubicBezTo>
                    <a:pt x="49228" y="45679"/>
                    <a:pt x="48976" y="45729"/>
                    <a:pt x="48765" y="45729"/>
                  </a:cubicBezTo>
                  <a:cubicBezTo>
                    <a:pt x="48270" y="45729"/>
                    <a:pt x="48007" y="45455"/>
                    <a:pt x="47620" y="44787"/>
                  </a:cubicBezTo>
                  <a:cubicBezTo>
                    <a:pt x="47420" y="44412"/>
                    <a:pt x="47194" y="44036"/>
                    <a:pt x="46969" y="43660"/>
                  </a:cubicBezTo>
                  <a:cubicBezTo>
                    <a:pt x="46442" y="42782"/>
                    <a:pt x="46342" y="41805"/>
                    <a:pt x="46568" y="40878"/>
                  </a:cubicBezTo>
                  <a:cubicBezTo>
                    <a:pt x="46718" y="40151"/>
                    <a:pt x="47219" y="39499"/>
                    <a:pt x="47996" y="39198"/>
                  </a:cubicBezTo>
                  <a:cubicBezTo>
                    <a:pt x="48573" y="38973"/>
                    <a:pt x="49174" y="38797"/>
                    <a:pt x="49776" y="38597"/>
                  </a:cubicBezTo>
                  <a:cubicBezTo>
                    <a:pt x="49916" y="38554"/>
                    <a:pt x="50056" y="38529"/>
                    <a:pt x="50194" y="38529"/>
                  </a:cubicBezTo>
                  <a:cubicBezTo>
                    <a:pt x="50377" y="38529"/>
                    <a:pt x="50557" y="38572"/>
                    <a:pt x="50728" y="38672"/>
                  </a:cubicBezTo>
                  <a:cubicBezTo>
                    <a:pt x="51204" y="38898"/>
                    <a:pt x="51705" y="39123"/>
                    <a:pt x="52182" y="39324"/>
                  </a:cubicBezTo>
                  <a:cubicBezTo>
                    <a:pt x="52658" y="39224"/>
                    <a:pt x="52658" y="38747"/>
                    <a:pt x="52858" y="38422"/>
                  </a:cubicBezTo>
                  <a:cubicBezTo>
                    <a:pt x="52984" y="38221"/>
                    <a:pt x="52984" y="37970"/>
                    <a:pt x="53184" y="37820"/>
                  </a:cubicBezTo>
                  <a:cubicBezTo>
                    <a:pt x="53736" y="37394"/>
                    <a:pt x="53936" y="36817"/>
                    <a:pt x="53961" y="36141"/>
                  </a:cubicBezTo>
                  <a:cubicBezTo>
                    <a:pt x="53961" y="35965"/>
                    <a:pt x="54011" y="35715"/>
                    <a:pt x="54112" y="35589"/>
                  </a:cubicBezTo>
                  <a:cubicBezTo>
                    <a:pt x="54462" y="35138"/>
                    <a:pt x="54538" y="34612"/>
                    <a:pt x="54638" y="34111"/>
                  </a:cubicBezTo>
                  <a:cubicBezTo>
                    <a:pt x="54763" y="33559"/>
                    <a:pt x="54939" y="33008"/>
                    <a:pt x="55089" y="32482"/>
                  </a:cubicBezTo>
                  <a:cubicBezTo>
                    <a:pt x="55365" y="31454"/>
                    <a:pt x="55716" y="30401"/>
                    <a:pt x="54863" y="29449"/>
                  </a:cubicBezTo>
                  <a:cubicBezTo>
                    <a:pt x="54763" y="29374"/>
                    <a:pt x="54738" y="29198"/>
                    <a:pt x="54738" y="29073"/>
                  </a:cubicBezTo>
                  <a:cubicBezTo>
                    <a:pt x="54738" y="28647"/>
                    <a:pt x="54563" y="28396"/>
                    <a:pt x="54187" y="28221"/>
                  </a:cubicBezTo>
                  <a:cubicBezTo>
                    <a:pt x="53911" y="28071"/>
                    <a:pt x="53761" y="27795"/>
                    <a:pt x="53635" y="27519"/>
                  </a:cubicBezTo>
                  <a:cubicBezTo>
                    <a:pt x="53510" y="27218"/>
                    <a:pt x="53435" y="26868"/>
                    <a:pt x="53109" y="26692"/>
                  </a:cubicBezTo>
                  <a:cubicBezTo>
                    <a:pt x="52883" y="26717"/>
                    <a:pt x="52708" y="26817"/>
                    <a:pt x="52833" y="27068"/>
                  </a:cubicBezTo>
                  <a:cubicBezTo>
                    <a:pt x="53059" y="27569"/>
                    <a:pt x="52758" y="27845"/>
                    <a:pt x="52407" y="28046"/>
                  </a:cubicBezTo>
                  <a:cubicBezTo>
                    <a:pt x="52081" y="28221"/>
                    <a:pt x="51731" y="28396"/>
                    <a:pt x="51380" y="28421"/>
                  </a:cubicBezTo>
                  <a:cubicBezTo>
                    <a:pt x="50518" y="28488"/>
                    <a:pt x="49656" y="28710"/>
                    <a:pt x="48776" y="28710"/>
                  </a:cubicBezTo>
                  <a:cubicBezTo>
                    <a:pt x="48659" y="28710"/>
                    <a:pt x="48541" y="28706"/>
                    <a:pt x="48422" y="28697"/>
                  </a:cubicBezTo>
                  <a:cubicBezTo>
                    <a:pt x="47670" y="28647"/>
                    <a:pt x="46467" y="27745"/>
                    <a:pt x="46317" y="26993"/>
                  </a:cubicBezTo>
                  <a:cubicBezTo>
                    <a:pt x="46016" y="25439"/>
                    <a:pt x="46091" y="23935"/>
                    <a:pt x="47119" y="22657"/>
                  </a:cubicBezTo>
                  <a:cubicBezTo>
                    <a:pt x="47921" y="21705"/>
                    <a:pt x="48949" y="20953"/>
                    <a:pt x="50202" y="20652"/>
                  </a:cubicBezTo>
                  <a:cubicBezTo>
                    <a:pt x="50352" y="20627"/>
                    <a:pt x="50452" y="20552"/>
                    <a:pt x="50528" y="20451"/>
                  </a:cubicBezTo>
                  <a:cubicBezTo>
                    <a:pt x="50528" y="19700"/>
                    <a:pt x="50377" y="18998"/>
                    <a:pt x="50152" y="18296"/>
                  </a:cubicBezTo>
                  <a:cubicBezTo>
                    <a:pt x="50051" y="17945"/>
                    <a:pt x="50302" y="17469"/>
                    <a:pt x="49826" y="17243"/>
                  </a:cubicBezTo>
                  <a:cubicBezTo>
                    <a:pt x="49600" y="17469"/>
                    <a:pt x="49400" y="17745"/>
                    <a:pt x="49124" y="17945"/>
                  </a:cubicBezTo>
                  <a:cubicBezTo>
                    <a:pt x="48840" y="18177"/>
                    <a:pt x="48470" y="18290"/>
                    <a:pt x="48106" y="18290"/>
                  </a:cubicBezTo>
                  <a:cubicBezTo>
                    <a:pt x="47763" y="18290"/>
                    <a:pt x="47425" y="18190"/>
                    <a:pt x="47169" y="17995"/>
                  </a:cubicBezTo>
                  <a:cubicBezTo>
                    <a:pt x="46743" y="17670"/>
                    <a:pt x="46543" y="16868"/>
                    <a:pt x="46768" y="16366"/>
                  </a:cubicBezTo>
                  <a:cubicBezTo>
                    <a:pt x="46995" y="15890"/>
                    <a:pt x="47756" y="15475"/>
                    <a:pt x="48363" y="15475"/>
                  </a:cubicBezTo>
                  <a:cubicBezTo>
                    <a:pt x="48426" y="15475"/>
                    <a:pt x="48488" y="15480"/>
                    <a:pt x="48548" y="15489"/>
                  </a:cubicBezTo>
                  <a:cubicBezTo>
                    <a:pt x="48798" y="15539"/>
                    <a:pt x="49049" y="15664"/>
                    <a:pt x="49325" y="15664"/>
                  </a:cubicBezTo>
                  <a:cubicBezTo>
                    <a:pt x="49099" y="14562"/>
                    <a:pt x="48573" y="13609"/>
                    <a:pt x="47921" y="12732"/>
                  </a:cubicBezTo>
                  <a:cubicBezTo>
                    <a:pt x="47746" y="12507"/>
                    <a:pt x="47495" y="12306"/>
                    <a:pt x="47495" y="11980"/>
                  </a:cubicBezTo>
                  <a:cubicBezTo>
                    <a:pt x="47420" y="11830"/>
                    <a:pt x="47319" y="11730"/>
                    <a:pt x="47169" y="11654"/>
                  </a:cubicBezTo>
                  <a:cubicBezTo>
                    <a:pt x="46517" y="10953"/>
                    <a:pt x="46066" y="10101"/>
                    <a:pt x="45340" y="9474"/>
                  </a:cubicBezTo>
                  <a:cubicBezTo>
                    <a:pt x="45214" y="9499"/>
                    <a:pt x="45064" y="9524"/>
                    <a:pt x="44939" y="9549"/>
                  </a:cubicBezTo>
                  <a:cubicBezTo>
                    <a:pt x="44827" y="9570"/>
                    <a:pt x="44722" y="9580"/>
                    <a:pt x="44623" y="9580"/>
                  </a:cubicBezTo>
                  <a:cubicBezTo>
                    <a:pt x="44014" y="9580"/>
                    <a:pt x="43664" y="9187"/>
                    <a:pt x="43685" y="8497"/>
                  </a:cubicBezTo>
                  <a:cubicBezTo>
                    <a:pt x="43710" y="8271"/>
                    <a:pt x="43811" y="8045"/>
                    <a:pt x="43886" y="7845"/>
                  </a:cubicBezTo>
                  <a:cubicBezTo>
                    <a:pt x="43109" y="7644"/>
                    <a:pt x="43009" y="6893"/>
                    <a:pt x="42733" y="6316"/>
                  </a:cubicBezTo>
                  <a:cubicBezTo>
                    <a:pt x="42182" y="5188"/>
                    <a:pt x="41906" y="3935"/>
                    <a:pt x="41004" y="2933"/>
                  </a:cubicBezTo>
                  <a:cubicBezTo>
                    <a:pt x="40227" y="2055"/>
                    <a:pt x="39450" y="1304"/>
                    <a:pt x="38397" y="777"/>
                  </a:cubicBezTo>
                  <a:cubicBezTo>
                    <a:pt x="37921" y="552"/>
                    <a:pt x="37395" y="401"/>
                    <a:pt x="3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1095033"/>
              <a:ext cx="176100" cy="189300"/>
            </a:xfrm>
            <a:custGeom>
              <a:avLst/>
              <a:gdLst/>
              <a:ahLst/>
              <a:cxnLst/>
              <a:rect l="l" t="t" r="r" b="b"/>
              <a:pathLst>
                <a:path w="7044" h="7572" extrusionOk="0">
                  <a:moveTo>
                    <a:pt x="2879" y="1"/>
                  </a:moveTo>
                  <a:cubicBezTo>
                    <a:pt x="2037" y="1"/>
                    <a:pt x="1178" y="294"/>
                    <a:pt x="427" y="834"/>
                  </a:cubicBezTo>
                  <a:cubicBezTo>
                    <a:pt x="277" y="934"/>
                    <a:pt x="176" y="1060"/>
                    <a:pt x="1" y="1060"/>
                  </a:cubicBezTo>
                  <a:lnTo>
                    <a:pt x="1" y="4669"/>
                  </a:lnTo>
                  <a:cubicBezTo>
                    <a:pt x="176" y="4694"/>
                    <a:pt x="302" y="4744"/>
                    <a:pt x="402" y="4919"/>
                  </a:cubicBezTo>
                  <a:cubicBezTo>
                    <a:pt x="1329" y="6273"/>
                    <a:pt x="2733" y="6899"/>
                    <a:pt x="4211" y="7476"/>
                  </a:cubicBezTo>
                  <a:cubicBezTo>
                    <a:pt x="4392" y="7540"/>
                    <a:pt x="4591" y="7571"/>
                    <a:pt x="4796" y="7571"/>
                  </a:cubicBezTo>
                  <a:cubicBezTo>
                    <a:pt x="5388" y="7571"/>
                    <a:pt x="6019" y="7309"/>
                    <a:pt x="6317" y="6824"/>
                  </a:cubicBezTo>
                  <a:cubicBezTo>
                    <a:pt x="6743" y="6173"/>
                    <a:pt x="7044" y="5571"/>
                    <a:pt x="6868" y="4719"/>
                  </a:cubicBezTo>
                  <a:cubicBezTo>
                    <a:pt x="6718" y="3817"/>
                    <a:pt x="6567" y="2939"/>
                    <a:pt x="6141" y="2137"/>
                  </a:cubicBezTo>
                  <a:cubicBezTo>
                    <a:pt x="5374" y="662"/>
                    <a:pt x="4145" y="1"/>
                    <a:pt x="2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0" y="584533"/>
              <a:ext cx="112825" cy="171350"/>
            </a:xfrm>
            <a:custGeom>
              <a:avLst/>
              <a:gdLst/>
              <a:ahLst/>
              <a:cxnLst/>
              <a:rect l="l" t="t" r="r" b="b"/>
              <a:pathLst>
                <a:path w="4513" h="6854" extrusionOk="0">
                  <a:moveTo>
                    <a:pt x="1956" y="1"/>
                  </a:moveTo>
                  <a:cubicBezTo>
                    <a:pt x="1279" y="452"/>
                    <a:pt x="778" y="1129"/>
                    <a:pt x="1" y="1429"/>
                  </a:cubicBezTo>
                  <a:lnTo>
                    <a:pt x="1" y="6643"/>
                  </a:lnTo>
                  <a:cubicBezTo>
                    <a:pt x="126" y="6643"/>
                    <a:pt x="277" y="6643"/>
                    <a:pt x="377" y="6668"/>
                  </a:cubicBezTo>
                  <a:cubicBezTo>
                    <a:pt x="742" y="6795"/>
                    <a:pt x="1092" y="6854"/>
                    <a:pt x="1430" y="6854"/>
                  </a:cubicBezTo>
                  <a:cubicBezTo>
                    <a:pt x="2160" y="6854"/>
                    <a:pt x="2834" y="6579"/>
                    <a:pt x="3485" y="6116"/>
                  </a:cubicBezTo>
                  <a:cubicBezTo>
                    <a:pt x="4262" y="5565"/>
                    <a:pt x="4512" y="4663"/>
                    <a:pt x="4186" y="3785"/>
                  </a:cubicBezTo>
                  <a:cubicBezTo>
                    <a:pt x="4111" y="3585"/>
                    <a:pt x="4036" y="3409"/>
                    <a:pt x="4011" y="3209"/>
                  </a:cubicBezTo>
                  <a:cubicBezTo>
                    <a:pt x="3886" y="2282"/>
                    <a:pt x="3359" y="1555"/>
                    <a:pt x="2958" y="753"/>
                  </a:cubicBezTo>
                  <a:cubicBezTo>
                    <a:pt x="2758" y="377"/>
                    <a:pt x="2432" y="76"/>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50400" y="719858"/>
              <a:ext cx="177325" cy="216550"/>
            </a:xfrm>
            <a:custGeom>
              <a:avLst/>
              <a:gdLst/>
              <a:ahLst/>
              <a:cxnLst/>
              <a:rect l="l" t="t" r="r" b="b"/>
              <a:pathLst>
                <a:path w="7093" h="8662" extrusionOk="0">
                  <a:moveTo>
                    <a:pt x="5484" y="1"/>
                  </a:moveTo>
                  <a:cubicBezTo>
                    <a:pt x="5282" y="1"/>
                    <a:pt x="5074" y="61"/>
                    <a:pt x="4862" y="202"/>
                  </a:cubicBezTo>
                  <a:cubicBezTo>
                    <a:pt x="4737" y="252"/>
                    <a:pt x="4637" y="327"/>
                    <a:pt x="4512" y="402"/>
                  </a:cubicBezTo>
                  <a:cubicBezTo>
                    <a:pt x="4436" y="503"/>
                    <a:pt x="4336" y="578"/>
                    <a:pt x="4211" y="603"/>
                  </a:cubicBezTo>
                  <a:cubicBezTo>
                    <a:pt x="2933" y="904"/>
                    <a:pt x="1905" y="1656"/>
                    <a:pt x="1103" y="2608"/>
                  </a:cubicBezTo>
                  <a:cubicBezTo>
                    <a:pt x="75" y="3886"/>
                    <a:pt x="0" y="5390"/>
                    <a:pt x="301" y="6944"/>
                  </a:cubicBezTo>
                  <a:cubicBezTo>
                    <a:pt x="451" y="7696"/>
                    <a:pt x="1654" y="8598"/>
                    <a:pt x="2406" y="8648"/>
                  </a:cubicBezTo>
                  <a:cubicBezTo>
                    <a:pt x="2525" y="8657"/>
                    <a:pt x="2643" y="8661"/>
                    <a:pt x="2760" y="8661"/>
                  </a:cubicBezTo>
                  <a:cubicBezTo>
                    <a:pt x="3640" y="8661"/>
                    <a:pt x="4502" y="8439"/>
                    <a:pt x="5364" y="8372"/>
                  </a:cubicBezTo>
                  <a:cubicBezTo>
                    <a:pt x="5715" y="8347"/>
                    <a:pt x="6065" y="8172"/>
                    <a:pt x="6391" y="7997"/>
                  </a:cubicBezTo>
                  <a:cubicBezTo>
                    <a:pt x="6742" y="7796"/>
                    <a:pt x="7043" y="7520"/>
                    <a:pt x="6817" y="7019"/>
                  </a:cubicBezTo>
                  <a:cubicBezTo>
                    <a:pt x="6692" y="6768"/>
                    <a:pt x="6867" y="6668"/>
                    <a:pt x="7093" y="6643"/>
                  </a:cubicBezTo>
                  <a:cubicBezTo>
                    <a:pt x="7068" y="6267"/>
                    <a:pt x="6792" y="6067"/>
                    <a:pt x="6592" y="5791"/>
                  </a:cubicBezTo>
                  <a:cubicBezTo>
                    <a:pt x="6065" y="5114"/>
                    <a:pt x="5464" y="4488"/>
                    <a:pt x="5063" y="3711"/>
                  </a:cubicBezTo>
                  <a:cubicBezTo>
                    <a:pt x="4913" y="3410"/>
                    <a:pt x="4612" y="3109"/>
                    <a:pt x="4762" y="2783"/>
                  </a:cubicBezTo>
                  <a:cubicBezTo>
                    <a:pt x="4834" y="2640"/>
                    <a:pt x="4963" y="2605"/>
                    <a:pt x="5109" y="2605"/>
                  </a:cubicBezTo>
                  <a:cubicBezTo>
                    <a:pt x="5246" y="2605"/>
                    <a:pt x="5397" y="2636"/>
                    <a:pt x="5529" y="2636"/>
                  </a:cubicBezTo>
                  <a:cubicBezTo>
                    <a:pt x="5549" y="2636"/>
                    <a:pt x="5570" y="2635"/>
                    <a:pt x="5589" y="2633"/>
                  </a:cubicBezTo>
                  <a:cubicBezTo>
                    <a:pt x="6216" y="2533"/>
                    <a:pt x="6542" y="2132"/>
                    <a:pt x="6692" y="1580"/>
                  </a:cubicBezTo>
                  <a:cubicBezTo>
                    <a:pt x="6842" y="1104"/>
                    <a:pt x="6792" y="628"/>
                    <a:pt x="6341" y="327"/>
                  </a:cubicBezTo>
                  <a:cubicBezTo>
                    <a:pt x="6072" y="133"/>
                    <a:pt x="5784" y="1"/>
                    <a:pt x="5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330225" y="323883"/>
              <a:ext cx="182975" cy="197275"/>
            </a:xfrm>
            <a:custGeom>
              <a:avLst/>
              <a:gdLst/>
              <a:ahLst/>
              <a:cxnLst/>
              <a:rect l="l" t="t" r="r" b="b"/>
              <a:pathLst>
                <a:path w="7319" h="7891" extrusionOk="0">
                  <a:moveTo>
                    <a:pt x="6216" y="1"/>
                  </a:moveTo>
                  <a:cubicBezTo>
                    <a:pt x="6040" y="26"/>
                    <a:pt x="5840" y="76"/>
                    <a:pt x="5664" y="176"/>
                  </a:cubicBezTo>
                  <a:cubicBezTo>
                    <a:pt x="4887" y="602"/>
                    <a:pt x="4060" y="953"/>
                    <a:pt x="3283" y="1354"/>
                  </a:cubicBezTo>
                  <a:cubicBezTo>
                    <a:pt x="2155" y="1931"/>
                    <a:pt x="1078" y="2582"/>
                    <a:pt x="0" y="3234"/>
                  </a:cubicBezTo>
                  <a:cubicBezTo>
                    <a:pt x="0" y="3510"/>
                    <a:pt x="25" y="3760"/>
                    <a:pt x="201" y="3986"/>
                  </a:cubicBezTo>
                  <a:cubicBezTo>
                    <a:pt x="852" y="4963"/>
                    <a:pt x="1454" y="5941"/>
                    <a:pt x="2256" y="6818"/>
                  </a:cubicBezTo>
                  <a:cubicBezTo>
                    <a:pt x="2911" y="7582"/>
                    <a:pt x="3662" y="7890"/>
                    <a:pt x="4574" y="7890"/>
                  </a:cubicBezTo>
                  <a:cubicBezTo>
                    <a:pt x="4708" y="7890"/>
                    <a:pt x="4846" y="7883"/>
                    <a:pt x="4988" y="7871"/>
                  </a:cubicBezTo>
                  <a:cubicBezTo>
                    <a:pt x="5363" y="7820"/>
                    <a:pt x="5664" y="7720"/>
                    <a:pt x="5965" y="7444"/>
                  </a:cubicBezTo>
                  <a:cubicBezTo>
                    <a:pt x="6642" y="6793"/>
                    <a:pt x="7118" y="6066"/>
                    <a:pt x="7043" y="5089"/>
                  </a:cubicBezTo>
                  <a:cubicBezTo>
                    <a:pt x="7043" y="4813"/>
                    <a:pt x="7068" y="4537"/>
                    <a:pt x="7143" y="4287"/>
                  </a:cubicBezTo>
                  <a:cubicBezTo>
                    <a:pt x="7318" y="3685"/>
                    <a:pt x="7318" y="3084"/>
                    <a:pt x="7218" y="2507"/>
                  </a:cubicBezTo>
                  <a:cubicBezTo>
                    <a:pt x="7018" y="1630"/>
                    <a:pt x="7093" y="602"/>
                    <a:pt x="6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58550" y="1181858"/>
              <a:ext cx="146000" cy="179725"/>
            </a:xfrm>
            <a:custGeom>
              <a:avLst/>
              <a:gdLst/>
              <a:ahLst/>
              <a:cxnLst/>
              <a:rect l="l" t="t" r="r" b="b"/>
              <a:pathLst>
                <a:path w="5840" h="7189" extrusionOk="0">
                  <a:moveTo>
                    <a:pt x="3852" y="0"/>
                  </a:moveTo>
                  <a:cubicBezTo>
                    <a:pt x="3714" y="0"/>
                    <a:pt x="3574" y="25"/>
                    <a:pt x="3434" y="68"/>
                  </a:cubicBezTo>
                  <a:cubicBezTo>
                    <a:pt x="2832" y="268"/>
                    <a:pt x="2231" y="444"/>
                    <a:pt x="1654" y="669"/>
                  </a:cubicBezTo>
                  <a:cubicBezTo>
                    <a:pt x="877" y="970"/>
                    <a:pt x="376" y="1622"/>
                    <a:pt x="226" y="2349"/>
                  </a:cubicBezTo>
                  <a:cubicBezTo>
                    <a:pt x="0" y="3276"/>
                    <a:pt x="100" y="4253"/>
                    <a:pt x="627" y="5131"/>
                  </a:cubicBezTo>
                  <a:cubicBezTo>
                    <a:pt x="852" y="5507"/>
                    <a:pt x="1078" y="5883"/>
                    <a:pt x="1278" y="6258"/>
                  </a:cubicBezTo>
                  <a:cubicBezTo>
                    <a:pt x="1666" y="6928"/>
                    <a:pt x="1930" y="7189"/>
                    <a:pt x="2427" y="7189"/>
                  </a:cubicBezTo>
                  <a:cubicBezTo>
                    <a:pt x="2637" y="7189"/>
                    <a:pt x="2888" y="7142"/>
                    <a:pt x="3208" y="7060"/>
                  </a:cubicBezTo>
                  <a:cubicBezTo>
                    <a:pt x="3684" y="7035"/>
                    <a:pt x="3860" y="6785"/>
                    <a:pt x="3759" y="6334"/>
                  </a:cubicBezTo>
                  <a:cubicBezTo>
                    <a:pt x="3409" y="4930"/>
                    <a:pt x="4110" y="3777"/>
                    <a:pt x="4912" y="2800"/>
                  </a:cubicBezTo>
                  <a:cubicBezTo>
                    <a:pt x="5414" y="2173"/>
                    <a:pt x="5815" y="1597"/>
                    <a:pt x="5840" y="795"/>
                  </a:cubicBezTo>
                  <a:cubicBezTo>
                    <a:pt x="5363" y="594"/>
                    <a:pt x="4862" y="369"/>
                    <a:pt x="4386" y="143"/>
                  </a:cubicBezTo>
                  <a:cubicBezTo>
                    <a:pt x="4215" y="43"/>
                    <a:pt x="4035" y="0"/>
                    <a:pt x="3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703650" y="1421308"/>
              <a:ext cx="178600" cy="94625"/>
            </a:xfrm>
            <a:custGeom>
              <a:avLst/>
              <a:gdLst/>
              <a:ahLst/>
              <a:cxnLst/>
              <a:rect l="l" t="t" r="r" b="b"/>
              <a:pathLst>
                <a:path w="7144" h="3785" extrusionOk="0">
                  <a:moveTo>
                    <a:pt x="4575" y="0"/>
                  </a:moveTo>
                  <a:cubicBezTo>
                    <a:pt x="3750" y="0"/>
                    <a:pt x="2961" y="164"/>
                    <a:pt x="2231" y="741"/>
                  </a:cubicBezTo>
                  <a:cubicBezTo>
                    <a:pt x="1680" y="1192"/>
                    <a:pt x="1203" y="1693"/>
                    <a:pt x="702" y="2169"/>
                  </a:cubicBezTo>
                  <a:cubicBezTo>
                    <a:pt x="226" y="2595"/>
                    <a:pt x="0" y="3122"/>
                    <a:pt x="151" y="3773"/>
                  </a:cubicBezTo>
                  <a:cubicBezTo>
                    <a:pt x="335" y="3773"/>
                    <a:pt x="507" y="3784"/>
                    <a:pt x="684" y="3784"/>
                  </a:cubicBezTo>
                  <a:cubicBezTo>
                    <a:pt x="772" y="3784"/>
                    <a:pt x="861" y="3782"/>
                    <a:pt x="953" y="3773"/>
                  </a:cubicBezTo>
                  <a:cubicBezTo>
                    <a:pt x="2682" y="3598"/>
                    <a:pt x="4386" y="3397"/>
                    <a:pt x="6116" y="3197"/>
                  </a:cubicBezTo>
                  <a:cubicBezTo>
                    <a:pt x="6166" y="2921"/>
                    <a:pt x="6391" y="2896"/>
                    <a:pt x="6642" y="2821"/>
                  </a:cubicBezTo>
                  <a:cubicBezTo>
                    <a:pt x="6968" y="2746"/>
                    <a:pt x="7093" y="2445"/>
                    <a:pt x="7093" y="2144"/>
                  </a:cubicBezTo>
                  <a:cubicBezTo>
                    <a:pt x="7143" y="1192"/>
                    <a:pt x="6291" y="139"/>
                    <a:pt x="5339" y="39"/>
                  </a:cubicBezTo>
                  <a:cubicBezTo>
                    <a:pt x="5081" y="15"/>
                    <a:pt x="4827" y="0"/>
                    <a:pt x="4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45250" y="1544883"/>
              <a:ext cx="147275" cy="107775"/>
            </a:xfrm>
            <a:custGeom>
              <a:avLst/>
              <a:gdLst/>
              <a:ahLst/>
              <a:cxnLst/>
              <a:rect l="l" t="t" r="r" b="b"/>
              <a:pathLst>
                <a:path w="5891" h="4311" extrusionOk="0">
                  <a:moveTo>
                    <a:pt x="2761" y="0"/>
                  </a:moveTo>
                  <a:cubicBezTo>
                    <a:pt x="2038" y="0"/>
                    <a:pt x="1254" y="341"/>
                    <a:pt x="828" y="860"/>
                  </a:cubicBezTo>
                  <a:cubicBezTo>
                    <a:pt x="1" y="1863"/>
                    <a:pt x="201" y="3091"/>
                    <a:pt x="51" y="4244"/>
                  </a:cubicBezTo>
                  <a:cubicBezTo>
                    <a:pt x="194" y="4289"/>
                    <a:pt x="334" y="4311"/>
                    <a:pt x="472" y="4311"/>
                  </a:cubicBezTo>
                  <a:cubicBezTo>
                    <a:pt x="720" y="4311"/>
                    <a:pt x="962" y="4238"/>
                    <a:pt x="1204" y="4093"/>
                  </a:cubicBezTo>
                  <a:cubicBezTo>
                    <a:pt x="1705" y="3818"/>
                    <a:pt x="2231" y="3717"/>
                    <a:pt x="2833" y="3667"/>
                  </a:cubicBezTo>
                  <a:cubicBezTo>
                    <a:pt x="4036" y="3567"/>
                    <a:pt x="5214" y="3316"/>
                    <a:pt x="5890" y="2139"/>
                  </a:cubicBezTo>
                  <a:cubicBezTo>
                    <a:pt x="5815" y="2038"/>
                    <a:pt x="5690" y="1963"/>
                    <a:pt x="5615" y="1863"/>
                  </a:cubicBezTo>
                  <a:cubicBezTo>
                    <a:pt x="5038" y="1136"/>
                    <a:pt x="4387" y="484"/>
                    <a:pt x="3484" y="133"/>
                  </a:cubicBezTo>
                  <a:cubicBezTo>
                    <a:pt x="3263" y="42"/>
                    <a:pt x="3016"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07650" y="415583"/>
              <a:ext cx="165450" cy="144250"/>
            </a:xfrm>
            <a:custGeom>
              <a:avLst/>
              <a:gdLst/>
              <a:ahLst/>
              <a:cxnLst/>
              <a:rect l="l" t="t" r="r" b="b"/>
              <a:pathLst>
                <a:path w="6618" h="5770" extrusionOk="0">
                  <a:moveTo>
                    <a:pt x="2754" y="0"/>
                  </a:moveTo>
                  <a:cubicBezTo>
                    <a:pt x="2465" y="0"/>
                    <a:pt x="2168" y="39"/>
                    <a:pt x="1856" y="117"/>
                  </a:cubicBezTo>
                  <a:cubicBezTo>
                    <a:pt x="502" y="468"/>
                    <a:pt x="151" y="819"/>
                    <a:pt x="151" y="2223"/>
                  </a:cubicBezTo>
                  <a:cubicBezTo>
                    <a:pt x="1" y="3927"/>
                    <a:pt x="1229" y="5030"/>
                    <a:pt x="2632" y="5556"/>
                  </a:cubicBezTo>
                  <a:cubicBezTo>
                    <a:pt x="3008" y="5700"/>
                    <a:pt x="3377" y="5770"/>
                    <a:pt x="3734" y="5770"/>
                  </a:cubicBezTo>
                  <a:cubicBezTo>
                    <a:pt x="4496" y="5770"/>
                    <a:pt x="5209" y="5451"/>
                    <a:pt x="5841" y="4854"/>
                  </a:cubicBezTo>
                  <a:cubicBezTo>
                    <a:pt x="6392" y="4303"/>
                    <a:pt x="6617" y="3150"/>
                    <a:pt x="6292" y="2448"/>
                  </a:cubicBezTo>
                  <a:cubicBezTo>
                    <a:pt x="5891" y="1571"/>
                    <a:pt x="5239" y="894"/>
                    <a:pt x="4337" y="418"/>
                  </a:cubicBezTo>
                  <a:cubicBezTo>
                    <a:pt x="3812" y="139"/>
                    <a:pt x="3299"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47275" y="1312083"/>
              <a:ext cx="155650" cy="130525"/>
            </a:xfrm>
            <a:custGeom>
              <a:avLst/>
              <a:gdLst/>
              <a:ahLst/>
              <a:cxnLst/>
              <a:rect l="l" t="t" r="r" b="b"/>
              <a:pathLst>
                <a:path w="6226" h="5221" extrusionOk="0">
                  <a:moveTo>
                    <a:pt x="2872" y="0"/>
                  </a:moveTo>
                  <a:cubicBezTo>
                    <a:pt x="1905" y="0"/>
                    <a:pt x="473" y="1121"/>
                    <a:pt x="310" y="2027"/>
                  </a:cubicBezTo>
                  <a:cubicBezTo>
                    <a:pt x="1" y="3862"/>
                    <a:pt x="1164" y="5221"/>
                    <a:pt x="2895" y="5221"/>
                  </a:cubicBezTo>
                  <a:cubicBezTo>
                    <a:pt x="2984" y="5221"/>
                    <a:pt x="3075" y="5217"/>
                    <a:pt x="3168" y="5210"/>
                  </a:cubicBezTo>
                  <a:lnTo>
                    <a:pt x="3669" y="5210"/>
                  </a:lnTo>
                  <a:cubicBezTo>
                    <a:pt x="4772" y="5160"/>
                    <a:pt x="5724" y="4458"/>
                    <a:pt x="5925" y="3581"/>
                  </a:cubicBezTo>
                  <a:cubicBezTo>
                    <a:pt x="6225" y="2303"/>
                    <a:pt x="5749" y="1125"/>
                    <a:pt x="4696" y="598"/>
                  </a:cubicBezTo>
                  <a:cubicBezTo>
                    <a:pt x="4195" y="348"/>
                    <a:pt x="3644" y="147"/>
                    <a:pt x="3092" y="22"/>
                  </a:cubicBezTo>
                  <a:cubicBezTo>
                    <a:pt x="3023" y="7"/>
                    <a:pt x="2949" y="0"/>
                    <a:pt x="2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04900" y="228658"/>
              <a:ext cx="182350" cy="128925"/>
            </a:xfrm>
            <a:custGeom>
              <a:avLst/>
              <a:gdLst/>
              <a:ahLst/>
              <a:cxnLst/>
              <a:rect l="l" t="t" r="r" b="b"/>
              <a:pathLst>
                <a:path w="7294" h="5157" extrusionOk="0">
                  <a:moveTo>
                    <a:pt x="677" y="0"/>
                  </a:moveTo>
                  <a:cubicBezTo>
                    <a:pt x="326" y="802"/>
                    <a:pt x="1" y="1554"/>
                    <a:pt x="51" y="2481"/>
                  </a:cubicBezTo>
                  <a:cubicBezTo>
                    <a:pt x="156" y="4152"/>
                    <a:pt x="1434" y="5157"/>
                    <a:pt x="2716" y="5157"/>
                  </a:cubicBezTo>
                  <a:cubicBezTo>
                    <a:pt x="3260" y="5157"/>
                    <a:pt x="3805" y="4975"/>
                    <a:pt x="4261" y="4587"/>
                  </a:cubicBezTo>
                  <a:cubicBezTo>
                    <a:pt x="4763" y="4186"/>
                    <a:pt x="5289" y="3810"/>
                    <a:pt x="5815" y="3484"/>
                  </a:cubicBezTo>
                  <a:cubicBezTo>
                    <a:pt x="6742" y="2908"/>
                    <a:pt x="7219" y="2080"/>
                    <a:pt x="7294" y="1028"/>
                  </a:cubicBezTo>
                  <a:lnTo>
                    <a:pt x="7294" y="1028"/>
                  </a:lnTo>
                  <a:cubicBezTo>
                    <a:pt x="6442" y="1328"/>
                    <a:pt x="5612" y="1486"/>
                    <a:pt x="4805" y="1486"/>
                  </a:cubicBezTo>
                  <a:cubicBezTo>
                    <a:pt x="3523" y="1486"/>
                    <a:pt x="2297" y="1087"/>
                    <a:pt x="1128" y="226"/>
                  </a:cubicBezTo>
                  <a:cubicBezTo>
                    <a:pt x="1003" y="126"/>
                    <a:pt x="828" y="75"/>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78450" y="860333"/>
              <a:ext cx="118450" cy="142725"/>
            </a:xfrm>
            <a:custGeom>
              <a:avLst/>
              <a:gdLst/>
              <a:ahLst/>
              <a:cxnLst/>
              <a:rect l="l" t="t" r="r" b="b"/>
              <a:pathLst>
                <a:path w="4738" h="5709" extrusionOk="0">
                  <a:moveTo>
                    <a:pt x="2689" y="0"/>
                  </a:moveTo>
                  <a:cubicBezTo>
                    <a:pt x="2171" y="0"/>
                    <a:pt x="1725" y="308"/>
                    <a:pt x="1279" y="698"/>
                  </a:cubicBezTo>
                  <a:cubicBezTo>
                    <a:pt x="452" y="1475"/>
                    <a:pt x="1" y="2378"/>
                    <a:pt x="101" y="3505"/>
                  </a:cubicBezTo>
                  <a:cubicBezTo>
                    <a:pt x="101" y="3756"/>
                    <a:pt x="76" y="4007"/>
                    <a:pt x="101" y="4232"/>
                  </a:cubicBezTo>
                  <a:cubicBezTo>
                    <a:pt x="196" y="5120"/>
                    <a:pt x="888" y="5709"/>
                    <a:pt x="1674" y="5709"/>
                  </a:cubicBezTo>
                  <a:cubicBezTo>
                    <a:pt x="1931" y="5709"/>
                    <a:pt x="2198" y="5646"/>
                    <a:pt x="2457" y="5510"/>
                  </a:cubicBezTo>
                  <a:cubicBezTo>
                    <a:pt x="3760" y="4859"/>
                    <a:pt x="4738" y="3430"/>
                    <a:pt x="4487" y="1826"/>
                  </a:cubicBezTo>
                  <a:cubicBezTo>
                    <a:pt x="4362" y="1099"/>
                    <a:pt x="4011" y="423"/>
                    <a:pt x="3259" y="122"/>
                  </a:cubicBezTo>
                  <a:cubicBezTo>
                    <a:pt x="3058" y="38"/>
                    <a:pt x="2869" y="0"/>
                    <a:pt x="2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85225" y="601358"/>
              <a:ext cx="127225" cy="121350"/>
            </a:xfrm>
            <a:custGeom>
              <a:avLst/>
              <a:gdLst/>
              <a:ahLst/>
              <a:cxnLst/>
              <a:rect l="l" t="t" r="r" b="b"/>
              <a:pathLst>
                <a:path w="5089" h="4854" extrusionOk="0">
                  <a:moveTo>
                    <a:pt x="2740" y="1"/>
                  </a:moveTo>
                  <a:cubicBezTo>
                    <a:pt x="2627" y="1"/>
                    <a:pt x="2516" y="11"/>
                    <a:pt x="2407" y="30"/>
                  </a:cubicBezTo>
                  <a:cubicBezTo>
                    <a:pt x="1103" y="255"/>
                    <a:pt x="1" y="1859"/>
                    <a:pt x="26" y="2912"/>
                  </a:cubicBezTo>
                  <a:cubicBezTo>
                    <a:pt x="46" y="3995"/>
                    <a:pt x="1002" y="4853"/>
                    <a:pt x="2029" y="4853"/>
                  </a:cubicBezTo>
                  <a:cubicBezTo>
                    <a:pt x="2238" y="4853"/>
                    <a:pt x="2450" y="4818"/>
                    <a:pt x="2657" y="4741"/>
                  </a:cubicBezTo>
                  <a:cubicBezTo>
                    <a:pt x="2933" y="4641"/>
                    <a:pt x="3209" y="4516"/>
                    <a:pt x="3459" y="4366"/>
                  </a:cubicBezTo>
                  <a:cubicBezTo>
                    <a:pt x="4813" y="3513"/>
                    <a:pt x="5088" y="1834"/>
                    <a:pt x="4111" y="631"/>
                  </a:cubicBezTo>
                  <a:cubicBezTo>
                    <a:pt x="3725" y="184"/>
                    <a:pt x="3223"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06275" y="1131383"/>
              <a:ext cx="108425" cy="121450"/>
            </a:xfrm>
            <a:custGeom>
              <a:avLst/>
              <a:gdLst/>
              <a:ahLst/>
              <a:cxnLst/>
              <a:rect l="l" t="t" r="r" b="b"/>
              <a:pathLst>
                <a:path w="4337" h="4858" extrusionOk="0">
                  <a:moveTo>
                    <a:pt x="2283" y="0"/>
                  </a:moveTo>
                  <a:cubicBezTo>
                    <a:pt x="1689" y="0"/>
                    <a:pt x="1120" y="206"/>
                    <a:pt x="728" y="558"/>
                  </a:cubicBezTo>
                  <a:cubicBezTo>
                    <a:pt x="26" y="1210"/>
                    <a:pt x="1" y="1912"/>
                    <a:pt x="26" y="2739"/>
                  </a:cubicBezTo>
                  <a:cubicBezTo>
                    <a:pt x="76" y="3666"/>
                    <a:pt x="477" y="4368"/>
                    <a:pt x="1429" y="4693"/>
                  </a:cubicBezTo>
                  <a:cubicBezTo>
                    <a:pt x="1722" y="4804"/>
                    <a:pt x="2004" y="4857"/>
                    <a:pt x="2275" y="4857"/>
                  </a:cubicBezTo>
                  <a:cubicBezTo>
                    <a:pt x="2863" y="4857"/>
                    <a:pt x="3397" y="4606"/>
                    <a:pt x="3860" y="4142"/>
                  </a:cubicBezTo>
                  <a:cubicBezTo>
                    <a:pt x="4312" y="3691"/>
                    <a:pt x="4261" y="3190"/>
                    <a:pt x="4261" y="2613"/>
                  </a:cubicBezTo>
                  <a:cubicBezTo>
                    <a:pt x="4337" y="2087"/>
                    <a:pt x="4211" y="1536"/>
                    <a:pt x="4061" y="984"/>
                  </a:cubicBezTo>
                  <a:cubicBezTo>
                    <a:pt x="4011" y="784"/>
                    <a:pt x="3936" y="608"/>
                    <a:pt x="3760" y="483"/>
                  </a:cubicBezTo>
                  <a:cubicBezTo>
                    <a:pt x="3311" y="149"/>
                    <a:pt x="2788" y="0"/>
                    <a:pt x="2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75150" y="990358"/>
              <a:ext cx="112100" cy="111150"/>
            </a:xfrm>
            <a:custGeom>
              <a:avLst/>
              <a:gdLst/>
              <a:ahLst/>
              <a:cxnLst/>
              <a:rect l="l" t="t" r="r" b="b"/>
              <a:pathLst>
                <a:path w="4484" h="4446" extrusionOk="0">
                  <a:moveTo>
                    <a:pt x="2084" y="1"/>
                  </a:moveTo>
                  <a:cubicBezTo>
                    <a:pt x="651" y="1"/>
                    <a:pt x="0" y="847"/>
                    <a:pt x="48" y="1964"/>
                  </a:cubicBezTo>
                  <a:cubicBezTo>
                    <a:pt x="97" y="3253"/>
                    <a:pt x="1227" y="4445"/>
                    <a:pt x="2465" y="4445"/>
                  </a:cubicBezTo>
                  <a:cubicBezTo>
                    <a:pt x="2478" y="4445"/>
                    <a:pt x="2491" y="4445"/>
                    <a:pt x="2504" y="4445"/>
                  </a:cubicBezTo>
                  <a:cubicBezTo>
                    <a:pt x="3431" y="4420"/>
                    <a:pt x="4484" y="3442"/>
                    <a:pt x="4484" y="2565"/>
                  </a:cubicBezTo>
                  <a:cubicBezTo>
                    <a:pt x="4484" y="1036"/>
                    <a:pt x="3632" y="34"/>
                    <a:pt x="2328" y="9"/>
                  </a:cubicBezTo>
                  <a:cubicBezTo>
                    <a:pt x="2245" y="3"/>
                    <a:pt x="2163" y="1"/>
                    <a:pt x="2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501275" y="1217358"/>
              <a:ext cx="99650" cy="144100"/>
            </a:xfrm>
            <a:custGeom>
              <a:avLst/>
              <a:gdLst/>
              <a:ahLst/>
              <a:cxnLst/>
              <a:rect l="l" t="t" r="r" b="b"/>
              <a:pathLst>
                <a:path w="3986" h="5764" extrusionOk="0">
                  <a:moveTo>
                    <a:pt x="1318" y="0"/>
                  </a:moveTo>
                  <a:cubicBezTo>
                    <a:pt x="1305" y="0"/>
                    <a:pt x="1292" y="0"/>
                    <a:pt x="1278" y="1"/>
                  </a:cubicBezTo>
                  <a:cubicBezTo>
                    <a:pt x="827" y="26"/>
                    <a:pt x="627" y="427"/>
                    <a:pt x="501" y="803"/>
                  </a:cubicBezTo>
                  <a:cubicBezTo>
                    <a:pt x="301" y="1430"/>
                    <a:pt x="100" y="2082"/>
                    <a:pt x="201" y="2808"/>
                  </a:cubicBezTo>
                  <a:cubicBezTo>
                    <a:pt x="0" y="3811"/>
                    <a:pt x="501" y="4613"/>
                    <a:pt x="1128" y="5390"/>
                  </a:cubicBezTo>
                  <a:cubicBezTo>
                    <a:pt x="1255" y="5559"/>
                    <a:pt x="1417" y="5764"/>
                    <a:pt x="1645" y="5764"/>
                  </a:cubicBezTo>
                  <a:cubicBezTo>
                    <a:pt x="1688" y="5764"/>
                    <a:pt x="1732" y="5756"/>
                    <a:pt x="1780" y="5741"/>
                  </a:cubicBezTo>
                  <a:cubicBezTo>
                    <a:pt x="2506" y="5565"/>
                    <a:pt x="3359" y="5540"/>
                    <a:pt x="3659" y="4663"/>
                  </a:cubicBezTo>
                  <a:cubicBezTo>
                    <a:pt x="3935" y="3811"/>
                    <a:pt x="3985" y="2959"/>
                    <a:pt x="3334" y="2207"/>
                  </a:cubicBezTo>
                  <a:cubicBezTo>
                    <a:pt x="2882" y="1681"/>
                    <a:pt x="2431" y="1154"/>
                    <a:pt x="2030" y="603"/>
                  </a:cubicBezTo>
                  <a:cubicBezTo>
                    <a:pt x="1837" y="337"/>
                    <a:pt x="1690" y="0"/>
                    <a:pt x="1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04300" y="755533"/>
              <a:ext cx="102125" cy="94800"/>
            </a:xfrm>
            <a:custGeom>
              <a:avLst/>
              <a:gdLst/>
              <a:ahLst/>
              <a:cxnLst/>
              <a:rect l="l" t="t" r="r" b="b"/>
              <a:pathLst>
                <a:path w="4085" h="3792" extrusionOk="0">
                  <a:moveTo>
                    <a:pt x="1778" y="1"/>
                  </a:moveTo>
                  <a:cubicBezTo>
                    <a:pt x="899" y="1"/>
                    <a:pt x="1" y="831"/>
                    <a:pt x="50" y="1732"/>
                  </a:cubicBezTo>
                  <a:cubicBezTo>
                    <a:pt x="100" y="2685"/>
                    <a:pt x="626" y="3737"/>
                    <a:pt x="1779" y="3788"/>
                  </a:cubicBezTo>
                  <a:cubicBezTo>
                    <a:pt x="1815" y="3790"/>
                    <a:pt x="1851" y="3792"/>
                    <a:pt x="1887" y="3792"/>
                  </a:cubicBezTo>
                  <a:cubicBezTo>
                    <a:pt x="2846" y="3792"/>
                    <a:pt x="4010" y="2855"/>
                    <a:pt x="4035" y="2058"/>
                  </a:cubicBezTo>
                  <a:cubicBezTo>
                    <a:pt x="4085" y="1031"/>
                    <a:pt x="3007" y="53"/>
                    <a:pt x="1854" y="3"/>
                  </a:cubicBezTo>
                  <a:cubicBezTo>
                    <a:pt x="1829" y="2"/>
                    <a:pt x="1803" y="1"/>
                    <a:pt x="1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 name="Google Shape;37;p2"/>
          <p:cNvSpPr/>
          <p:nvPr/>
        </p:nvSpPr>
        <p:spPr>
          <a:xfrm>
            <a:off x="1416067" y="860411"/>
            <a:ext cx="88600" cy="86967"/>
          </a:xfrm>
          <a:custGeom>
            <a:avLst/>
            <a:gdLst/>
            <a:ahLst/>
            <a:cxnLst/>
            <a:rect l="l" t="t" r="r" b="b"/>
            <a:pathLst>
              <a:path w="2658" h="2609" extrusionOk="0">
                <a:moveTo>
                  <a:pt x="1628" y="0"/>
                </a:moveTo>
                <a:cubicBezTo>
                  <a:pt x="1024" y="0"/>
                  <a:pt x="50" y="836"/>
                  <a:pt x="25" y="1379"/>
                </a:cubicBezTo>
                <a:cubicBezTo>
                  <a:pt x="1" y="2042"/>
                  <a:pt x="697" y="2608"/>
                  <a:pt x="1502" y="2608"/>
                </a:cubicBezTo>
                <a:cubicBezTo>
                  <a:pt x="1520" y="2608"/>
                  <a:pt x="1537" y="2608"/>
                  <a:pt x="1554" y="2608"/>
                </a:cubicBezTo>
                <a:cubicBezTo>
                  <a:pt x="2306" y="2582"/>
                  <a:pt x="2657" y="2207"/>
                  <a:pt x="2657" y="1379"/>
                </a:cubicBezTo>
                <a:cubicBezTo>
                  <a:pt x="2657" y="653"/>
                  <a:pt x="2206" y="26"/>
                  <a:pt x="1655" y="1"/>
                </a:cubicBezTo>
                <a:cubicBezTo>
                  <a:pt x="1646" y="1"/>
                  <a:pt x="1637" y="0"/>
                  <a:pt x="162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395167" y="713378"/>
            <a:ext cx="82767" cy="74433"/>
          </a:xfrm>
          <a:custGeom>
            <a:avLst/>
            <a:gdLst/>
            <a:ahLst/>
            <a:cxnLst/>
            <a:rect l="l" t="t" r="r" b="b"/>
            <a:pathLst>
              <a:path w="2483" h="2233" extrusionOk="0">
                <a:moveTo>
                  <a:pt x="1344" y="0"/>
                </a:moveTo>
                <a:cubicBezTo>
                  <a:pt x="1331" y="0"/>
                  <a:pt x="1317" y="0"/>
                  <a:pt x="1304" y="1"/>
                </a:cubicBezTo>
                <a:cubicBezTo>
                  <a:pt x="552" y="1"/>
                  <a:pt x="26" y="527"/>
                  <a:pt x="1" y="1229"/>
                </a:cubicBezTo>
                <a:cubicBezTo>
                  <a:pt x="1" y="1883"/>
                  <a:pt x="352" y="2233"/>
                  <a:pt x="1009" y="2233"/>
                </a:cubicBezTo>
                <a:cubicBezTo>
                  <a:pt x="1032" y="2233"/>
                  <a:pt x="1055" y="2232"/>
                  <a:pt x="1079" y="2232"/>
                </a:cubicBezTo>
                <a:cubicBezTo>
                  <a:pt x="1855" y="2232"/>
                  <a:pt x="2482" y="1655"/>
                  <a:pt x="2457" y="978"/>
                </a:cubicBezTo>
                <a:cubicBezTo>
                  <a:pt x="2432" y="489"/>
                  <a:pt x="1883" y="0"/>
                  <a:pt x="134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966904" y="-472795"/>
            <a:ext cx="1032969" cy="1813561"/>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 name="Google Shape;40;p2"/>
          <p:cNvGrpSpPr/>
          <p:nvPr/>
        </p:nvGrpSpPr>
        <p:grpSpPr>
          <a:xfrm>
            <a:off x="11091317" y="2817351"/>
            <a:ext cx="1100683" cy="1607633"/>
            <a:chOff x="8318488" y="2113013"/>
            <a:chExt cx="825512" cy="1205725"/>
          </a:xfrm>
        </p:grpSpPr>
        <p:sp>
          <p:nvSpPr>
            <p:cNvPr id="41" name="Google Shape;41;p2"/>
            <p:cNvSpPr/>
            <p:nvPr/>
          </p:nvSpPr>
          <p:spPr>
            <a:xfrm>
              <a:off x="8439700" y="2369263"/>
              <a:ext cx="704300" cy="949475"/>
            </a:xfrm>
            <a:custGeom>
              <a:avLst/>
              <a:gdLst/>
              <a:ahLst/>
              <a:cxnLst/>
              <a:rect l="l" t="t" r="r" b="b"/>
              <a:pathLst>
                <a:path w="28172" h="37979" extrusionOk="0">
                  <a:moveTo>
                    <a:pt x="12257" y="36367"/>
                  </a:moveTo>
                  <a:cubicBezTo>
                    <a:pt x="12282" y="36367"/>
                    <a:pt x="12382" y="36417"/>
                    <a:pt x="12382" y="36442"/>
                  </a:cubicBezTo>
                  <a:cubicBezTo>
                    <a:pt x="12334" y="36561"/>
                    <a:pt x="12287" y="36658"/>
                    <a:pt x="12131" y="36688"/>
                  </a:cubicBezTo>
                  <a:lnTo>
                    <a:pt x="12131" y="36688"/>
                  </a:lnTo>
                  <a:cubicBezTo>
                    <a:pt x="12131" y="36565"/>
                    <a:pt x="12133" y="36441"/>
                    <a:pt x="12257" y="36367"/>
                  </a:cubicBezTo>
                  <a:close/>
                  <a:moveTo>
                    <a:pt x="28171" y="1"/>
                  </a:moveTo>
                  <a:cubicBezTo>
                    <a:pt x="27144" y="377"/>
                    <a:pt x="26066" y="427"/>
                    <a:pt x="25039" y="878"/>
                  </a:cubicBezTo>
                  <a:cubicBezTo>
                    <a:pt x="24287" y="1204"/>
                    <a:pt x="23560" y="1630"/>
                    <a:pt x="22758" y="1780"/>
                  </a:cubicBezTo>
                  <a:cubicBezTo>
                    <a:pt x="21805" y="1906"/>
                    <a:pt x="21104" y="2532"/>
                    <a:pt x="20377" y="2983"/>
                  </a:cubicBezTo>
                  <a:cubicBezTo>
                    <a:pt x="19049" y="3785"/>
                    <a:pt x="17720" y="4612"/>
                    <a:pt x="16442" y="5540"/>
                  </a:cubicBezTo>
                  <a:cubicBezTo>
                    <a:pt x="15289" y="6367"/>
                    <a:pt x="14186" y="7269"/>
                    <a:pt x="13134" y="8221"/>
                  </a:cubicBezTo>
                  <a:cubicBezTo>
                    <a:pt x="11680" y="9625"/>
                    <a:pt x="10201" y="11003"/>
                    <a:pt x="8823" y="12457"/>
                  </a:cubicBezTo>
                  <a:cubicBezTo>
                    <a:pt x="7369" y="14011"/>
                    <a:pt x="6066" y="15690"/>
                    <a:pt x="4813" y="17394"/>
                  </a:cubicBezTo>
                  <a:cubicBezTo>
                    <a:pt x="4136" y="18322"/>
                    <a:pt x="3334" y="19199"/>
                    <a:pt x="2808" y="20226"/>
                  </a:cubicBezTo>
                  <a:cubicBezTo>
                    <a:pt x="5590" y="20402"/>
                    <a:pt x="6492" y="22858"/>
                    <a:pt x="6216" y="25114"/>
                  </a:cubicBezTo>
                  <a:cubicBezTo>
                    <a:pt x="6191" y="25439"/>
                    <a:pt x="6141" y="25765"/>
                    <a:pt x="6041" y="26091"/>
                  </a:cubicBezTo>
                  <a:cubicBezTo>
                    <a:pt x="5891" y="26643"/>
                    <a:pt x="5540" y="27094"/>
                    <a:pt x="4963" y="27169"/>
                  </a:cubicBezTo>
                  <a:cubicBezTo>
                    <a:pt x="4926" y="27172"/>
                    <a:pt x="4889" y="27174"/>
                    <a:pt x="4853" y="27174"/>
                  </a:cubicBezTo>
                  <a:cubicBezTo>
                    <a:pt x="4355" y="27174"/>
                    <a:pt x="3971" y="26854"/>
                    <a:pt x="3760" y="26317"/>
                  </a:cubicBezTo>
                  <a:cubicBezTo>
                    <a:pt x="3459" y="25615"/>
                    <a:pt x="3109" y="24938"/>
                    <a:pt x="2808" y="24236"/>
                  </a:cubicBezTo>
                  <a:cubicBezTo>
                    <a:pt x="2697" y="23984"/>
                    <a:pt x="2547" y="23860"/>
                    <a:pt x="2363" y="23860"/>
                  </a:cubicBezTo>
                  <a:cubicBezTo>
                    <a:pt x="2255" y="23860"/>
                    <a:pt x="2135" y="23903"/>
                    <a:pt x="2006" y="23986"/>
                  </a:cubicBezTo>
                  <a:cubicBezTo>
                    <a:pt x="1329" y="24387"/>
                    <a:pt x="703" y="24788"/>
                    <a:pt x="251" y="25465"/>
                  </a:cubicBezTo>
                  <a:cubicBezTo>
                    <a:pt x="302" y="25991"/>
                    <a:pt x="1" y="26492"/>
                    <a:pt x="76" y="27018"/>
                  </a:cubicBezTo>
                  <a:cubicBezTo>
                    <a:pt x="176" y="27946"/>
                    <a:pt x="201" y="28898"/>
                    <a:pt x="352" y="29825"/>
                  </a:cubicBezTo>
                  <a:cubicBezTo>
                    <a:pt x="502" y="30803"/>
                    <a:pt x="803" y="31780"/>
                    <a:pt x="1505" y="32532"/>
                  </a:cubicBezTo>
                  <a:cubicBezTo>
                    <a:pt x="2131" y="33209"/>
                    <a:pt x="3008" y="33635"/>
                    <a:pt x="3434" y="34512"/>
                  </a:cubicBezTo>
                  <a:cubicBezTo>
                    <a:pt x="3510" y="34638"/>
                    <a:pt x="3710" y="34688"/>
                    <a:pt x="3860" y="34763"/>
                  </a:cubicBezTo>
                  <a:cubicBezTo>
                    <a:pt x="4512" y="35164"/>
                    <a:pt x="5214" y="35515"/>
                    <a:pt x="5815" y="35941"/>
                  </a:cubicBezTo>
                  <a:cubicBezTo>
                    <a:pt x="6592" y="36492"/>
                    <a:pt x="7269" y="37119"/>
                    <a:pt x="7996" y="37695"/>
                  </a:cubicBezTo>
                  <a:cubicBezTo>
                    <a:pt x="8240" y="37884"/>
                    <a:pt x="8508" y="37979"/>
                    <a:pt x="8764" y="37979"/>
                  </a:cubicBezTo>
                  <a:cubicBezTo>
                    <a:pt x="9087" y="37979"/>
                    <a:pt x="9390" y="37827"/>
                    <a:pt x="9600" y="37520"/>
                  </a:cubicBezTo>
                  <a:cubicBezTo>
                    <a:pt x="9825" y="37194"/>
                    <a:pt x="10076" y="36793"/>
                    <a:pt x="10377" y="36693"/>
                  </a:cubicBezTo>
                  <a:cubicBezTo>
                    <a:pt x="10703" y="36567"/>
                    <a:pt x="11053" y="36668"/>
                    <a:pt x="11179" y="36216"/>
                  </a:cubicBezTo>
                  <a:cubicBezTo>
                    <a:pt x="11192" y="36177"/>
                    <a:pt x="11205" y="36162"/>
                    <a:pt x="11218" y="36162"/>
                  </a:cubicBezTo>
                  <a:cubicBezTo>
                    <a:pt x="11252" y="36162"/>
                    <a:pt x="11279" y="36280"/>
                    <a:pt x="11279" y="36317"/>
                  </a:cubicBezTo>
                  <a:cubicBezTo>
                    <a:pt x="11305" y="36650"/>
                    <a:pt x="11448" y="36721"/>
                    <a:pt x="11623" y="36721"/>
                  </a:cubicBezTo>
                  <a:cubicBezTo>
                    <a:pt x="11753" y="36721"/>
                    <a:pt x="11900" y="36681"/>
                    <a:pt x="12028" y="36681"/>
                  </a:cubicBezTo>
                  <a:cubicBezTo>
                    <a:pt x="12060" y="36681"/>
                    <a:pt x="12092" y="36684"/>
                    <a:pt x="12121" y="36690"/>
                  </a:cubicBezTo>
                  <a:lnTo>
                    <a:pt x="12121" y="36690"/>
                  </a:lnTo>
                  <a:cubicBezTo>
                    <a:pt x="12116" y="36691"/>
                    <a:pt x="12111" y="36692"/>
                    <a:pt x="12106" y="36693"/>
                  </a:cubicBezTo>
                  <a:cubicBezTo>
                    <a:pt x="12156" y="36893"/>
                    <a:pt x="12131" y="37094"/>
                    <a:pt x="12056" y="37269"/>
                  </a:cubicBezTo>
                  <a:cubicBezTo>
                    <a:pt x="11892" y="37597"/>
                    <a:pt x="12064" y="37741"/>
                    <a:pt x="12269" y="37741"/>
                  </a:cubicBezTo>
                  <a:cubicBezTo>
                    <a:pt x="12314" y="37741"/>
                    <a:pt x="12361" y="37734"/>
                    <a:pt x="12407" y="37720"/>
                  </a:cubicBezTo>
                  <a:cubicBezTo>
                    <a:pt x="13184" y="37520"/>
                    <a:pt x="14136" y="37670"/>
                    <a:pt x="14612" y="36768"/>
                  </a:cubicBezTo>
                  <a:cubicBezTo>
                    <a:pt x="14663" y="36668"/>
                    <a:pt x="14838" y="36617"/>
                    <a:pt x="14938" y="36542"/>
                  </a:cubicBezTo>
                  <a:cubicBezTo>
                    <a:pt x="16292" y="35790"/>
                    <a:pt x="17419" y="34688"/>
                    <a:pt x="18873" y="34111"/>
                  </a:cubicBezTo>
                  <a:cubicBezTo>
                    <a:pt x="19023" y="34036"/>
                    <a:pt x="19149" y="33936"/>
                    <a:pt x="19274" y="33810"/>
                  </a:cubicBezTo>
                  <a:cubicBezTo>
                    <a:pt x="20978" y="32307"/>
                    <a:pt x="23008" y="31179"/>
                    <a:pt x="24738" y="29675"/>
                  </a:cubicBezTo>
                  <a:cubicBezTo>
                    <a:pt x="25765" y="28748"/>
                    <a:pt x="26943" y="27971"/>
                    <a:pt x="28171" y="27269"/>
                  </a:cubicBezTo>
                  <a:lnTo>
                    <a:pt x="28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8546850" y="2113013"/>
              <a:ext cx="464325" cy="461800"/>
            </a:xfrm>
            <a:custGeom>
              <a:avLst/>
              <a:gdLst/>
              <a:ahLst/>
              <a:cxnLst/>
              <a:rect l="l" t="t" r="r" b="b"/>
              <a:pathLst>
                <a:path w="18573" h="18472" extrusionOk="0">
                  <a:moveTo>
                    <a:pt x="11409" y="5098"/>
                  </a:moveTo>
                  <a:cubicBezTo>
                    <a:pt x="11713" y="5098"/>
                    <a:pt x="11982" y="5126"/>
                    <a:pt x="12181" y="5188"/>
                  </a:cubicBezTo>
                  <a:cubicBezTo>
                    <a:pt x="12682" y="5338"/>
                    <a:pt x="12983" y="5614"/>
                    <a:pt x="13108" y="6115"/>
                  </a:cubicBezTo>
                  <a:cubicBezTo>
                    <a:pt x="13560" y="7694"/>
                    <a:pt x="13409" y="9198"/>
                    <a:pt x="12657" y="10627"/>
                  </a:cubicBezTo>
                  <a:cubicBezTo>
                    <a:pt x="12432" y="11053"/>
                    <a:pt x="12106" y="11404"/>
                    <a:pt x="11705" y="11679"/>
                  </a:cubicBezTo>
                  <a:cubicBezTo>
                    <a:pt x="10828" y="12281"/>
                    <a:pt x="9775" y="12506"/>
                    <a:pt x="8722" y="12682"/>
                  </a:cubicBezTo>
                  <a:cubicBezTo>
                    <a:pt x="8698" y="12683"/>
                    <a:pt x="8674" y="12683"/>
                    <a:pt x="8650" y="12683"/>
                  </a:cubicBezTo>
                  <a:cubicBezTo>
                    <a:pt x="7962" y="12683"/>
                    <a:pt x="7483" y="12338"/>
                    <a:pt x="7143" y="11805"/>
                  </a:cubicBezTo>
                  <a:cubicBezTo>
                    <a:pt x="6066" y="10025"/>
                    <a:pt x="5940" y="9073"/>
                    <a:pt x="7143" y="7293"/>
                  </a:cubicBezTo>
                  <a:cubicBezTo>
                    <a:pt x="7544" y="6692"/>
                    <a:pt x="7971" y="6090"/>
                    <a:pt x="8622" y="5714"/>
                  </a:cubicBezTo>
                  <a:cubicBezTo>
                    <a:pt x="9244" y="5356"/>
                    <a:pt x="10489" y="5098"/>
                    <a:pt x="11409" y="5098"/>
                  </a:cubicBezTo>
                  <a:close/>
                  <a:moveTo>
                    <a:pt x="10151" y="0"/>
                  </a:moveTo>
                  <a:cubicBezTo>
                    <a:pt x="8622" y="0"/>
                    <a:pt x="7118" y="301"/>
                    <a:pt x="5665" y="752"/>
                  </a:cubicBezTo>
                  <a:cubicBezTo>
                    <a:pt x="4963" y="952"/>
                    <a:pt x="4236" y="1228"/>
                    <a:pt x="3760" y="1805"/>
                  </a:cubicBezTo>
                  <a:cubicBezTo>
                    <a:pt x="2983" y="2807"/>
                    <a:pt x="2006" y="3634"/>
                    <a:pt x="1354" y="4737"/>
                  </a:cubicBezTo>
                  <a:cubicBezTo>
                    <a:pt x="1178" y="5013"/>
                    <a:pt x="1028" y="5313"/>
                    <a:pt x="928" y="5614"/>
                  </a:cubicBezTo>
                  <a:cubicBezTo>
                    <a:pt x="402" y="7143"/>
                    <a:pt x="1" y="8672"/>
                    <a:pt x="376" y="10301"/>
                  </a:cubicBezTo>
                  <a:cubicBezTo>
                    <a:pt x="702" y="11654"/>
                    <a:pt x="853" y="13058"/>
                    <a:pt x="1830" y="14161"/>
                  </a:cubicBezTo>
                  <a:cubicBezTo>
                    <a:pt x="2206" y="14562"/>
                    <a:pt x="2557" y="15013"/>
                    <a:pt x="2858" y="15489"/>
                  </a:cubicBezTo>
                  <a:cubicBezTo>
                    <a:pt x="3058" y="15815"/>
                    <a:pt x="3309" y="16065"/>
                    <a:pt x="3635" y="16266"/>
                  </a:cubicBezTo>
                  <a:cubicBezTo>
                    <a:pt x="4161" y="16617"/>
                    <a:pt x="4687" y="16943"/>
                    <a:pt x="5239" y="17268"/>
                  </a:cubicBezTo>
                  <a:cubicBezTo>
                    <a:pt x="6079" y="17791"/>
                    <a:pt x="6920" y="18313"/>
                    <a:pt x="7947" y="18313"/>
                  </a:cubicBezTo>
                  <a:cubicBezTo>
                    <a:pt x="8053" y="18313"/>
                    <a:pt x="8161" y="18308"/>
                    <a:pt x="8271" y="18296"/>
                  </a:cubicBezTo>
                  <a:cubicBezTo>
                    <a:pt x="8285" y="18294"/>
                    <a:pt x="8298" y="18293"/>
                    <a:pt x="8312" y="18293"/>
                  </a:cubicBezTo>
                  <a:cubicBezTo>
                    <a:pt x="8477" y="18293"/>
                    <a:pt x="8662" y="18425"/>
                    <a:pt x="8848" y="18471"/>
                  </a:cubicBezTo>
                  <a:cubicBezTo>
                    <a:pt x="9900" y="17519"/>
                    <a:pt x="11003" y="16617"/>
                    <a:pt x="12156" y="15790"/>
                  </a:cubicBezTo>
                  <a:cubicBezTo>
                    <a:pt x="13434" y="14862"/>
                    <a:pt x="14763" y="14035"/>
                    <a:pt x="16091" y="13233"/>
                  </a:cubicBezTo>
                  <a:cubicBezTo>
                    <a:pt x="16818" y="12782"/>
                    <a:pt x="17519" y="12156"/>
                    <a:pt x="18472" y="12030"/>
                  </a:cubicBezTo>
                  <a:cubicBezTo>
                    <a:pt x="18572" y="10526"/>
                    <a:pt x="18096" y="9098"/>
                    <a:pt x="17870" y="7619"/>
                  </a:cubicBezTo>
                  <a:cubicBezTo>
                    <a:pt x="17695" y="6191"/>
                    <a:pt x="17219" y="4862"/>
                    <a:pt x="16517" y="3684"/>
                  </a:cubicBezTo>
                  <a:cubicBezTo>
                    <a:pt x="15088" y="1328"/>
                    <a:pt x="12983" y="50"/>
                    <a:pt x="10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8318488" y="2846512"/>
              <a:ext cx="322548" cy="243149"/>
            </a:xfrm>
            <a:custGeom>
              <a:avLst/>
              <a:gdLst/>
              <a:ahLst/>
              <a:cxnLst/>
              <a:rect l="l" t="t" r="r" b="b"/>
              <a:pathLst>
                <a:path w="9250" h="6973" extrusionOk="0">
                  <a:moveTo>
                    <a:pt x="5565" y="25"/>
                  </a:moveTo>
                  <a:cubicBezTo>
                    <a:pt x="5064" y="76"/>
                    <a:pt x="4562" y="0"/>
                    <a:pt x="4086" y="226"/>
                  </a:cubicBezTo>
                  <a:cubicBezTo>
                    <a:pt x="2658" y="903"/>
                    <a:pt x="1505" y="1855"/>
                    <a:pt x="627" y="3158"/>
                  </a:cubicBezTo>
                  <a:cubicBezTo>
                    <a:pt x="226" y="3760"/>
                    <a:pt x="1" y="4386"/>
                    <a:pt x="26" y="5138"/>
                  </a:cubicBezTo>
                  <a:cubicBezTo>
                    <a:pt x="51" y="5740"/>
                    <a:pt x="277" y="6166"/>
                    <a:pt x="803" y="6416"/>
                  </a:cubicBezTo>
                  <a:cubicBezTo>
                    <a:pt x="942" y="6479"/>
                    <a:pt x="1092" y="6509"/>
                    <a:pt x="1244" y="6509"/>
                  </a:cubicBezTo>
                  <a:cubicBezTo>
                    <a:pt x="1637" y="6509"/>
                    <a:pt x="2049" y="6309"/>
                    <a:pt x="2357" y="5965"/>
                  </a:cubicBezTo>
                  <a:cubicBezTo>
                    <a:pt x="2557" y="5715"/>
                    <a:pt x="2708" y="5414"/>
                    <a:pt x="3008" y="5264"/>
                  </a:cubicBezTo>
                  <a:cubicBezTo>
                    <a:pt x="3460" y="4587"/>
                    <a:pt x="4086" y="4186"/>
                    <a:pt x="4763" y="3785"/>
                  </a:cubicBezTo>
                  <a:cubicBezTo>
                    <a:pt x="4892" y="3702"/>
                    <a:pt x="5012" y="3659"/>
                    <a:pt x="5120" y="3659"/>
                  </a:cubicBezTo>
                  <a:cubicBezTo>
                    <a:pt x="5304" y="3659"/>
                    <a:pt x="5454" y="3783"/>
                    <a:pt x="5565" y="4035"/>
                  </a:cubicBezTo>
                  <a:cubicBezTo>
                    <a:pt x="5866" y="4737"/>
                    <a:pt x="6216" y="5414"/>
                    <a:pt x="6517" y="6116"/>
                  </a:cubicBezTo>
                  <a:cubicBezTo>
                    <a:pt x="6728" y="6653"/>
                    <a:pt x="7112" y="6973"/>
                    <a:pt x="7610" y="6973"/>
                  </a:cubicBezTo>
                  <a:cubicBezTo>
                    <a:pt x="7646" y="6973"/>
                    <a:pt x="7683" y="6971"/>
                    <a:pt x="7720" y="6968"/>
                  </a:cubicBezTo>
                  <a:cubicBezTo>
                    <a:pt x="8297" y="6893"/>
                    <a:pt x="8648" y="6442"/>
                    <a:pt x="8798" y="5890"/>
                  </a:cubicBezTo>
                  <a:cubicBezTo>
                    <a:pt x="8898" y="5564"/>
                    <a:pt x="8948" y="5238"/>
                    <a:pt x="8973" y="4913"/>
                  </a:cubicBezTo>
                  <a:cubicBezTo>
                    <a:pt x="9249" y="2657"/>
                    <a:pt x="8347" y="201"/>
                    <a:pt x="5565"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 name="Google Shape;44;p2"/>
          <p:cNvGrpSpPr/>
          <p:nvPr/>
        </p:nvGrpSpPr>
        <p:grpSpPr>
          <a:xfrm>
            <a:off x="3" y="4729760"/>
            <a:ext cx="1403268" cy="2092112"/>
            <a:chOff x="2" y="3547320"/>
            <a:chExt cx="1052451" cy="1569084"/>
          </a:xfrm>
        </p:grpSpPr>
        <p:sp>
          <p:nvSpPr>
            <p:cNvPr id="45" name="Google Shape;45;p2"/>
            <p:cNvSpPr/>
            <p:nvPr/>
          </p:nvSpPr>
          <p:spPr>
            <a:xfrm>
              <a:off x="2" y="3547320"/>
              <a:ext cx="1052451" cy="1569084"/>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614465" y="3852914"/>
              <a:ext cx="313844" cy="249966"/>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3636" y="3904180"/>
              <a:ext cx="199395" cy="183513"/>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 name="Google Shape;48;p2"/>
          <p:cNvGrpSpPr/>
          <p:nvPr/>
        </p:nvGrpSpPr>
        <p:grpSpPr>
          <a:xfrm>
            <a:off x="215427" y="5595991"/>
            <a:ext cx="904240" cy="787364"/>
            <a:chOff x="161570" y="4196993"/>
            <a:chExt cx="678180" cy="590523"/>
          </a:xfrm>
        </p:grpSpPr>
        <p:sp>
          <p:nvSpPr>
            <p:cNvPr id="49" name="Google Shape;49;p2"/>
            <p:cNvSpPr/>
            <p:nvPr/>
          </p:nvSpPr>
          <p:spPr>
            <a:xfrm>
              <a:off x="479446" y="4349506"/>
              <a:ext cx="167663" cy="125849"/>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61570" y="4216475"/>
              <a:ext cx="114991" cy="91091"/>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62844" y="4473619"/>
              <a:ext cx="112953" cy="93996"/>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72634" y="4196993"/>
              <a:ext cx="114990" cy="108932"/>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51243" y="4524783"/>
              <a:ext cx="99015" cy="955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15469" y="4366884"/>
              <a:ext cx="97741" cy="91983"/>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528533" y="4591694"/>
              <a:ext cx="96060" cy="92136"/>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402331" y="4683626"/>
              <a:ext cx="72822" cy="7218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60647" y="4289701"/>
              <a:ext cx="136697" cy="111021"/>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55908" y="4671690"/>
              <a:ext cx="112950" cy="115826"/>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703046" y="4454607"/>
              <a:ext cx="136705" cy="125858"/>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2"/>
          <p:cNvSpPr/>
          <p:nvPr/>
        </p:nvSpPr>
        <p:spPr>
          <a:xfrm>
            <a:off x="3042567" y="6335529"/>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0517517" y="180900"/>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270218" y="1088434"/>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557617" y="1198634"/>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75251" y="876767"/>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210085" y="1258233"/>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014585" y="1695233"/>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0959218" y="5920284"/>
            <a:ext cx="766967" cy="1341800"/>
          </a:xfrm>
          <a:custGeom>
            <a:avLst/>
            <a:gdLst/>
            <a:ahLst/>
            <a:cxnLst/>
            <a:rect l="l" t="t" r="r" b="b"/>
            <a:pathLst>
              <a:path w="23009" h="40254" extrusionOk="0">
                <a:moveTo>
                  <a:pt x="12534" y="15239"/>
                </a:moveTo>
                <a:cubicBezTo>
                  <a:pt x="12570" y="15239"/>
                  <a:pt x="12611" y="15247"/>
                  <a:pt x="12657" y="15265"/>
                </a:cubicBezTo>
                <a:cubicBezTo>
                  <a:pt x="12858" y="15316"/>
                  <a:pt x="12908" y="15516"/>
                  <a:pt x="12833" y="15666"/>
                </a:cubicBezTo>
                <a:cubicBezTo>
                  <a:pt x="12432" y="16569"/>
                  <a:pt x="12381" y="17621"/>
                  <a:pt x="11655" y="18373"/>
                </a:cubicBezTo>
                <a:cubicBezTo>
                  <a:pt x="11855" y="17446"/>
                  <a:pt x="12056" y="16519"/>
                  <a:pt x="12256" y="15566"/>
                </a:cubicBezTo>
                <a:cubicBezTo>
                  <a:pt x="12297" y="15403"/>
                  <a:pt x="12371" y="15239"/>
                  <a:pt x="12534" y="15239"/>
                </a:cubicBezTo>
                <a:close/>
                <a:moveTo>
                  <a:pt x="21003" y="21230"/>
                </a:moveTo>
                <a:cubicBezTo>
                  <a:pt x="20727" y="23336"/>
                  <a:pt x="20427" y="25416"/>
                  <a:pt x="19725" y="27421"/>
                </a:cubicBezTo>
                <a:cubicBezTo>
                  <a:pt x="20051" y="25341"/>
                  <a:pt x="20226" y="23235"/>
                  <a:pt x="21003" y="21230"/>
                </a:cubicBezTo>
                <a:close/>
                <a:moveTo>
                  <a:pt x="17068" y="26544"/>
                </a:moveTo>
                <a:lnTo>
                  <a:pt x="17068" y="26544"/>
                </a:lnTo>
                <a:cubicBezTo>
                  <a:pt x="17469" y="27070"/>
                  <a:pt x="17168" y="27521"/>
                  <a:pt x="16843" y="28173"/>
                </a:cubicBezTo>
                <a:cubicBezTo>
                  <a:pt x="16567" y="27396"/>
                  <a:pt x="16943" y="26995"/>
                  <a:pt x="17068" y="26544"/>
                </a:cubicBezTo>
                <a:close/>
                <a:moveTo>
                  <a:pt x="14737" y="27321"/>
                </a:moveTo>
                <a:cubicBezTo>
                  <a:pt x="14988" y="27747"/>
                  <a:pt x="14662" y="28022"/>
                  <a:pt x="14562" y="28423"/>
                </a:cubicBezTo>
                <a:cubicBezTo>
                  <a:pt x="14236" y="27847"/>
                  <a:pt x="14236" y="27847"/>
                  <a:pt x="14737" y="27321"/>
                </a:cubicBezTo>
                <a:close/>
                <a:moveTo>
                  <a:pt x="7544" y="27246"/>
                </a:moveTo>
                <a:cubicBezTo>
                  <a:pt x="7695" y="27847"/>
                  <a:pt x="7369" y="28323"/>
                  <a:pt x="7244" y="28875"/>
                </a:cubicBezTo>
                <a:cubicBezTo>
                  <a:pt x="7093" y="29601"/>
                  <a:pt x="6843" y="30328"/>
                  <a:pt x="6617" y="31055"/>
                </a:cubicBezTo>
                <a:cubicBezTo>
                  <a:pt x="6596" y="31181"/>
                  <a:pt x="6523" y="31324"/>
                  <a:pt x="6382" y="31324"/>
                </a:cubicBezTo>
                <a:cubicBezTo>
                  <a:pt x="6355" y="31324"/>
                  <a:pt x="6324" y="31318"/>
                  <a:pt x="6291" y="31306"/>
                </a:cubicBezTo>
                <a:cubicBezTo>
                  <a:pt x="6116" y="31256"/>
                  <a:pt x="6066" y="31080"/>
                  <a:pt x="6091" y="30905"/>
                </a:cubicBezTo>
                <a:cubicBezTo>
                  <a:pt x="6091" y="30804"/>
                  <a:pt x="6141" y="30729"/>
                  <a:pt x="6166" y="30629"/>
                </a:cubicBezTo>
                <a:cubicBezTo>
                  <a:pt x="6567" y="29476"/>
                  <a:pt x="6968" y="28323"/>
                  <a:pt x="7544" y="27246"/>
                </a:cubicBezTo>
                <a:close/>
                <a:moveTo>
                  <a:pt x="6066" y="31682"/>
                </a:moveTo>
                <a:cubicBezTo>
                  <a:pt x="6291" y="31682"/>
                  <a:pt x="6442" y="31782"/>
                  <a:pt x="6341" y="32032"/>
                </a:cubicBezTo>
                <a:cubicBezTo>
                  <a:pt x="6241" y="32283"/>
                  <a:pt x="6266" y="32634"/>
                  <a:pt x="5865" y="32659"/>
                </a:cubicBezTo>
                <a:cubicBezTo>
                  <a:pt x="5815" y="32433"/>
                  <a:pt x="5715" y="32233"/>
                  <a:pt x="5690" y="32007"/>
                </a:cubicBezTo>
                <a:cubicBezTo>
                  <a:pt x="5665" y="31757"/>
                  <a:pt x="5840" y="31682"/>
                  <a:pt x="6066" y="31682"/>
                </a:cubicBezTo>
                <a:close/>
                <a:moveTo>
                  <a:pt x="5865" y="32659"/>
                </a:moveTo>
                <a:lnTo>
                  <a:pt x="5865" y="32659"/>
                </a:lnTo>
                <a:cubicBezTo>
                  <a:pt x="5840" y="32684"/>
                  <a:pt x="5815" y="32734"/>
                  <a:pt x="5815" y="32734"/>
                </a:cubicBezTo>
                <a:cubicBezTo>
                  <a:pt x="5740" y="32734"/>
                  <a:pt x="5765" y="32684"/>
                  <a:pt x="5865" y="32659"/>
                </a:cubicBezTo>
                <a:close/>
                <a:moveTo>
                  <a:pt x="2431" y="34489"/>
                </a:moveTo>
                <a:lnTo>
                  <a:pt x="2431" y="34489"/>
                </a:lnTo>
                <a:cubicBezTo>
                  <a:pt x="2782" y="34940"/>
                  <a:pt x="2757" y="35291"/>
                  <a:pt x="2381" y="35591"/>
                </a:cubicBezTo>
                <a:cubicBezTo>
                  <a:pt x="2352" y="35611"/>
                  <a:pt x="2316" y="35623"/>
                  <a:pt x="2279" y="35623"/>
                </a:cubicBezTo>
                <a:cubicBezTo>
                  <a:pt x="2220" y="35623"/>
                  <a:pt x="2161" y="35593"/>
                  <a:pt x="2131" y="35516"/>
                </a:cubicBezTo>
                <a:cubicBezTo>
                  <a:pt x="1955" y="35115"/>
                  <a:pt x="2106" y="34814"/>
                  <a:pt x="2431" y="34489"/>
                </a:cubicBezTo>
                <a:close/>
                <a:moveTo>
                  <a:pt x="7917" y="1"/>
                </a:moveTo>
                <a:cubicBezTo>
                  <a:pt x="7902" y="1"/>
                  <a:pt x="7886" y="1"/>
                  <a:pt x="7870" y="2"/>
                </a:cubicBezTo>
                <a:cubicBezTo>
                  <a:pt x="7594" y="52"/>
                  <a:pt x="7469" y="253"/>
                  <a:pt x="7469" y="504"/>
                </a:cubicBezTo>
                <a:cubicBezTo>
                  <a:pt x="7494" y="1255"/>
                  <a:pt x="7294" y="1957"/>
                  <a:pt x="7269" y="2684"/>
                </a:cubicBezTo>
                <a:cubicBezTo>
                  <a:pt x="7244" y="3661"/>
                  <a:pt x="7043" y="4614"/>
                  <a:pt x="6943" y="5566"/>
                </a:cubicBezTo>
                <a:cubicBezTo>
                  <a:pt x="6767" y="6995"/>
                  <a:pt x="6467" y="8373"/>
                  <a:pt x="6216" y="9777"/>
                </a:cubicBezTo>
                <a:cubicBezTo>
                  <a:pt x="6091" y="10378"/>
                  <a:pt x="5965" y="10980"/>
                  <a:pt x="5840" y="11581"/>
                </a:cubicBezTo>
                <a:cubicBezTo>
                  <a:pt x="5464" y="13586"/>
                  <a:pt x="4938" y="15541"/>
                  <a:pt x="4512" y="17521"/>
                </a:cubicBezTo>
                <a:cubicBezTo>
                  <a:pt x="3835" y="20629"/>
                  <a:pt x="3033" y="23737"/>
                  <a:pt x="2331" y="26844"/>
                </a:cubicBezTo>
                <a:cubicBezTo>
                  <a:pt x="1730" y="29501"/>
                  <a:pt x="1053" y="32133"/>
                  <a:pt x="502" y="34814"/>
                </a:cubicBezTo>
                <a:cubicBezTo>
                  <a:pt x="226" y="36143"/>
                  <a:pt x="0" y="37496"/>
                  <a:pt x="25" y="38850"/>
                </a:cubicBezTo>
                <a:cubicBezTo>
                  <a:pt x="51" y="39351"/>
                  <a:pt x="176" y="39802"/>
                  <a:pt x="702" y="40002"/>
                </a:cubicBezTo>
                <a:cubicBezTo>
                  <a:pt x="880" y="40065"/>
                  <a:pt x="1051" y="40098"/>
                  <a:pt x="1217" y="40098"/>
                </a:cubicBezTo>
                <a:cubicBezTo>
                  <a:pt x="1520" y="40098"/>
                  <a:pt x="1805" y="39986"/>
                  <a:pt x="2081" y="39727"/>
                </a:cubicBezTo>
                <a:cubicBezTo>
                  <a:pt x="2457" y="39376"/>
                  <a:pt x="2707" y="39000"/>
                  <a:pt x="2933" y="38524"/>
                </a:cubicBezTo>
                <a:cubicBezTo>
                  <a:pt x="3434" y="37421"/>
                  <a:pt x="4086" y="36343"/>
                  <a:pt x="4662" y="35266"/>
                </a:cubicBezTo>
                <a:cubicBezTo>
                  <a:pt x="4913" y="34564"/>
                  <a:pt x="5163" y="33862"/>
                  <a:pt x="5464" y="33010"/>
                </a:cubicBezTo>
                <a:lnTo>
                  <a:pt x="5464" y="33010"/>
                </a:lnTo>
                <a:cubicBezTo>
                  <a:pt x="5564" y="33737"/>
                  <a:pt x="5414" y="34413"/>
                  <a:pt x="4988" y="35215"/>
                </a:cubicBezTo>
                <a:cubicBezTo>
                  <a:pt x="4637" y="36920"/>
                  <a:pt x="4311" y="38599"/>
                  <a:pt x="3810" y="40253"/>
                </a:cubicBezTo>
                <a:cubicBezTo>
                  <a:pt x="4537" y="39952"/>
                  <a:pt x="5339" y="39852"/>
                  <a:pt x="6066" y="39501"/>
                </a:cubicBezTo>
                <a:cubicBezTo>
                  <a:pt x="6239" y="39436"/>
                  <a:pt x="6450" y="39371"/>
                  <a:pt x="6650" y="39371"/>
                </a:cubicBezTo>
                <a:cubicBezTo>
                  <a:pt x="6681" y="39371"/>
                  <a:pt x="6712" y="39373"/>
                  <a:pt x="6742" y="39376"/>
                </a:cubicBezTo>
                <a:cubicBezTo>
                  <a:pt x="7066" y="39435"/>
                  <a:pt x="7388" y="39457"/>
                  <a:pt x="7708" y="39457"/>
                </a:cubicBezTo>
                <a:cubicBezTo>
                  <a:pt x="8478" y="39457"/>
                  <a:pt x="9239" y="39329"/>
                  <a:pt x="10000" y="39276"/>
                </a:cubicBezTo>
                <a:cubicBezTo>
                  <a:pt x="10702" y="37697"/>
                  <a:pt x="11404" y="36118"/>
                  <a:pt x="12056" y="34539"/>
                </a:cubicBezTo>
                <a:cubicBezTo>
                  <a:pt x="12607" y="33210"/>
                  <a:pt x="13058" y="31882"/>
                  <a:pt x="13885" y="30504"/>
                </a:cubicBezTo>
                <a:lnTo>
                  <a:pt x="13885" y="30504"/>
                </a:lnTo>
                <a:cubicBezTo>
                  <a:pt x="13885" y="31456"/>
                  <a:pt x="13860" y="32233"/>
                  <a:pt x="13885" y="33035"/>
                </a:cubicBezTo>
                <a:cubicBezTo>
                  <a:pt x="13910" y="33862"/>
                  <a:pt x="14136" y="34589"/>
                  <a:pt x="15063" y="34890"/>
                </a:cubicBezTo>
                <a:cubicBezTo>
                  <a:pt x="16291" y="34639"/>
                  <a:pt x="17394" y="33361"/>
                  <a:pt x="17444" y="32083"/>
                </a:cubicBezTo>
                <a:cubicBezTo>
                  <a:pt x="17469" y="31631"/>
                  <a:pt x="17444" y="31180"/>
                  <a:pt x="18121" y="30829"/>
                </a:cubicBezTo>
                <a:lnTo>
                  <a:pt x="18121" y="30829"/>
                </a:lnTo>
                <a:cubicBezTo>
                  <a:pt x="17770" y="31657"/>
                  <a:pt x="18071" y="32408"/>
                  <a:pt x="17569" y="33060"/>
                </a:cubicBezTo>
                <a:cubicBezTo>
                  <a:pt x="17219" y="33486"/>
                  <a:pt x="17569" y="34238"/>
                  <a:pt x="18021" y="34413"/>
                </a:cubicBezTo>
                <a:cubicBezTo>
                  <a:pt x="18113" y="34446"/>
                  <a:pt x="18196" y="34463"/>
                  <a:pt x="18272" y="34463"/>
                </a:cubicBezTo>
                <a:cubicBezTo>
                  <a:pt x="18548" y="34463"/>
                  <a:pt x="18737" y="34237"/>
                  <a:pt x="18973" y="33687"/>
                </a:cubicBezTo>
                <a:cubicBezTo>
                  <a:pt x="19474" y="32534"/>
                  <a:pt x="19599" y="31256"/>
                  <a:pt x="20026" y="30078"/>
                </a:cubicBezTo>
                <a:cubicBezTo>
                  <a:pt x="20602" y="27546"/>
                  <a:pt x="21204" y="25015"/>
                  <a:pt x="21579" y="22459"/>
                </a:cubicBezTo>
                <a:cubicBezTo>
                  <a:pt x="21855" y="20754"/>
                  <a:pt x="22306" y="19050"/>
                  <a:pt x="21930" y="17321"/>
                </a:cubicBezTo>
                <a:cubicBezTo>
                  <a:pt x="21905" y="17170"/>
                  <a:pt x="21955" y="16970"/>
                  <a:pt x="22006" y="16819"/>
                </a:cubicBezTo>
                <a:cubicBezTo>
                  <a:pt x="22407" y="15591"/>
                  <a:pt x="22432" y="14263"/>
                  <a:pt x="22833" y="13010"/>
                </a:cubicBezTo>
                <a:cubicBezTo>
                  <a:pt x="23008" y="12484"/>
                  <a:pt x="22883" y="11907"/>
                  <a:pt x="22707" y="11356"/>
                </a:cubicBezTo>
                <a:cubicBezTo>
                  <a:pt x="22657" y="11155"/>
                  <a:pt x="22582" y="10980"/>
                  <a:pt x="22381" y="10854"/>
                </a:cubicBezTo>
                <a:cubicBezTo>
                  <a:pt x="22217" y="10745"/>
                  <a:pt x="22045" y="10691"/>
                  <a:pt x="21882" y="10691"/>
                </a:cubicBezTo>
                <a:cubicBezTo>
                  <a:pt x="21525" y="10691"/>
                  <a:pt x="21214" y="10949"/>
                  <a:pt x="21128" y="11431"/>
                </a:cubicBezTo>
                <a:cubicBezTo>
                  <a:pt x="20878" y="12734"/>
                  <a:pt x="20402" y="13937"/>
                  <a:pt x="20126" y="15215"/>
                </a:cubicBezTo>
                <a:cubicBezTo>
                  <a:pt x="19725" y="16819"/>
                  <a:pt x="19424" y="18474"/>
                  <a:pt x="19023" y="20078"/>
                </a:cubicBezTo>
                <a:cubicBezTo>
                  <a:pt x="18823" y="20880"/>
                  <a:pt x="18772" y="21732"/>
                  <a:pt x="18296" y="22433"/>
                </a:cubicBezTo>
                <a:cubicBezTo>
                  <a:pt x="18296" y="22659"/>
                  <a:pt x="18346" y="22885"/>
                  <a:pt x="18196" y="23110"/>
                </a:cubicBezTo>
                <a:cubicBezTo>
                  <a:pt x="18046" y="22834"/>
                  <a:pt x="18046" y="22609"/>
                  <a:pt x="18271" y="22433"/>
                </a:cubicBezTo>
                <a:cubicBezTo>
                  <a:pt x="18296" y="20930"/>
                  <a:pt x="18722" y="19476"/>
                  <a:pt x="18998" y="18022"/>
                </a:cubicBezTo>
                <a:cubicBezTo>
                  <a:pt x="19374" y="15917"/>
                  <a:pt x="19875" y="13862"/>
                  <a:pt x="19900" y="11732"/>
                </a:cubicBezTo>
                <a:cubicBezTo>
                  <a:pt x="19925" y="10930"/>
                  <a:pt x="19700" y="10579"/>
                  <a:pt x="19023" y="10353"/>
                </a:cubicBezTo>
                <a:cubicBezTo>
                  <a:pt x="18846" y="10296"/>
                  <a:pt x="18694" y="10266"/>
                  <a:pt x="18558" y="10266"/>
                </a:cubicBezTo>
                <a:cubicBezTo>
                  <a:pt x="18212" y="10266"/>
                  <a:pt x="17961" y="10462"/>
                  <a:pt x="17620" y="10930"/>
                </a:cubicBezTo>
                <a:cubicBezTo>
                  <a:pt x="17344" y="11281"/>
                  <a:pt x="17193" y="11757"/>
                  <a:pt x="16818" y="12057"/>
                </a:cubicBezTo>
                <a:cubicBezTo>
                  <a:pt x="16364" y="11356"/>
                  <a:pt x="15842" y="10977"/>
                  <a:pt x="15266" y="10977"/>
                </a:cubicBezTo>
                <a:cubicBezTo>
                  <a:pt x="15142" y="10977"/>
                  <a:pt x="15016" y="10994"/>
                  <a:pt x="14888" y="11030"/>
                </a:cubicBezTo>
                <a:cubicBezTo>
                  <a:pt x="14361" y="11180"/>
                  <a:pt x="13960" y="11556"/>
                  <a:pt x="13685" y="12032"/>
                </a:cubicBezTo>
                <a:cubicBezTo>
                  <a:pt x="13635" y="12559"/>
                  <a:pt x="13484" y="13035"/>
                  <a:pt x="13133" y="13586"/>
                </a:cubicBezTo>
                <a:cubicBezTo>
                  <a:pt x="13058" y="12960"/>
                  <a:pt x="13259" y="12509"/>
                  <a:pt x="13359" y="12057"/>
                </a:cubicBezTo>
                <a:cubicBezTo>
                  <a:pt x="13484" y="11080"/>
                  <a:pt x="13559" y="10128"/>
                  <a:pt x="13710" y="9175"/>
                </a:cubicBezTo>
                <a:cubicBezTo>
                  <a:pt x="13810" y="8624"/>
                  <a:pt x="13885" y="8047"/>
                  <a:pt x="13860" y="7496"/>
                </a:cubicBezTo>
                <a:cubicBezTo>
                  <a:pt x="13835" y="6869"/>
                  <a:pt x="13660" y="6669"/>
                  <a:pt x="13083" y="6494"/>
                </a:cubicBezTo>
                <a:cubicBezTo>
                  <a:pt x="12979" y="6459"/>
                  <a:pt x="12883" y="6443"/>
                  <a:pt x="12795" y="6443"/>
                </a:cubicBezTo>
                <a:cubicBezTo>
                  <a:pt x="12441" y="6443"/>
                  <a:pt x="12216" y="6704"/>
                  <a:pt x="12056" y="7045"/>
                </a:cubicBezTo>
                <a:cubicBezTo>
                  <a:pt x="11880" y="7371"/>
                  <a:pt x="11755" y="7697"/>
                  <a:pt x="11630" y="8047"/>
                </a:cubicBezTo>
                <a:cubicBezTo>
                  <a:pt x="10878" y="10504"/>
                  <a:pt x="10151" y="12935"/>
                  <a:pt x="9374" y="15391"/>
                </a:cubicBezTo>
                <a:cubicBezTo>
                  <a:pt x="8447" y="18423"/>
                  <a:pt x="7494" y="21481"/>
                  <a:pt x="6517" y="24514"/>
                </a:cubicBezTo>
                <a:cubicBezTo>
                  <a:pt x="5815" y="26794"/>
                  <a:pt x="4963" y="29050"/>
                  <a:pt x="4111" y="31281"/>
                </a:cubicBezTo>
                <a:cubicBezTo>
                  <a:pt x="3860" y="31932"/>
                  <a:pt x="3559" y="32559"/>
                  <a:pt x="3058" y="33060"/>
                </a:cubicBezTo>
                <a:cubicBezTo>
                  <a:pt x="3058" y="33135"/>
                  <a:pt x="3058" y="33185"/>
                  <a:pt x="3058" y="33261"/>
                </a:cubicBezTo>
                <a:cubicBezTo>
                  <a:pt x="3033" y="33336"/>
                  <a:pt x="3008" y="33411"/>
                  <a:pt x="2958" y="33511"/>
                </a:cubicBezTo>
                <a:cubicBezTo>
                  <a:pt x="2832" y="33411"/>
                  <a:pt x="2883" y="33286"/>
                  <a:pt x="2908" y="33185"/>
                </a:cubicBezTo>
                <a:cubicBezTo>
                  <a:pt x="2933" y="33135"/>
                  <a:pt x="3008" y="33085"/>
                  <a:pt x="3033" y="33060"/>
                </a:cubicBezTo>
                <a:cubicBezTo>
                  <a:pt x="3008" y="32333"/>
                  <a:pt x="3058" y="31606"/>
                  <a:pt x="3158" y="30880"/>
                </a:cubicBezTo>
                <a:cubicBezTo>
                  <a:pt x="3309" y="29852"/>
                  <a:pt x="3634" y="28875"/>
                  <a:pt x="3835" y="27872"/>
                </a:cubicBezTo>
                <a:cubicBezTo>
                  <a:pt x="4386" y="25065"/>
                  <a:pt x="4988" y="22283"/>
                  <a:pt x="5539" y="19476"/>
                </a:cubicBezTo>
                <a:cubicBezTo>
                  <a:pt x="5940" y="17596"/>
                  <a:pt x="6366" y="15717"/>
                  <a:pt x="6692" y="13837"/>
                </a:cubicBezTo>
                <a:cubicBezTo>
                  <a:pt x="6918" y="12484"/>
                  <a:pt x="7143" y="11155"/>
                  <a:pt x="7544" y="9852"/>
                </a:cubicBezTo>
                <a:cubicBezTo>
                  <a:pt x="7444" y="9250"/>
                  <a:pt x="7670" y="8724"/>
                  <a:pt x="7845" y="8173"/>
                </a:cubicBezTo>
                <a:cubicBezTo>
                  <a:pt x="7795" y="6719"/>
                  <a:pt x="8196" y="5290"/>
                  <a:pt x="8221" y="3837"/>
                </a:cubicBezTo>
                <a:cubicBezTo>
                  <a:pt x="8221" y="2709"/>
                  <a:pt x="8572" y="1581"/>
                  <a:pt x="8271" y="453"/>
                </a:cubicBezTo>
                <a:cubicBezTo>
                  <a:pt x="8223" y="238"/>
                  <a:pt x="8221" y="1"/>
                  <a:pt x="791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10164718" y="5217118"/>
            <a:ext cx="1378500" cy="1262733"/>
            <a:chOff x="7623538" y="3912838"/>
            <a:chExt cx="1033875" cy="947050"/>
          </a:xfrm>
        </p:grpSpPr>
        <p:sp>
          <p:nvSpPr>
            <p:cNvPr id="69" name="Google Shape;69;p2"/>
            <p:cNvSpPr/>
            <p:nvPr/>
          </p:nvSpPr>
          <p:spPr>
            <a:xfrm>
              <a:off x="8405513" y="4309138"/>
              <a:ext cx="251900" cy="377375"/>
            </a:xfrm>
            <a:custGeom>
              <a:avLst/>
              <a:gdLst/>
              <a:ahLst/>
              <a:cxnLst/>
              <a:rect l="l" t="t" r="r" b="b"/>
              <a:pathLst>
                <a:path w="10076" h="15095" extrusionOk="0">
                  <a:moveTo>
                    <a:pt x="7736" y="0"/>
                  </a:moveTo>
                  <a:cubicBezTo>
                    <a:pt x="7608" y="0"/>
                    <a:pt x="7476" y="11"/>
                    <a:pt x="7343" y="32"/>
                  </a:cubicBezTo>
                  <a:cubicBezTo>
                    <a:pt x="7043" y="82"/>
                    <a:pt x="6767" y="183"/>
                    <a:pt x="6466" y="208"/>
                  </a:cubicBezTo>
                  <a:cubicBezTo>
                    <a:pt x="5464" y="258"/>
                    <a:pt x="5113" y="559"/>
                    <a:pt x="4762" y="1561"/>
                  </a:cubicBezTo>
                  <a:cubicBezTo>
                    <a:pt x="5013" y="1586"/>
                    <a:pt x="5238" y="1561"/>
                    <a:pt x="5464" y="1636"/>
                  </a:cubicBezTo>
                  <a:cubicBezTo>
                    <a:pt x="6015" y="1762"/>
                    <a:pt x="6667" y="1912"/>
                    <a:pt x="6892" y="2438"/>
                  </a:cubicBezTo>
                  <a:cubicBezTo>
                    <a:pt x="7193" y="3115"/>
                    <a:pt x="7669" y="3691"/>
                    <a:pt x="7895" y="4393"/>
                  </a:cubicBezTo>
                  <a:cubicBezTo>
                    <a:pt x="8246" y="5371"/>
                    <a:pt x="8120" y="6223"/>
                    <a:pt x="7469" y="7150"/>
                  </a:cubicBezTo>
                  <a:cubicBezTo>
                    <a:pt x="6692" y="8228"/>
                    <a:pt x="5564" y="8854"/>
                    <a:pt x="4687" y="9782"/>
                  </a:cubicBezTo>
                  <a:cubicBezTo>
                    <a:pt x="3810" y="10684"/>
                    <a:pt x="2832" y="11486"/>
                    <a:pt x="1855" y="12288"/>
                  </a:cubicBezTo>
                  <a:cubicBezTo>
                    <a:pt x="1378" y="12664"/>
                    <a:pt x="1078" y="13290"/>
                    <a:pt x="401" y="13416"/>
                  </a:cubicBezTo>
                  <a:cubicBezTo>
                    <a:pt x="226" y="13967"/>
                    <a:pt x="0" y="14493"/>
                    <a:pt x="100" y="15095"/>
                  </a:cubicBezTo>
                  <a:cubicBezTo>
                    <a:pt x="376" y="15020"/>
                    <a:pt x="551" y="14819"/>
                    <a:pt x="752" y="14644"/>
                  </a:cubicBezTo>
                  <a:cubicBezTo>
                    <a:pt x="2406" y="12864"/>
                    <a:pt x="4236" y="11285"/>
                    <a:pt x="5890" y="9531"/>
                  </a:cubicBezTo>
                  <a:cubicBezTo>
                    <a:pt x="7293" y="8027"/>
                    <a:pt x="8546" y="6448"/>
                    <a:pt x="9449" y="4644"/>
                  </a:cubicBezTo>
                  <a:cubicBezTo>
                    <a:pt x="9825" y="3917"/>
                    <a:pt x="10075" y="3115"/>
                    <a:pt x="10025" y="2238"/>
                  </a:cubicBezTo>
                  <a:cubicBezTo>
                    <a:pt x="9957" y="945"/>
                    <a:pt x="8965" y="0"/>
                    <a:pt x="7736" y="0"/>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640463" y="3912838"/>
              <a:ext cx="875975" cy="947050"/>
            </a:xfrm>
            <a:custGeom>
              <a:avLst/>
              <a:gdLst/>
              <a:ahLst/>
              <a:cxnLst/>
              <a:rect l="l" t="t" r="r" b="b"/>
              <a:pathLst>
                <a:path w="35039" h="37882" extrusionOk="0">
                  <a:moveTo>
                    <a:pt x="10477" y="6009"/>
                  </a:moveTo>
                  <a:cubicBezTo>
                    <a:pt x="11780" y="6009"/>
                    <a:pt x="12833" y="7438"/>
                    <a:pt x="12507" y="8766"/>
                  </a:cubicBezTo>
                  <a:cubicBezTo>
                    <a:pt x="12457" y="8992"/>
                    <a:pt x="12381" y="9217"/>
                    <a:pt x="12281" y="9418"/>
                  </a:cubicBezTo>
                  <a:cubicBezTo>
                    <a:pt x="11979" y="10152"/>
                    <a:pt x="11305" y="10607"/>
                    <a:pt x="10611" y="10607"/>
                  </a:cubicBezTo>
                  <a:cubicBezTo>
                    <a:pt x="10500" y="10607"/>
                    <a:pt x="10387" y="10595"/>
                    <a:pt x="10276" y="10571"/>
                  </a:cubicBezTo>
                  <a:cubicBezTo>
                    <a:pt x="9574" y="10420"/>
                    <a:pt x="8772" y="9493"/>
                    <a:pt x="8747" y="8766"/>
                  </a:cubicBezTo>
                  <a:cubicBezTo>
                    <a:pt x="8697" y="7814"/>
                    <a:pt x="9098" y="7012"/>
                    <a:pt x="9650" y="6285"/>
                  </a:cubicBezTo>
                  <a:cubicBezTo>
                    <a:pt x="9875" y="6009"/>
                    <a:pt x="10176" y="6009"/>
                    <a:pt x="10477" y="6009"/>
                  </a:cubicBezTo>
                  <a:close/>
                  <a:moveTo>
                    <a:pt x="13378" y="27070"/>
                  </a:moveTo>
                  <a:cubicBezTo>
                    <a:pt x="13453" y="27070"/>
                    <a:pt x="13522" y="27076"/>
                    <a:pt x="13584" y="27087"/>
                  </a:cubicBezTo>
                  <a:cubicBezTo>
                    <a:pt x="13697" y="27087"/>
                    <a:pt x="13801" y="27086"/>
                    <a:pt x="13897" y="27086"/>
                  </a:cubicBezTo>
                  <a:cubicBezTo>
                    <a:pt x="14184" y="27086"/>
                    <a:pt x="14405" y="27100"/>
                    <a:pt x="14612" y="27213"/>
                  </a:cubicBezTo>
                  <a:cubicBezTo>
                    <a:pt x="15037" y="27468"/>
                    <a:pt x="15462" y="27630"/>
                    <a:pt x="15919" y="27630"/>
                  </a:cubicBezTo>
                  <a:cubicBezTo>
                    <a:pt x="16135" y="27630"/>
                    <a:pt x="16358" y="27594"/>
                    <a:pt x="16592" y="27513"/>
                  </a:cubicBezTo>
                  <a:cubicBezTo>
                    <a:pt x="16681" y="27485"/>
                    <a:pt x="16773" y="27470"/>
                    <a:pt x="16860" y="27470"/>
                  </a:cubicBezTo>
                  <a:cubicBezTo>
                    <a:pt x="17163" y="27470"/>
                    <a:pt x="17405" y="27658"/>
                    <a:pt x="17269" y="28165"/>
                  </a:cubicBezTo>
                  <a:cubicBezTo>
                    <a:pt x="17193" y="28441"/>
                    <a:pt x="17369" y="28591"/>
                    <a:pt x="17620" y="28666"/>
                  </a:cubicBezTo>
                  <a:cubicBezTo>
                    <a:pt x="17945" y="28775"/>
                    <a:pt x="18270" y="28902"/>
                    <a:pt x="18611" y="28902"/>
                  </a:cubicBezTo>
                  <a:cubicBezTo>
                    <a:pt x="18664" y="28902"/>
                    <a:pt x="18718" y="28899"/>
                    <a:pt x="18772" y="28892"/>
                  </a:cubicBezTo>
                  <a:cubicBezTo>
                    <a:pt x="18887" y="28876"/>
                    <a:pt x="19001" y="28870"/>
                    <a:pt x="19114" y="28870"/>
                  </a:cubicBezTo>
                  <a:cubicBezTo>
                    <a:pt x="19739" y="28870"/>
                    <a:pt x="20337" y="29071"/>
                    <a:pt x="20953" y="29092"/>
                  </a:cubicBezTo>
                  <a:cubicBezTo>
                    <a:pt x="21053" y="29092"/>
                    <a:pt x="21178" y="29117"/>
                    <a:pt x="21229" y="29167"/>
                  </a:cubicBezTo>
                  <a:cubicBezTo>
                    <a:pt x="21855" y="30095"/>
                    <a:pt x="22983" y="30396"/>
                    <a:pt x="23735" y="31172"/>
                  </a:cubicBezTo>
                  <a:cubicBezTo>
                    <a:pt x="24061" y="31498"/>
                    <a:pt x="24286" y="31874"/>
                    <a:pt x="24161" y="32325"/>
                  </a:cubicBezTo>
                  <a:cubicBezTo>
                    <a:pt x="23935" y="33102"/>
                    <a:pt x="23960" y="34030"/>
                    <a:pt x="22983" y="34381"/>
                  </a:cubicBezTo>
                  <a:cubicBezTo>
                    <a:pt x="22908" y="34406"/>
                    <a:pt x="22833" y="34531"/>
                    <a:pt x="22833" y="34606"/>
                  </a:cubicBezTo>
                  <a:cubicBezTo>
                    <a:pt x="22871" y="35306"/>
                    <a:pt x="22397" y="35463"/>
                    <a:pt x="21984" y="35463"/>
                  </a:cubicBezTo>
                  <a:cubicBezTo>
                    <a:pt x="21864" y="35463"/>
                    <a:pt x="21750" y="35450"/>
                    <a:pt x="21655" y="35433"/>
                  </a:cubicBezTo>
                  <a:cubicBezTo>
                    <a:pt x="20351" y="35208"/>
                    <a:pt x="19023" y="35233"/>
                    <a:pt x="17720" y="34907"/>
                  </a:cubicBezTo>
                  <a:cubicBezTo>
                    <a:pt x="16517" y="34581"/>
                    <a:pt x="15289" y="34280"/>
                    <a:pt x="14061" y="34080"/>
                  </a:cubicBezTo>
                  <a:cubicBezTo>
                    <a:pt x="13409" y="33980"/>
                    <a:pt x="13033" y="33478"/>
                    <a:pt x="12557" y="33127"/>
                  </a:cubicBezTo>
                  <a:cubicBezTo>
                    <a:pt x="12056" y="32802"/>
                    <a:pt x="11454" y="32501"/>
                    <a:pt x="11504" y="31699"/>
                  </a:cubicBezTo>
                  <a:cubicBezTo>
                    <a:pt x="11529" y="31373"/>
                    <a:pt x="11128" y="31172"/>
                    <a:pt x="10903" y="30947"/>
                  </a:cubicBezTo>
                  <a:cubicBezTo>
                    <a:pt x="10276" y="30345"/>
                    <a:pt x="10226" y="30170"/>
                    <a:pt x="10527" y="29393"/>
                  </a:cubicBezTo>
                  <a:cubicBezTo>
                    <a:pt x="10602" y="29167"/>
                    <a:pt x="10752" y="28967"/>
                    <a:pt x="10752" y="28741"/>
                  </a:cubicBezTo>
                  <a:cubicBezTo>
                    <a:pt x="10777" y="28062"/>
                    <a:pt x="11060" y="27688"/>
                    <a:pt x="11715" y="27688"/>
                  </a:cubicBezTo>
                  <a:cubicBezTo>
                    <a:pt x="11736" y="27688"/>
                    <a:pt x="11758" y="27688"/>
                    <a:pt x="11780" y="27689"/>
                  </a:cubicBezTo>
                  <a:cubicBezTo>
                    <a:pt x="12081" y="27689"/>
                    <a:pt x="12256" y="27463"/>
                    <a:pt x="12482" y="27338"/>
                  </a:cubicBezTo>
                  <a:cubicBezTo>
                    <a:pt x="12793" y="27144"/>
                    <a:pt x="13118" y="27070"/>
                    <a:pt x="13378" y="27070"/>
                  </a:cubicBezTo>
                  <a:close/>
                  <a:moveTo>
                    <a:pt x="9920" y="0"/>
                  </a:moveTo>
                  <a:cubicBezTo>
                    <a:pt x="9183" y="0"/>
                    <a:pt x="8466" y="354"/>
                    <a:pt x="7945" y="997"/>
                  </a:cubicBezTo>
                  <a:cubicBezTo>
                    <a:pt x="7143" y="1999"/>
                    <a:pt x="6742" y="3202"/>
                    <a:pt x="6041" y="4255"/>
                  </a:cubicBezTo>
                  <a:cubicBezTo>
                    <a:pt x="5439" y="5182"/>
                    <a:pt x="4988" y="6185"/>
                    <a:pt x="4562" y="7187"/>
                  </a:cubicBezTo>
                  <a:cubicBezTo>
                    <a:pt x="4863" y="7130"/>
                    <a:pt x="5092" y="7095"/>
                    <a:pt x="5279" y="7095"/>
                  </a:cubicBezTo>
                  <a:cubicBezTo>
                    <a:pt x="5747" y="7095"/>
                    <a:pt x="5955" y="7313"/>
                    <a:pt x="6366" y="7939"/>
                  </a:cubicBezTo>
                  <a:cubicBezTo>
                    <a:pt x="6717" y="8466"/>
                    <a:pt x="6918" y="9042"/>
                    <a:pt x="6993" y="9694"/>
                  </a:cubicBezTo>
                  <a:cubicBezTo>
                    <a:pt x="7294" y="12551"/>
                    <a:pt x="6692" y="15308"/>
                    <a:pt x="6091" y="18040"/>
                  </a:cubicBezTo>
                  <a:cubicBezTo>
                    <a:pt x="5640" y="20095"/>
                    <a:pt x="4988" y="22100"/>
                    <a:pt x="4161" y="24030"/>
                  </a:cubicBezTo>
                  <a:cubicBezTo>
                    <a:pt x="4086" y="24180"/>
                    <a:pt x="4035" y="24330"/>
                    <a:pt x="3960" y="24481"/>
                  </a:cubicBezTo>
                  <a:cubicBezTo>
                    <a:pt x="3254" y="25971"/>
                    <a:pt x="2472" y="26602"/>
                    <a:pt x="1192" y="26602"/>
                  </a:cubicBezTo>
                  <a:cubicBezTo>
                    <a:pt x="836" y="26602"/>
                    <a:pt x="442" y="26553"/>
                    <a:pt x="0" y="26461"/>
                  </a:cubicBezTo>
                  <a:lnTo>
                    <a:pt x="0" y="26461"/>
                  </a:lnTo>
                  <a:cubicBezTo>
                    <a:pt x="0" y="27413"/>
                    <a:pt x="677" y="28040"/>
                    <a:pt x="1028" y="28842"/>
                  </a:cubicBezTo>
                  <a:cubicBezTo>
                    <a:pt x="2557" y="29443"/>
                    <a:pt x="3860" y="30521"/>
                    <a:pt x="5364" y="31223"/>
                  </a:cubicBezTo>
                  <a:cubicBezTo>
                    <a:pt x="6040" y="31561"/>
                    <a:pt x="6670" y="31876"/>
                    <a:pt x="7432" y="31876"/>
                  </a:cubicBezTo>
                  <a:cubicBezTo>
                    <a:pt x="7461" y="31876"/>
                    <a:pt x="7490" y="31875"/>
                    <a:pt x="7519" y="31874"/>
                  </a:cubicBezTo>
                  <a:cubicBezTo>
                    <a:pt x="7582" y="31871"/>
                    <a:pt x="7645" y="31869"/>
                    <a:pt x="7707" y="31869"/>
                  </a:cubicBezTo>
                  <a:cubicBezTo>
                    <a:pt x="8558" y="31869"/>
                    <a:pt x="9325" y="32184"/>
                    <a:pt x="10025" y="32651"/>
                  </a:cubicBezTo>
                  <a:cubicBezTo>
                    <a:pt x="10477" y="32952"/>
                    <a:pt x="10978" y="33127"/>
                    <a:pt x="11354" y="33553"/>
                  </a:cubicBezTo>
                  <a:cubicBezTo>
                    <a:pt x="11630" y="33854"/>
                    <a:pt x="11579" y="34330"/>
                    <a:pt x="11880" y="34606"/>
                  </a:cubicBezTo>
                  <a:cubicBezTo>
                    <a:pt x="12507" y="35258"/>
                    <a:pt x="12757" y="36060"/>
                    <a:pt x="13008" y="36912"/>
                  </a:cubicBezTo>
                  <a:cubicBezTo>
                    <a:pt x="14086" y="37112"/>
                    <a:pt x="15163" y="37338"/>
                    <a:pt x="16216" y="37564"/>
                  </a:cubicBezTo>
                  <a:cubicBezTo>
                    <a:pt x="17143" y="37746"/>
                    <a:pt x="18062" y="37881"/>
                    <a:pt x="18977" y="37881"/>
                  </a:cubicBezTo>
                  <a:cubicBezTo>
                    <a:pt x="19695" y="37881"/>
                    <a:pt x="20412" y="37798"/>
                    <a:pt x="21128" y="37589"/>
                  </a:cubicBezTo>
                  <a:cubicBezTo>
                    <a:pt x="21705" y="37413"/>
                    <a:pt x="22306" y="37313"/>
                    <a:pt x="22808" y="36987"/>
                  </a:cubicBezTo>
                  <a:cubicBezTo>
                    <a:pt x="24787" y="35709"/>
                    <a:pt x="26843" y="34556"/>
                    <a:pt x="28547" y="32902"/>
                  </a:cubicBezTo>
                  <a:cubicBezTo>
                    <a:pt x="28672" y="32777"/>
                    <a:pt x="28848" y="32751"/>
                    <a:pt x="28998" y="32676"/>
                  </a:cubicBezTo>
                  <a:cubicBezTo>
                    <a:pt x="29123" y="32075"/>
                    <a:pt x="29249" y="31473"/>
                    <a:pt x="29374" y="30872"/>
                  </a:cubicBezTo>
                  <a:lnTo>
                    <a:pt x="29374" y="30872"/>
                  </a:lnTo>
                  <a:cubicBezTo>
                    <a:pt x="28447" y="31097"/>
                    <a:pt x="27770" y="31749"/>
                    <a:pt x="26968" y="32225"/>
                  </a:cubicBezTo>
                  <a:cubicBezTo>
                    <a:pt x="26517" y="32501"/>
                    <a:pt x="26116" y="32952"/>
                    <a:pt x="25564" y="33052"/>
                  </a:cubicBezTo>
                  <a:cubicBezTo>
                    <a:pt x="25339" y="32751"/>
                    <a:pt x="25389" y="32476"/>
                    <a:pt x="25414" y="32225"/>
                  </a:cubicBezTo>
                  <a:cubicBezTo>
                    <a:pt x="25439" y="31423"/>
                    <a:pt x="25063" y="30872"/>
                    <a:pt x="24412" y="30521"/>
                  </a:cubicBezTo>
                  <a:cubicBezTo>
                    <a:pt x="23785" y="30195"/>
                    <a:pt x="23284" y="29794"/>
                    <a:pt x="23008" y="29142"/>
                  </a:cubicBezTo>
                  <a:cubicBezTo>
                    <a:pt x="22883" y="28817"/>
                    <a:pt x="22607" y="28641"/>
                    <a:pt x="22331" y="28441"/>
                  </a:cubicBezTo>
                  <a:cubicBezTo>
                    <a:pt x="21880" y="28115"/>
                    <a:pt x="21880" y="27839"/>
                    <a:pt x="22356" y="27513"/>
                  </a:cubicBezTo>
                  <a:cubicBezTo>
                    <a:pt x="23960" y="26486"/>
                    <a:pt x="25289" y="25132"/>
                    <a:pt x="26818" y="24030"/>
                  </a:cubicBezTo>
                  <a:cubicBezTo>
                    <a:pt x="27970" y="23177"/>
                    <a:pt x="28973" y="22150"/>
                    <a:pt x="30051" y="21223"/>
                  </a:cubicBezTo>
                  <a:cubicBezTo>
                    <a:pt x="31304" y="20145"/>
                    <a:pt x="32507" y="18992"/>
                    <a:pt x="33885" y="18065"/>
                  </a:cubicBezTo>
                  <a:cubicBezTo>
                    <a:pt x="34261" y="17814"/>
                    <a:pt x="34788" y="17839"/>
                    <a:pt x="35038" y="17363"/>
                  </a:cubicBezTo>
                  <a:cubicBezTo>
                    <a:pt x="35013" y="17112"/>
                    <a:pt x="34838" y="16962"/>
                    <a:pt x="34612" y="16862"/>
                  </a:cubicBezTo>
                  <a:cubicBezTo>
                    <a:pt x="34240" y="16650"/>
                    <a:pt x="33867" y="16544"/>
                    <a:pt x="33503" y="16544"/>
                  </a:cubicBezTo>
                  <a:cubicBezTo>
                    <a:pt x="32790" y="16544"/>
                    <a:pt x="32110" y="16951"/>
                    <a:pt x="31529" y="17764"/>
                  </a:cubicBezTo>
                  <a:cubicBezTo>
                    <a:pt x="30351" y="19393"/>
                    <a:pt x="28823" y="20571"/>
                    <a:pt x="27369" y="21899"/>
                  </a:cubicBezTo>
                  <a:cubicBezTo>
                    <a:pt x="26316" y="22852"/>
                    <a:pt x="25113" y="23629"/>
                    <a:pt x="23960" y="24456"/>
                  </a:cubicBezTo>
                  <a:cubicBezTo>
                    <a:pt x="22732" y="25333"/>
                    <a:pt x="21579" y="26260"/>
                    <a:pt x="20201" y="26862"/>
                  </a:cubicBezTo>
                  <a:cubicBezTo>
                    <a:pt x="20022" y="26931"/>
                    <a:pt x="19873" y="26969"/>
                    <a:pt x="19730" y="26969"/>
                  </a:cubicBezTo>
                  <a:cubicBezTo>
                    <a:pt x="19612" y="26969"/>
                    <a:pt x="19498" y="26943"/>
                    <a:pt x="19374" y="26887"/>
                  </a:cubicBezTo>
                  <a:cubicBezTo>
                    <a:pt x="18951" y="26686"/>
                    <a:pt x="18529" y="26468"/>
                    <a:pt x="18080" y="26468"/>
                  </a:cubicBezTo>
                  <a:cubicBezTo>
                    <a:pt x="17970" y="26468"/>
                    <a:pt x="17858" y="26481"/>
                    <a:pt x="17745" y="26511"/>
                  </a:cubicBezTo>
                  <a:cubicBezTo>
                    <a:pt x="17589" y="26547"/>
                    <a:pt x="17442" y="26563"/>
                    <a:pt x="17301" y="26563"/>
                  </a:cubicBezTo>
                  <a:cubicBezTo>
                    <a:pt x="16851" y="26563"/>
                    <a:pt x="16460" y="26401"/>
                    <a:pt x="16041" y="26210"/>
                  </a:cubicBezTo>
                  <a:cubicBezTo>
                    <a:pt x="15163" y="25784"/>
                    <a:pt x="14311" y="25383"/>
                    <a:pt x="13384" y="25082"/>
                  </a:cubicBezTo>
                  <a:cubicBezTo>
                    <a:pt x="13115" y="25190"/>
                    <a:pt x="12991" y="25240"/>
                    <a:pt x="12836" y="25240"/>
                  </a:cubicBezTo>
                  <a:cubicBezTo>
                    <a:pt x="12703" y="25240"/>
                    <a:pt x="12547" y="25202"/>
                    <a:pt x="12256" y="25132"/>
                  </a:cubicBezTo>
                  <a:cubicBezTo>
                    <a:pt x="12349" y="24886"/>
                    <a:pt x="12527" y="24876"/>
                    <a:pt x="12702" y="24876"/>
                  </a:cubicBezTo>
                  <a:cubicBezTo>
                    <a:pt x="12717" y="24876"/>
                    <a:pt x="12732" y="24876"/>
                    <a:pt x="12746" y="24876"/>
                  </a:cubicBezTo>
                  <a:cubicBezTo>
                    <a:pt x="12841" y="24876"/>
                    <a:pt x="12933" y="24873"/>
                    <a:pt x="13008" y="24832"/>
                  </a:cubicBezTo>
                  <a:cubicBezTo>
                    <a:pt x="13008" y="24205"/>
                    <a:pt x="12782" y="23654"/>
                    <a:pt x="12682" y="23052"/>
                  </a:cubicBezTo>
                  <a:cubicBezTo>
                    <a:pt x="12507" y="22075"/>
                    <a:pt x="12381" y="21072"/>
                    <a:pt x="12782" y="20095"/>
                  </a:cubicBezTo>
                  <a:cubicBezTo>
                    <a:pt x="13284" y="18842"/>
                    <a:pt x="13860" y="17588"/>
                    <a:pt x="14437" y="16360"/>
                  </a:cubicBezTo>
                  <a:cubicBezTo>
                    <a:pt x="15715" y="13654"/>
                    <a:pt x="16893" y="10897"/>
                    <a:pt x="18021" y="8115"/>
                  </a:cubicBezTo>
                  <a:cubicBezTo>
                    <a:pt x="18572" y="6786"/>
                    <a:pt x="19073" y="5408"/>
                    <a:pt x="17745" y="4130"/>
                  </a:cubicBezTo>
                  <a:cubicBezTo>
                    <a:pt x="17469" y="3854"/>
                    <a:pt x="17168" y="3603"/>
                    <a:pt x="16792" y="3428"/>
                  </a:cubicBezTo>
                  <a:cubicBezTo>
                    <a:pt x="16467" y="3278"/>
                    <a:pt x="16166" y="3102"/>
                    <a:pt x="16015" y="2726"/>
                  </a:cubicBezTo>
                  <a:cubicBezTo>
                    <a:pt x="15517" y="1424"/>
                    <a:pt x="14191" y="611"/>
                    <a:pt x="12755" y="611"/>
                  </a:cubicBezTo>
                  <a:cubicBezTo>
                    <a:pt x="12532" y="611"/>
                    <a:pt x="12306" y="631"/>
                    <a:pt x="12081" y="671"/>
                  </a:cubicBezTo>
                  <a:cubicBezTo>
                    <a:pt x="12009" y="686"/>
                    <a:pt x="11945" y="693"/>
                    <a:pt x="11887" y="693"/>
                  </a:cubicBezTo>
                  <a:cubicBezTo>
                    <a:pt x="11655" y="693"/>
                    <a:pt x="11503" y="585"/>
                    <a:pt x="11304" y="446"/>
                  </a:cubicBezTo>
                  <a:cubicBezTo>
                    <a:pt x="10865" y="143"/>
                    <a:pt x="10389" y="0"/>
                    <a:pt x="9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8187463" y="4346888"/>
              <a:ext cx="424200" cy="392275"/>
            </a:xfrm>
            <a:custGeom>
              <a:avLst/>
              <a:gdLst/>
              <a:ahLst/>
              <a:cxnLst/>
              <a:rect l="l" t="t" r="r" b="b"/>
              <a:pathLst>
                <a:path w="16968" h="15691" extrusionOk="0">
                  <a:moveTo>
                    <a:pt x="13158" y="1"/>
                  </a:moveTo>
                  <a:cubicBezTo>
                    <a:pt x="12908" y="477"/>
                    <a:pt x="12381" y="452"/>
                    <a:pt x="12005" y="703"/>
                  </a:cubicBezTo>
                  <a:cubicBezTo>
                    <a:pt x="10627" y="1630"/>
                    <a:pt x="9424" y="2783"/>
                    <a:pt x="8171" y="3861"/>
                  </a:cubicBezTo>
                  <a:cubicBezTo>
                    <a:pt x="7093" y="4788"/>
                    <a:pt x="6090" y="5815"/>
                    <a:pt x="4938" y="6668"/>
                  </a:cubicBezTo>
                  <a:cubicBezTo>
                    <a:pt x="3409" y="7770"/>
                    <a:pt x="2080" y="9124"/>
                    <a:pt x="476" y="10151"/>
                  </a:cubicBezTo>
                  <a:cubicBezTo>
                    <a:pt x="0" y="10477"/>
                    <a:pt x="0" y="10753"/>
                    <a:pt x="451" y="11079"/>
                  </a:cubicBezTo>
                  <a:cubicBezTo>
                    <a:pt x="727" y="11279"/>
                    <a:pt x="1003" y="11455"/>
                    <a:pt x="1128" y="11780"/>
                  </a:cubicBezTo>
                  <a:cubicBezTo>
                    <a:pt x="1404" y="12432"/>
                    <a:pt x="1905" y="12833"/>
                    <a:pt x="2532" y="13159"/>
                  </a:cubicBezTo>
                  <a:cubicBezTo>
                    <a:pt x="3183" y="13510"/>
                    <a:pt x="3559" y="14061"/>
                    <a:pt x="3534" y="14863"/>
                  </a:cubicBezTo>
                  <a:cubicBezTo>
                    <a:pt x="3509" y="15114"/>
                    <a:pt x="3459" y="15389"/>
                    <a:pt x="3684" y="15690"/>
                  </a:cubicBezTo>
                  <a:cubicBezTo>
                    <a:pt x="4236" y="15590"/>
                    <a:pt x="4637" y="15139"/>
                    <a:pt x="5088" y="14863"/>
                  </a:cubicBezTo>
                  <a:cubicBezTo>
                    <a:pt x="5890" y="14387"/>
                    <a:pt x="6567" y="13735"/>
                    <a:pt x="7494" y="13510"/>
                  </a:cubicBezTo>
                  <a:cubicBezTo>
                    <a:pt x="7745" y="12106"/>
                    <a:pt x="8045" y="10728"/>
                    <a:pt x="8221" y="9299"/>
                  </a:cubicBezTo>
                  <a:cubicBezTo>
                    <a:pt x="8321" y="8347"/>
                    <a:pt x="8522" y="7394"/>
                    <a:pt x="8547" y="6417"/>
                  </a:cubicBezTo>
                  <a:cubicBezTo>
                    <a:pt x="8572" y="5690"/>
                    <a:pt x="8772" y="4988"/>
                    <a:pt x="8747" y="4237"/>
                  </a:cubicBezTo>
                  <a:cubicBezTo>
                    <a:pt x="8747" y="3986"/>
                    <a:pt x="8897" y="3785"/>
                    <a:pt x="9148" y="3735"/>
                  </a:cubicBezTo>
                  <a:cubicBezTo>
                    <a:pt x="9164" y="3734"/>
                    <a:pt x="9180" y="3734"/>
                    <a:pt x="9195" y="3734"/>
                  </a:cubicBezTo>
                  <a:cubicBezTo>
                    <a:pt x="9499" y="3734"/>
                    <a:pt x="9501" y="3971"/>
                    <a:pt x="9549" y="4186"/>
                  </a:cubicBezTo>
                  <a:cubicBezTo>
                    <a:pt x="9850" y="5314"/>
                    <a:pt x="9499" y="6442"/>
                    <a:pt x="9499" y="7570"/>
                  </a:cubicBezTo>
                  <a:cubicBezTo>
                    <a:pt x="9474" y="9023"/>
                    <a:pt x="9073" y="10452"/>
                    <a:pt x="9123" y="11906"/>
                  </a:cubicBezTo>
                  <a:cubicBezTo>
                    <a:pt x="9800" y="11780"/>
                    <a:pt x="10100" y="11154"/>
                    <a:pt x="10577" y="10778"/>
                  </a:cubicBezTo>
                  <a:cubicBezTo>
                    <a:pt x="11554" y="9976"/>
                    <a:pt x="12532" y="9174"/>
                    <a:pt x="13409" y="8272"/>
                  </a:cubicBezTo>
                  <a:cubicBezTo>
                    <a:pt x="14286" y="7344"/>
                    <a:pt x="15414" y="6718"/>
                    <a:pt x="16191" y="5640"/>
                  </a:cubicBezTo>
                  <a:cubicBezTo>
                    <a:pt x="16842" y="4713"/>
                    <a:pt x="16968" y="3861"/>
                    <a:pt x="16617" y="2883"/>
                  </a:cubicBezTo>
                  <a:cubicBezTo>
                    <a:pt x="16391" y="2181"/>
                    <a:pt x="15915" y="1605"/>
                    <a:pt x="15614" y="928"/>
                  </a:cubicBezTo>
                  <a:cubicBezTo>
                    <a:pt x="15389" y="402"/>
                    <a:pt x="14737" y="252"/>
                    <a:pt x="14186" y="126"/>
                  </a:cubicBezTo>
                  <a:cubicBezTo>
                    <a:pt x="13960" y="51"/>
                    <a:pt x="13735" y="76"/>
                    <a:pt x="13484" y="51"/>
                  </a:cubicBezTo>
                  <a:cubicBezTo>
                    <a:pt x="13384" y="26"/>
                    <a:pt x="13283" y="26"/>
                    <a:pt x="13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623538" y="4090213"/>
              <a:ext cx="199275" cy="487700"/>
            </a:xfrm>
            <a:custGeom>
              <a:avLst/>
              <a:gdLst/>
              <a:ahLst/>
              <a:cxnLst/>
              <a:rect l="l" t="t" r="r" b="b"/>
              <a:pathLst>
                <a:path w="7971" h="19508" extrusionOk="0">
                  <a:moveTo>
                    <a:pt x="5956" y="0"/>
                  </a:moveTo>
                  <a:cubicBezTo>
                    <a:pt x="5769" y="0"/>
                    <a:pt x="5540" y="35"/>
                    <a:pt x="5239" y="92"/>
                  </a:cubicBezTo>
                  <a:cubicBezTo>
                    <a:pt x="4888" y="293"/>
                    <a:pt x="4763" y="644"/>
                    <a:pt x="4637" y="995"/>
                  </a:cubicBezTo>
                  <a:cubicBezTo>
                    <a:pt x="4186" y="2398"/>
                    <a:pt x="3484" y="3727"/>
                    <a:pt x="2908" y="5105"/>
                  </a:cubicBezTo>
                  <a:cubicBezTo>
                    <a:pt x="1905" y="7436"/>
                    <a:pt x="1003" y="9792"/>
                    <a:pt x="502" y="12273"/>
                  </a:cubicBezTo>
                  <a:cubicBezTo>
                    <a:pt x="276" y="13376"/>
                    <a:pt x="1" y="14504"/>
                    <a:pt x="76" y="15631"/>
                  </a:cubicBezTo>
                  <a:cubicBezTo>
                    <a:pt x="151" y="16884"/>
                    <a:pt x="301" y="18163"/>
                    <a:pt x="677" y="19366"/>
                  </a:cubicBezTo>
                  <a:cubicBezTo>
                    <a:pt x="1119" y="19458"/>
                    <a:pt x="1513" y="19507"/>
                    <a:pt x="1869" y="19507"/>
                  </a:cubicBezTo>
                  <a:cubicBezTo>
                    <a:pt x="3149" y="19507"/>
                    <a:pt x="3931" y="18876"/>
                    <a:pt x="4637" y="17386"/>
                  </a:cubicBezTo>
                  <a:cubicBezTo>
                    <a:pt x="4712" y="17235"/>
                    <a:pt x="4763" y="17085"/>
                    <a:pt x="4838" y="16935"/>
                  </a:cubicBezTo>
                  <a:cubicBezTo>
                    <a:pt x="5665" y="15005"/>
                    <a:pt x="6317" y="13000"/>
                    <a:pt x="6768" y="10945"/>
                  </a:cubicBezTo>
                  <a:cubicBezTo>
                    <a:pt x="7369" y="8213"/>
                    <a:pt x="7971" y="5456"/>
                    <a:pt x="7670" y="2599"/>
                  </a:cubicBezTo>
                  <a:cubicBezTo>
                    <a:pt x="7595" y="1947"/>
                    <a:pt x="7394" y="1371"/>
                    <a:pt x="7043" y="844"/>
                  </a:cubicBezTo>
                  <a:cubicBezTo>
                    <a:pt x="6632" y="218"/>
                    <a:pt x="6424" y="0"/>
                    <a:pt x="5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7896088" y="4589563"/>
              <a:ext cx="351550" cy="209875"/>
            </a:xfrm>
            <a:custGeom>
              <a:avLst/>
              <a:gdLst/>
              <a:ahLst/>
              <a:cxnLst/>
              <a:rect l="l" t="t" r="r" b="b"/>
              <a:pathLst>
                <a:path w="14062" h="8395" extrusionOk="0">
                  <a:moveTo>
                    <a:pt x="3153" y="1"/>
                  </a:moveTo>
                  <a:cubicBezTo>
                    <a:pt x="2893" y="1"/>
                    <a:pt x="2568" y="75"/>
                    <a:pt x="2257" y="269"/>
                  </a:cubicBezTo>
                  <a:cubicBezTo>
                    <a:pt x="2031" y="394"/>
                    <a:pt x="1856" y="620"/>
                    <a:pt x="1555" y="620"/>
                  </a:cubicBezTo>
                  <a:cubicBezTo>
                    <a:pt x="1533" y="619"/>
                    <a:pt x="1511" y="619"/>
                    <a:pt x="1490" y="619"/>
                  </a:cubicBezTo>
                  <a:cubicBezTo>
                    <a:pt x="835" y="619"/>
                    <a:pt x="552" y="993"/>
                    <a:pt x="527" y="1672"/>
                  </a:cubicBezTo>
                  <a:cubicBezTo>
                    <a:pt x="527" y="1898"/>
                    <a:pt x="377" y="2098"/>
                    <a:pt x="302" y="2324"/>
                  </a:cubicBezTo>
                  <a:cubicBezTo>
                    <a:pt x="1" y="3101"/>
                    <a:pt x="51" y="3276"/>
                    <a:pt x="678" y="3878"/>
                  </a:cubicBezTo>
                  <a:cubicBezTo>
                    <a:pt x="903" y="4103"/>
                    <a:pt x="1304" y="4304"/>
                    <a:pt x="1279" y="4630"/>
                  </a:cubicBezTo>
                  <a:cubicBezTo>
                    <a:pt x="1229" y="5432"/>
                    <a:pt x="1831" y="5733"/>
                    <a:pt x="2332" y="6058"/>
                  </a:cubicBezTo>
                  <a:cubicBezTo>
                    <a:pt x="2808" y="6409"/>
                    <a:pt x="3184" y="6911"/>
                    <a:pt x="3836" y="7011"/>
                  </a:cubicBezTo>
                  <a:cubicBezTo>
                    <a:pt x="5064" y="7211"/>
                    <a:pt x="6292" y="7512"/>
                    <a:pt x="7495" y="7838"/>
                  </a:cubicBezTo>
                  <a:cubicBezTo>
                    <a:pt x="8798" y="8164"/>
                    <a:pt x="10126" y="8139"/>
                    <a:pt x="11430" y="8364"/>
                  </a:cubicBezTo>
                  <a:cubicBezTo>
                    <a:pt x="11525" y="8381"/>
                    <a:pt x="11639" y="8394"/>
                    <a:pt x="11759" y="8394"/>
                  </a:cubicBezTo>
                  <a:cubicBezTo>
                    <a:pt x="12172" y="8394"/>
                    <a:pt x="12646" y="8237"/>
                    <a:pt x="12608" y="7537"/>
                  </a:cubicBezTo>
                  <a:cubicBezTo>
                    <a:pt x="12608" y="7462"/>
                    <a:pt x="12683" y="7337"/>
                    <a:pt x="12758" y="7312"/>
                  </a:cubicBezTo>
                  <a:cubicBezTo>
                    <a:pt x="13735" y="6961"/>
                    <a:pt x="13710" y="6033"/>
                    <a:pt x="13936" y="5256"/>
                  </a:cubicBezTo>
                  <a:cubicBezTo>
                    <a:pt x="14061" y="4805"/>
                    <a:pt x="13836" y="4429"/>
                    <a:pt x="13510" y="4103"/>
                  </a:cubicBezTo>
                  <a:cubicBezTo>
                    <a:pt x="12758" y="3327"/>
                    <a:pt x="11630" y="3026"/>
                    <a:pt x="11004" y="2098"/>
                  </a:cubicBezTo>
                  <a:cubicBezTo>
                    <a:pt x="10953" y="2048"/>
                    <a:pt x="10828" y="2023"/>
                    <a:pt x="10728" y="2023"/>
                  </a:cubicBezTo>
                  <a:cubicBezTo>
                    <a:pt x="10112" y="2002"/>
                    <a:pt x="9514" y="1801"/>
                    <a:pt x="8889" y="1801"/>
                  </a:cubicBezTo>
                  <a:cubicBezTo>
                    <a:pt x="8776" y="1801"/>
                    <a:pt x="8662" y="1807"/>
                    <a:pt x="8547" y="1823"/>
                  </a:cubicBezTo>
                  <a:cubicBezTo>
                    <a:pt x="8493" y="1830"/>
                    <a:pt x="8439" y="1833"/>
                    <a:pt x="8386" y="1833"/>
                  </a:cubicBezTo>
                  <a:cubicBezTo>
                    <a:pt x="8045" y="1833"/>
                    <a:pt x="7720" y="1706"/>
                    <a:pt x="7395" y="1597"/>
                  </a:cubicBezTo>
                  <a:cubicBezTo>
                    <a:pt x="7144" y="1522"/>
                    <a:pt x="6968" y="1372"/>
                    <a:pt x="7044" y="1096"/>
                  </a:cubicBezTo>
                  <a:cubicBezTo>
                    <a:pt x="7180" y="589"/>
                    <a:pt x="6938" y="401"/>
                    <a:pt x="6635" y="401"/>
                  </a:cubicBezTo>
                  <a:cubicBezTo>
                    <a:pt x="6548" y="401"/>
                    <a:pt x="6456" y="416"/>
                    <a:pt x="6367" y="444"/>
                  </a:cubicBezTo>
                  <a:cubicBezTo>
                    <a:pt x="6133" y="525"/>
                    <a:pt x="5910" y="561"/>
                    <a:pt x="5694" y="561"/>
                  </a:cubicBezTo>
                  <a:cubicBezTo>
                    <a:pt x="5237" y="561"/>
                    <a:pt x="4812" y="399"/>
                    <a:pt x="4387" y="144"/>
                  </a:cubicBezTo>
                  <a:cubicBezTo>
                    <a:pt x="4180" y="31"/>
                    <a:pt x="3959" y="17"/>
                    <a:pt x="3672" y="17"/>
                  </a:cubicBezTo>
                  <a:cubicBezTo>
                    <a:pt x="3576" y="17"/>
                    <a:pt x="3472" y="18"/>
                    <a:pt x="3359" y="18"/>
                  </a:cubicBezTo>
                  <a:cubicBezTo>
                    <a:pt x="3297" y="7"/>
                    <a:pt x="3228" y="1"/>
                    <a:pt x="3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7857888" y="4063063"/>
              <a:ext cx="103400" cy="114950"/>
            </a:xfrm>
            <a:custGeom>
              <a:avLst/>
              <a:gdLst/>
              <a:ahLst/>
              <a:cxnLst/>
              <a:rect l="l" t="t" r="r" b="b"/>
              <a:pathLst>
                <a:path w="4136" h="4598" extrusionOk="0">
                  <a:moveTo>
                    <a:pt x="1780" y="0"/>
                  </a:moveTo>
                  <a:cubicBezTo>
                    <a:pt x="1479" y="0"/>
                    <a:pt x="1178" y="0"/>
                    <a:pt x="953" y="276"/>
                  </a:cubicBezTo>
                  <a:cubicBezTo>
                    <a:pt x="401" y="1003"/>
                    <a:pt x="0" y="1805"/>
                    <a:pt x="50" y="2757"/>
                  </a:cubicBezTo>
                  <a:cubicBezTo>
                    <a:pt x="75" y="3484"/>
                    <a:pt x="877" y="4411"/>
                    <a:pt x="1579" y="4562"/>
                  </a:cubicBezTo>
                  <a:cubicBezTo>
                    <a:pt x="1690" y="4586"/>
                    <a:pt x="1803" y="4598"/>
                    <a:pt x="1914" y="4598"/>
                  </a:cubicBezTo>
                  <a:cubicBezTo>
                    <a:pt x="2608" y="4598"/>
                    <a:pt x="3282" y="4143"/>
                    <a:pt x="3584" y="3409"/>
                  </a:cubicBezTo>
                  <a:cubicBezTo>
                    <a:pt x="3684" y="3208"/>
                    <a:pt x="3760" y="2983"/>
                    <a:pt x="3810" y="2757"/>
                  </a:cubicBezTo>
                  <a:cubicBezTo>
                    <a:pt x="4136" y="1429"/>
                    <a:pt x="3083" y="0"/>
                    <a:pt x="1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2"/>
          <p:cNvSpPr/>
          <p:nvPr/>
        </p:nvSpPr>
        <p:spPr>
          <a:xfrm rot="10800000">
            <a:off x="7327122" y="-6483"/>
            <a:ext cx="1222375" cy="413552"/>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37033" y="3266867"/>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465367" y="2596100"/>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23549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5"/>
        <p:cNvGrpSpPr/>
        <p:nvPr/>
      </p:nvGrpSpPr>
      <p:grpSpPr>
        <a:xfrm>
          <a:off x="0" y="0"/>
          <a:ext cx="0" cy="0"/>
          <a:chOff x="0" y="0"/>
          <a:chExt cx="0" cy="0"/>
        </a:xfrm>
      </p:grpSpPr>
      <p:sp>
        <p:nvSpPr>
          <p:cNvPr id="296" name="Google Shape;296;p9"/>
          <p:cNvSpPr/>
          <p:nvPr/>
        </p:nvSpPr>
        <p:spPr>
          <a:xfrm>
            <a:off x="492433" y="-12225"/>
            <a:ext cx="1848208" cy="636796"/>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9"/>
          <p:cNvSpPr/>
          <p:nvPr/>
        </p:nvSpPr>
        <p:spPr>
          <a:xfrm rot="10800000">
            <a:off x="10319634" y="-12252"/>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9"/>
          <p:cNvSpPr txBox="1">
            <a:spLocks noGrp="1"/>
          </p:cNvSpPr>
          <p:nvPr>
            <p:ph type="title"/>
          </p:nvPr>
        </p:nvSpPr>
        <p:spPr>
          <a:xfrm>
            <a:off x="1297300" y="2184200"/>
            <a:ext cx="5042800" cy="7840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7333">
                <a:solidFill>
                  <a:schemeClr val="accent5"/>
                </a:solidFill>
                <a:latin typeface="Barriecito"/>
                <a:ea typeface="Barriecito"/>
                <a:cs typeface="Barriecito"/>
                <a:sym typeface="Barriecito"/>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99" name="Google Shape;299;p9"/>
          <p:cNvSpPr txBox="1">
            <a:spLocks noGrp="1"/>
          </p:cNvSpPr>
          <p:nvPr>
            <p:ph type="subTitle" idx="1"/>
          </p:nvPr>
        </p:nvSpPr>
        <p:spPr>
          <a:xfrm>
            <a:off x="1297300" y="3403400"/>
            <a:ext cx="4421600" cy="1722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sz="1867">
                <a:solidFill>
                  <a:schemeClr val="dk2"/>
                </a:solidFill>
                <a:latin typeface="Catamaran"/>
                <a:ea typeface="Catamaran"/>
                <a:cs typeface="Catamaran"/>
                <a:sym typeface="Catamaran"/>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0" name="Google Shape;300;p9"/>
          <p:cNvGrpSpPr/>
          <p:nvPr/>
        </p:nvGrpSpPr>
        <p:grpSpPr>
          <a:xfrm>
            <a:off x="408957" y="6254141"/>
            <a:ext cx="1698464" cy="604039"/>
            <a:chOff x="4606675" y="5059775"/>
            <a:chExt cx="1142875" cy="406450"/>
          </a:xfrm>
        </p:grpSpPr>
        <p:sp>
          <p:nvSpPr>
            <p:cNvPr id="301" name="Google Shape;301;p9"/>
            <p:cNvSpPr/>
            <p:nvPr/>
          </p:nvSpPr>
          <p:spPr>
            <a:xfrm>
              <a:off x="4954425" y="5059775"/>
              <a:ext cx="795125" cy="406450"/>
            </a:xfrm>
            <a:custGeom>
              <a:avLst/>
              <a:gdLst/>
              <a:ahLst/>
              <a:cxnLst/>
              <a:rect l="l" t="t" r="r" b="b"/>
              <a:pathLst>
                <a:path w="31805" h="16258" extrusionOk="0">
                  <a:moveTo>
                    <a:pt x="9970" y="1"/>
                  </a:moveTo>
                  <a:cubicBezTo>
                    <a:pt x="9688" y="1"/>
                    <a:pt x="9407" y="9"/>
                    <a:pt x="9123" y="17"/>
                  </a:cubicBezTo>
                  <a:cubicBezTo>
                    <a:pt x="7218" y="42"/>
                    <a:pt x="5464" y="594"/>
                    <a:pt x="3810" y="1496"/>
                  </a:cubicBezTo>
                  <a:cubicBezTo>
                    <a:pt x="3308" y="1772"/>
                    <a:pt x="2807" y="2022"/>
                    <a:pt x="2206" y="2047"/>
                  </a:cubicBezTo>
                  <a:cubicBezTo>
                    <a:pt x="2055" y="3551"/>
                    <a:pt x="1103" y="4704"/>
                    <a:pt x="326" y="5932"/>
                  </a:cubicBezTo>
                  <a:cubicBezTo>
                    <a:pt x="226" y="6108"/>
                    <a:pt x="50" y="6233"/>
                    <a:pt x="0" y="6433"/>
                  </a:cubicBezTo>
                  <a:cubicBezTo>
                    <a:pt x="577" y="7561"/>
                    <a:pt x="877" y="8789"/>
                    <a:pt x="1278" y="9992"/>
                  </a:cubicBezTo>
                  <a:cubicBezTo>
                    <a:pt x="1930" y="12072"/>
                    <a:pt x="2557" y="14178"/>
                    <a:pt x="3208" y="16258"/>
                  </a:cubicBezTo>
                  <a:lnTo>
                    <a:pt x="31680" y="16258"/>
                  </a:lnTo>
                  <a:cubicBezTo>
                    <a:pt x="31805" y="15581"/>
                    <a:pt x="31579" y="14930"/>
                    <a:pt x="31429" y="14303"/>
                  </a:cubicBezTo>
                  <a:cubicBezTo>
                    <a:pt x="31128" y="13125"/>
                    <a:pt x="31203" y="11822"/>
                    <a:pt x="30226" y="10895"/>
                  </a:cubicBezTo>
                  <a:cubicBezTo>
                    <a:pt x="30151" y="10819"/>
                    <a:pt x="30101" y="10719"/>
                    <a:pt x="30076" y="10619"/>
                  </a:cubicBezTo>
                  <a:cubicBezTo>
                    <a:pt x="30000" y="9817"/>
                    <a:pt x="29499" y="9391"/>
                    <a:pt x="28747" y="9240"/>
                  </a:cubicBezTo>
                  <a:cubicBezTo>
                    <a:pt x="28647" y="9215"/>
                    <a:pt x="28522" y="9190"/>
                    <a:pt x="28472" y="9115"/>
                  </a:cubicBezTo>
                  <a:cubicBezTo>
                    <a:pt x="27544" y="8113"/>
                    <a:pt x="26241" y="7336"/>
                    <a:pt x="25990" y="5857"/>
                  </a:cubicBezTo>
                  <a:cubicBezTo>
                    <a:pt x="25740" y="4428"/>
                    <a:pt x="24411" y="3576"/>
                    <a:pt x="24086" y="2173"/>
                  </a:cubicBezTo>
                  <a:cubicBezTo>
                    <a:pt x="24086" y="2123"/>
                    <a:pt x="24010" y="2072"/>
                    <a:pt x="23960" y="2047"/>
                  </a:cubicBezTo>
                  <a:cubicBezTo>
                    <a:pt x="22773" y="1173"/>
                    <a:pt x="21505" y="620"/>
                    <a:pt x="20032" y="620"/>
                  </a:cubicBezTo>
                  <a:cubicBezTo>
                    <a:pt x="19857" y="620"/>
                    <a:pt x="19680" y="628"/>
                    <a:pt x="19499" y="644"/>
                  </a:cubicBezTo>
                  <a:cubicBezTo>
                    <a:pt x="17945" y="769"/>
                    <a:pt x="16692" y="1722"/>
                    <a:pt x="15238" y="2072"/>
                  </a:cubicBezTo>
                  <a:cubicBezTo>
                    <a:pt x="15188" y="2097"/>
                    <a:pt x="15138" y="2148"/>
                    <a:pt x="15088" y="2198"/>
                  </a:cubicBezTo>
                  <a:cubicBezTo>
                    <a:pt x="14816" y="2390"/>
                    <a:pt x="14657" y="2496"/>
                    <a:pt x="14536" y="2496"/>
                  </a:cubicBezTo>
                  <a:cubicBezTo>
                    <a:pt x="14390" y="2496"/>
                    <a:pt x="14300" y="2341"/>
                    <a:pt x="14136" y="1997"/>
                  </a:cubicBezTo>
                  <a:cubicBezTo>
                    <a:pt x="13609" y="970"/>
                    <a:pt x="12832" y="418"/>
                    <a:pt x="11679" y="168"/>
                  </a:cubicBezTo>
                  <a:cubicBezTo>
                    <a:pt x="11095" y="34"/>
                    <a:pt x="10532" y="1"/>
                    <a:pt x="9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4606675" y="5275725"/>
              <a:ext cx="202400" cy="190500"/>
            </a:xfrm>
            <a:custGeom>
              <a:avLst/>
              <a:gdLst/>
              <a:ahLst/>
              <a:cxnLst/>
              <a:rect l="l" t="t" r="r" b="b"/>
              <a:pathLst>
                <a:path w="8096" h="7620" extrusionOk="0">
                  <a:moveTo>
                    <a:pt x="3735" y="1"/>
                  </a:moveTo>
                  <a:cubicBezTo>
                    <a:pt x="3158" y="753"/>
                    <a:pt x="2657" y="1580"/>
                    <a:pt x="2055" y="2357"/>
                  </a:cubicBezTo>
                  <a:cubicBezTo>
                    <a:pt x="1529" y="3059"/>
                    <a:pt x="1078" y="3886"/>
                    <a:pt x="827" y="4738"/>
                  </a:cubicBezTo>
                  <a:cubicBezTo>
                    <a:pt x="552" y="5665"/>
                    <a:pt x="0" y="6567"/>
                    <a:pt x="276" y="7620"/>
                  </a:cubicBezTo>
                  <a:lnTo>
                    <a:pt x="8096" y="7620"/>
                  </a:lnTo>
                  <a:cubicBezTo>
                    <a:pt x="7870" y="6091"/>
                    <a:pt x="7619" y="4562"/>
                    <a:pt x="7419" y="3033"/>
                  </a:cubicBezTo>
                  <a:cubicBezTo>
                    <a:pt x="7294" y="2181"/>
                    <a:pt x="7093" y="1354"/>
                    <a:pt x="7068" y="477"/>
                  </a:cubicBezTo>
                  <a:cubicBezTo>
                    <a:pt x="5965" y="377"/>
                    <a:pt x="4837" y="302"/>
                    <a:pt x="37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4783375" y="5256300"/>
              <a:ext cx="181100" cy="209925"/>
            </a:xfrm>
            <a:custGeom>
              <a:avLst/>
              <a:gdLst/>
              <a:ahLst/>
              <a:cxnLst/>
              <a:rect l="l" t="t" r="r" b="b"/>
              <a:pathLst>
                <a:path w="7244" h="8397" extrusionOk="0">
                  <a:moveTo>
                    <a:pt x="4837" y="1"/>
                  </a:moveTo>
                  <a:cubicBezTo>
                    <a:pt x="4612" y="26"/>
                    <a:pt x="4461" y="176"/>
                    <a:pt x="4311" y="277"/>
                  </a:cubicBezTo>
                  <a:cubicBezTo>
                    <a:pt x="3449" y="928"/>
                    <a:pt x="2502" y="1234"/>
                    <a:pt x="1447" y="1234"/>
                  </a:cubicBezTo>
                  <a:cubicBezTo>
                    <a:pt x="1366" y="1234"/>
                    <a:pt x="1285" y="1233"/>
                    <a:pt x="1203" y="1229"/>
                  </a:cubicBezTo>
                  <a:cubicBezTo>
                    <a:pt x="973" y="1215"/>
                    <a:pt x="743" y="1184"/>
                    <a:pt x="512" y="1184"/>
                  </a:cubicBezTo>
                  <a:cubicBezTo>
                    <a:pt x="342" y="1184"/>
                    <a:pt x="171" y="1201"/>
                    <a:pt x="0" y="1254"/>
                  </a:cubicBezTo>
                  <a:cubicBezTo>
                    <a:pt x="25" y="2131"/>
                    <a:pt x="226" y="2958"/>
                    <a:pt x="351" y="3810"/>
                  </a:cubicBezTo>
                  <a:cubicBezTo>
                    <a:pt x="551" y="5339"/>
                    <a:pt x="802" y="6868"/>
                    <a:pt x="1028" y="8397"/>
                  </a:cubicBezTo>
                  <a:lnTo>
                    <a:pt x="7243" y="8397"/>
                  </a:lnTo>
                  <a:cubicBezTo>
                    <a:pt x="7018" y="7294"/>
                    <a:pt x="6742" y="6191"/>
                    <a:pt x="6391" y="5139"/>
                  </a:cubicBezTo>
                  <a:cubicBezTo>
                    <a:pt x="5815" y="3435"/>
                    <a:pt x="5263" y="1755"/>
                    <a:pt x="4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4904300" y="5220600"/>
              <a:ext cx="130350" cy="245625"/>
            </a:xfrm>
            <a:custGeom>
              <a:avLst/>
              <a:gdLst/>
              <a:ahLst/>
              <a:cxnLst/>
              <a:rect l="l" t="t" r="r" b="b"/>
              <a:pathLst>
                <a:path w="5214" h="9825" extrusionOk="0">
                  <a:moveTo>
                    <a:pt x="2005" y="0"/>
                  </a:moveTo>
                  <a:cubicBezTo>
                    <a:pt x="1329" y="451"/>
                    <a:pt x="552" y="777"/>
                    <a:pt x="0" y="1429"/>
                  </a:cubicBezTo>
                  <a:cubicBezTo>
                    <a:pt x="426" y="3183"/>
                    <a:pt x="978" y="4863"/>
                    <a:pt x="1554" y="6567"/>
                  </a:cubicBezTo>
                  <a:cubicBezTo>
                    <a:pt x="1905" y="7619"/>
                    <a:pt x="2181" y="8722"/>
                    <a:pt x="2406" y="9825"/>
                  </a:cubicBezTo>
                  <a:lnTo>
                    <a:pt x="5213" y="9825"/>
                  </a:lnTo>
                  <a:cubicBezTo>
                    <a:pt x="4562" y="7745"/>
                    <a:pt x="3935" y="5639"/>
                    <a:pt x="3283" y="3559"/>
                  </a:cubicBezTo>
                  <a:cubicBezTo>
                    <a:pt x="2882" y="2356"/>
                    <a:pt x="2582" y="1128"/>
                    <a:pt x="2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5" name="Google Shape;305;p9"/>
          <p:cNvSpPr/>
          <p:nvPr/>
        </p:nvSpPr>
        <p:spPr>
          <a:xfrm>
            <a:off x="352150" y="5904639"/>
            <a:ext cx="669540" cy="688191"/>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9"/>
          <p:cNvSpPr/>
          <p:nvPr/>
        </p:nvSpPr>
        <p:spPr>
          <a:xfrm rot="6299960">
            <a:off x="10181608" y="1495308"/>
            <a:ext cx="1171265" cy="1216097"/>
          </a:xfrm>
          <a:custGeom>
            <a:avLst/>
            <a:gdLst/>
            <a:ahLst/>
            <a:cxnLst/>
            <a:rect l="l" t="t" r="r" b="b"/>
            <a:pathLst>
              <a:path w="35139" h="36484" extrusionOk="0">
                <a:moveTo>
                  <a:pt x="7691" y="0"/>
                </a:moveTo>
                <a:cubicBezTo>
                  <a:pt x="7545" y="0"/>
                  <a:pt x="7405" y="38"/>
                  <a:pt x="7294" y="120"/>
                </a:cubicBezTo>
                <a:cubicBezTo>
                  <a:pt x="6693" y="546"/>
                  <a:pt x="5941" y="647"/>
                  <a:pt x="5339" y="1073"/>
                </a:cubicBezTo>
                <a:cubicBezTo>
                  <a:pt x="4713" y="1524"/>
                  <a:pt x="4011" y="1674"/>
                  <a:pt x="3284" y="1674"/>
                </a:cubicBezTo>
                <a:cubicBezTo>
                  <a:pt x="2983" y="2276"/>
                  <a:pt x="2332" y="2351"/>
                  <a:pt x="1805" y="2627"/>
                </a:cubicBezTo>
                <a:cubicBezTo>
                  <a:pt x="803" y="3128"/>
                  <a:pt x="1" y="4506"/>
                  <a:pt x="176" y="5584"/>
                </a:cubicBezTo>
                <a:cubicBezTo>
                  <a:pt x="352" y="6612"/>
                  <a:pt x="402" y="7639"/>
                  <a:pt x="753" y="8617"/>
                </a:cubicBezTo>
                <a:cubicBezTo>
                  <a:pt x="1430" y="10521"/>
                  <a:pt x="1831" y="12526"/>
                  <a:pt x="2758" y="14356"/>
                </a:cubicBezTo>
                <a:cubicBezTo>
                  <a:pt x="3409" y="15684"/>
                  <a:pt x="3986" y="17013"/>
                  <a:pt x="4537" y="18391"/>
                </a:cubicBezTo>
                <a:cubicBezTo>
                  <a:pt x="5665" y="21123"/>
                  <a:pt x="6943" y="23805"/>
                  <a:pt x="8447" y="26361"/>
                </a:cubicBezTo>
                <a:cubicBezTo>
                  <a:pt x="8726" y="26826"/>
                  <a:pt x="9091" y="27118"/>
                  <a:pt x="9623" y="27118"/>
                </a:cubicBezTo>
                <a:cubicBezTo>
                  <a:pt x="9664" y="27118"/>
                  <a:pt x="9707" y="27117"/>
                  <a:pt x="9750" y="27113"/>
                </a:cubicBezTo>
                <a:cubicBezTo>
                  <a:pt x="9841" y="27113"/>
                  <a:pt x="9935" y="27101"/>
                  <a:pt x="10027" y="27101"/>
                </a:cubicBezTo>
                <a:cubicBezTo>
                  <a:pt x="10164" y="27101"/>
                  <a:pt x="10297" y="27128"/>
                  <a:pt x="10402" y="27263"/>
                </a:cubicBezTo>
                <a:cubicBezTo>
                  <a:pt x="10569" y="27456"/>
                  <a:pt x="10749" y="27524"/>
                  <a:pt x="10935" y="27524"/>
                </a:cubicBezTo>
                <a:cubicBezTo>
                  <a:pt x="11113" y="27524"/>
                  <a:pt x="11296" y="27462"/>
                  <a:pt x="11480" y="27389"/>
                </a:cubicBezTo>
                <a:cubicBezTo>
                  <a:pt x="11856" y="27213"/>
                  <a:pt x="12232" y="27088"/>
                  <a:pt x="12608" y="26963"/>
                </a:cubicBezTo>
                <a:cubicBezTo>
                  <a:pt x="12767" y="26899"/>
                  <a:pt x="12947" y="26825"/>
                  <a:pt x="13115" y="26825"/>
                </a:cubicBezTo>
                <a:cubicBezTo>
                  <a:pt x="13211" y="26825"/>
                  <a:pt x="13303" y="26849"/>
                  <a:pt x="13384" y="26912"/>
                </a:cubicBezTo>
                <a:cubicBezTo>
                  <a:pt x="13654" y="27139"/>
                  <a:pt x="13924" y="27226"/>
                  <a:pt x="14189" y="27226"/>
                </a:cubicBezTo>
                <a:cubicBezTo>
                  <a:pt x="14541" y="27226"/>
                  <a:pt x="14886" y="27073"/>
                  <a:pt x="15214" y="26887"/>
                </a:cubicBezTo>
                <a:cubicBezTo>
                  <a:pt x="15446" y="26762"/>
                  <a:pt x="15656" y="26703"/>
                  <a:pt x="15853" y="26703"/>
                </a:cubicBezTo>
                <a:cubicBezTo>
                  <a:pt x="16168" y="26703"/>
                  <a:pt x="16450" y="26851"/>
                  <a:pt x="16743" y="27113"/>
                </a:cubicBezTo>
                <a:cubicBezTo>
                  <a:pt x="17645" y="27890"/>
                  <a:pt x="18773" y="28366"/>
                  <a:pt x="19675" y="29168"/>
                </a:cubicBezTo>
                <a:cubicBezTo>
                  <a:pt x="19883" y="29356"/>
                  <a:pt x="20178" y="29456"/>
                  <a:pt x="20459" y="29456"/>
                </a:cubicBezTo>
                <a:cubicBezTo>
                  <a:pt x="20516" y="29456"/>
                  <a:pt x="20573" y="29452"/>
                  <a:pt x="20628" y="29444"/>
                </a:cubicBezTo>
                <a:cubicBezTo>
                  <a:pt x="20684" y="29437"/>
                  <a:pt x="20737" y="29434"/>
                  <a:pt x="20789" y="29434"/>
                </a:cubicBezTo>
                <a:cubicBezTo>
                  <a:pt x="21331" y="29434"/>
                  <a:pt x="21606" y="29786"/>
                  <a:pt x="21881" y="30221"/>
                </a:cubicBezTo>
                <a:cubicBezTo>
                  <a:pt x="22633" y="31449"/>
                  <a:pt x="23510" y="32577"/>
                  <a:pt x="24588" y="33554"/>
                </a:cubicBezTo>
                <a:cubicBezTo>
                  <a:pt x="25214" y="34131"/>
                  <a:pt x="25941" y="34532"/>
                  <a:pt x="26818" y="34532"/>
                </a:cubicBezTo>
                <a:cubicBezTo>
                  <a:pt x="27545" y="34532"/>
                  <a:pt x="28222" y="34532"/>
                  <a:pt x="28598" y="35309"/>
                </a:cubicBezTo>
                <a:cubicBezTo>
                  <a:pt x="28648" y="35384"/>
                  <a:pt x="28773" y="35459"/>
                  <a:pt x="28848" y="35459"/>
                </a:cubicBezTo>
                <a:cubicBezTo>
                  <a:pt x="28864" y="35458"/>
                  <a:pt x="28879" y="35458"/>
                  <a:pt x="28895" y="35458"/>
                </a:cubicBezTo>
                <a:cubicBezTo>
                  <a:pt x="29541" y="35458"/>
                  <a:pt x="29887" y="35969"/>
                  <a:pt x="30352" y="36336"/>
                </a:cubicBezTo>
                <a:cubicBezTo>
                  <a:pt x="30616" y="36443"/>
                  <a:pt x="30878" y="36484"/>
                  <a:pt x="31137" y="36484"/>
                </a:cubicBezTo>
                <a:cubicBezTo>
                  <a:pt x="31910" y="36484"/>
                  <a:pt x="32665" y="36123"/>
                  <a:pt x="33435" y="36085"/>
                </a:cubicBezTo>
                <a:cubicBezTo>
                  <a:pt x="33786" y="36060"/>
                  <a:pt x="34036" y="35659"/>
                  <a:pt x="34212" y="35359"/>
                </a:cubicBezTo>
                <a:cubicBezTo>
                  <a:pt x="34713" y="34507"/>
                  <a:pt x="35139" y="33604"/>
                  <a:pt x="35064" y="32577"/>
                </a:cubicBezTo>
                <a:cubicBezTo>
                  <a:pt x="35064" y="32401"/>
                  <a:pt x="35089" y="32251"/>
                  <a:pt x="35089" y="32075"/>
                </a:cubicBezTo>
                <a:cubicBezTo>
                  <a:pt x="34738" y="29770"/>
                  <a:pt x="34412" y="27464"/>
                  <a:pt x="34036" y="25183"/>
                </a:cubicBezTo>
                <a:cubicBezTo>
                  <a:pt x="33485" y="21975"/>
                  <a:pt x="32858" y="18792"/>
                  <a:pt x="32056" y="15634"/>
                </a:cubicBezTo>
                <a:cubicBezTo>
                  <a:pt x="31630" y="14030"/>
                  <a:pt x="30803" y="12777"/>
                  <a:pt x="29625" y="11724"/>
                </a:cubicBezTo>
                <a:cubicBezTo>
                  <a:pt x="29097" y="11243"/>
                  <a:pt x="28316" y="11004"/>
                  <a:pt x="27544" y="11004"/>
                </a:cubicBezTo>
                <a:cubicBezTo>
                  <a:pt x="26669" y="11004"/>
                  <a:pt x="25806" y="11312"/>
                  <a:pt x="25339" y="11925"/>
                </a:cubicBezTo>
                <a:cubicBezTo>
                  <a:pt x="24863" y="12552"/>
                  <a:pt x="24187" y="12852"/>
                  <a:pt x="23685" y="13454"/>
                </a:cubicBezTo>
                <a:cubicBezTo>
                  <a:pt x="23359" y="12978"/>
                  <a:pt x="23184" y="12552"/>
                  <a:pt x="23009" y="12125"/>
                </a:cubicBezTo>
                <a:cubicBezTo>
                  <a:pt x="22232" y="9945"/>
                  <a:pt x="21054" y="7990"/>
                  <a:pt x="19801" y="6060"/>
                </a:cubicBezTo>
                <a:cubicBezTo>
                  <a:pt x="19625" y="5810"/>
                  <a:pt x="19400" y="5659"/>
                  <a:pt x="19149" y="5609"/>
                </a:cubicBezTo>
                <a:cubicBezTo>
                  <a:pt x="18478" y="5479"/>
                  <a:pt x="17789" y="5293"/>
                  <a:pt x="17113" y="5293"/>
                </a:cubicBezTo>
                <a:cubicBezTo>
                  <a:pt x="17006" y="5293"/>
                  <a:pt x="16899" y="5298"/>
                  <a:pt x="16793" y="5308"/>
                </a:cubicBezTo>
                <a:cubicBezTo>
                  <a:pt x="15790" y="5434"/>
                  <a:pt x="14788" y="5734"/>
                  <a:pt x="13986" y="6461"/>
                </a:cubicBezTo>
                <a:cubicBezTo>
                  <a:pt x="13854" y="6583"/>
                  <a:pt x="13742" y="6639"/>
                  <a:pt x="13646" y="6639"/>
                </a:cubicBezTo>
                <a:cubicBezTo>
                  <a:pt x="13506" y="6639"/>
                  <a:pt x="13399" y="6519"/>
                  <a:pt x="13309" y="6311"/>
                </a:cubicBezTo>
                <a:cubicBezTo>
                  <a:pt x="13059" y="5684"/>
                  <a:pt x="12808" y="5083"/>
                  <a:pt x="12557" y="4456"/>
                </a:cubicBezTo>
                <a:cubicBezTo>
                  <a:pt x="12156" y="4256"/>
                  <a:pt x="12056" y="3855"/>
                  <a:pt x="11881" y="3504"/>
                </a:cubicBezTo>
                <a:cubicBezTo>
                  <a:pt x="11029" y="1875"/>
                  <a:pt x="9750" y="747"/>
                  <a:pt x="8046" y="70"/>
                </a:cubicBezTo>
                <a:cubicBezTo>
                  <a:pt x="7933" y="25"/>
                  <a:pt x="7811" y="0"/>
                  <a:pt x="7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9"/>
          <p:cNvSpPr/>
          <p:nvPr/>
        </p:nvSpPr>
        <p:spPr>
          <a:xfrm rot="4499895">
            <a:off x="7055268" y="4163236"/>
            <a:ext cx="1010881" cy="1546251"/>
          </a:xfrm>
          <a:custGeom>
            <a:avLst/>
            <a:gdLst/>
            <a:ahLst/>
            <a:cxnLst/>
            <a:rect l="l" t="t" r="r" b="b"/>
            <a:pathLst>
              <a:path w="25916" h="29796" extrusionOk="0">
                <a:moveTo>
                  <a:pt x="4562" y="2331"/>
                </a:moveTo>
                <a:cubicBezTo>
                  <a:pt x="4587" y="2356"/>
                  <a:pt x="4587" y="2381"/>
                  <a:pt x="4612" y="2381"/>
                </a:cubicBezTo>
                <a:cubicBezTo>
                  <a:pt x="4587" y="2407"/>
                  <a:pt x="4587" y="2432"/>
                  <a:pt x="4587" y="2457"/>
                </a:cubicBezTo>
                <a:cubicBezTo>
                  <a:pt x="4562" y="2432"/>
                  <a:pt x="4537" y="2407"/>
                  <a:pt x="4512" y="2381"/>
                </a:cubicBezTo>
                <a:cubicBezTo>
                  <a:pt x="4512" y="2381"/>
                  <a:pt x="4537" y="2356"/>
                  <a:pt x="4562" y="2331"/>
                </a:cubicBezTo>
                <a:close/>
                <a:moveTo>
                  <a:pt x="18146" y="1605"/>
                </a:moveTo>
                <a:lnTo>
                  <a:pt x="18146" y="1605"/>
                </a:lnTo>
                <a:cubicBezTo>
                  <a:pt x="18096" y="2457"/>
                  <a:pt x="17745" y="3234"/>
                  <a:pt x="17445" y="4011"/>
                </a:cubicBezTo>
                <a:cubicBezTo>
                  <a:pt x="17169" y="4762"/>
                  <a:pt x="17019" y="5640"/>
                  <a:pt x="15891" y="5965"/>
                </a:cubicBezTo>
                <a:cubicBezTo>
                  <a:pt x="16693" y="4412"/>
                  <a:pt x="17420" y="3008"/>
                  <a:pt x="18146" y="1605"/>
                </a:cubicBezTo>
                <a:close/>
                <a:moveTo>
                  <a:pt x="12582" y="6341"/>
                </a:moveTo>
                <a:cubicBezTo>
                  <a:pt x="12582" y="6366"/>
                  <a:pt x="12607" y="6392"/>
                  <a:pt x="12607" y="6417"/>
                </a:cubicBezTo>
                <a:cubicBezTo>
                  <a:pt x="12607" y="6442"/>
                  <a:pt x="12582" y="6467"/>
                  <a:pt x="12557" y="6492"/>
                </a:cubicBezTo>
                <a:cubicBezTo>
                  <a:pt x="12557" y="6467"/>
                  <a:pt x="12532" y="6442"/>
                  <a:pt x="12532" y="6417"/>
                </a:cubicBezTo>
                <a:cubicBezTo>
                  <a:pt x="12532" y="6392"/>
                  <a:pt x="12557" y="6366"/>
                  <a:pt x="12582" y="6341"/>
                </a:cubicBezTo>
                <a:close/>
                <a:moveTo>
                  <a:pt x="15415" y="7770"/>
                </a:moveTo>
                <a:cubicBezTo>
                  <a:pt x="15415" y="7795"/>
                  <a:pt x="15415" y="7820"/>
                  <a:pt x="15415" y="7845"/>
                </a:cubicBezTo>
                <a:cubicBezTo>
                  <a:pt x="15415" y="7870"/>
                  <a:pt x="15389" y="7870"/>
                  <a:pt x="15364" y="7870"/>
                </a:cubicBezTo>
                <a:cubicBezTo>
                  <a:pt x="15364" y="7845"/>
                  <a:pt x="15339" y="7820"/>
                  <a:pt x="15339" y="7795"/>
                </a:cubicBezTo>
                <a:cubicBezTo>
                  <a:pt x="15339" y="7795"/>
                  <a:pt x="15389" y="7795"/>
                  <a:pt x="15415" y="7770"/>
                </a:cubicBezTo>
                <a:close/>
                <a:moveTo>
                  <a:pt x="10878" y="2958"/>
                </a:moveTo>
                <a:lnTo>
                  <a:pt x="10878" y="2958"/>
                </a:lnTo>
                <a:cubicBezTo>
                  <a:pt x="10953" y="3559"/>
                  <a:pt x="10653" y="4036"/>
                  <a:pt x="10477" y="4512"/>
                </a:cubicBezTo>
                <a:cubicBezTo>
                  <a:pt x="10051" y="5615"/>
                  <a:pt x="9525" y="6717"/>
                  <a:pt x="9099" y="7820"/>
                </a:cubicBezTo>
                <a:cubicBezTo>
                  <a:pt x="8923" y="8246"/>
                  <a:pt x="8673" y="8472"/>
                  <a:pt x="8121" y="8572"/>
                </a:cubicBezTo>
                <a:cubicBezTo>
                  <a:pt x="9074" y="6617"/>
                  <a:pt x="9976" y="4787"/>
                  <a:pt x="10878" y="2958"/>
                </a:cubicBezTo>
                <a:close/>
                <a:moveTo>
                  <a:pt x="11304" y="9349"/>
                </a:moveTo>
                <a:lnTo>
                  <a:pt x="11304" y="9349"/>
                </a:lnTo>
                <a:cubicBezTo>
                  <a:pt x="11373" y="9372"/>
                  <a:pt x="11358" y="9394"/>
                  <a:pt x="11280" y="9417"/>
                </a:cubicBezTo>
                <a:lnTo>
                  <a:pt x="11280" y="9417"/>
                </a:lnTo>
                <a:cubicBezTo>
                  <a:pt x="11283" y="9391"/>
                  <a:pt x="11304" y="9349"/>
                  <a:pt x="11304" y="9349"/>
                </a:cubicBezTo>
                <a:close/>
                <a:moveTo>
                  <a:pt x="17770" y="10978"/>
                </a:moveTo>
                <a:cubicBezTo>
                  <a:pt x="17795" y="10978"/>
                  <a:pt x="17821" y="11003"/>
                  <a:pt x="17821" y="11003"/>
                </a:cubicBezTo>
                <a:cubicBezTo>
                  <a:pt x="17821" y="11028"/>
                  <a:pt x="17821" y="11053"/>
                  <a:pt x="17795" y="11103"/>
                </a:cubicBezTo>
                <a:cubicBezTo>
                  <a:pt x="17795" y="11078"/>
                  <a:pt x="17745" y="11078"/>
                  <a:pt x="17745" y="11053"/>
                </a:cubicBezTo>
                <a:cubicBezTo>
                  <a:pt x="17745" y="11028"/>
                  <a:pt x="17770" y="11003"/>
                  <a:pt x="17770" y="10978"/>
                </a:cubicBezTo>
                <a:close/>
                <a:moveTo>
                  <a:pt x="11252" y="9435"/>
                </a:moveTo>
                <a:cubicBezTo>
                  <a:pt x="11103" y="10227"/>
                  <a:pt x="11074" y="10306"/>
                  <a:pt x="10151" y="11429"/>
                </a:cubicBezTo>
                <a:cubicBezTo>
                  <a:pt x="10375" y="10684"/>
                  <a:pt x="10328" y="9817"/>
                  <a:pt x="11252" y="9435"/>
                </a:cubicBezTo>
                <a:close/>
                <a:moveTo>
                  <a:pt x="6116" y="13559"/>
                </a:moveTo>
                <a:lnTo>
                  <a:pt x="6116" y="13559"/>
                </a:lnTo>
                <a:cubicBezTo>
                  <a:pt x="6296" y="13695"/>
                  <a:pt x="6173" y="13749"/>
                  <a:pt x="6073" y="13813"/>
                </a:cubicBezTo>
                <a:lnTo>
                  <a:pt x="6073" y="13813"/>
                </a:lnTo>
                <a:cubicBezTo>
                  <a:pt x="6096" y="13741"/>
                  <a:pt x="6116" y="13650"/>
                  <a:pt x="6116" y="13559"/>
                </a:cubicBezTo>
                <a:close/>
                <a:moveTo>
                  <a:pt x="2858" y="1"/>
                </a:moveTo>
                <a:cubicBezTo>
                  <a:pt x="2633" y="853"/>
                  <a:pt x="2206" y="1605"/>
                  <a:pt x="1956" y="2432"/>
                </a:cubicBezTo>
                <a:cubicBezTo>
                  <a:pt x="1279" y="4662"/>
                  <a:pt x="477" y="6843"/>
                  <a:pt x="101" y="9148"/>
                </a:cubicBezTo>
                <a:cubicBezTo>
                  <a:pt x="1" y="9725"/>
                  <a:pt x="1" y="10251"/>
                  <a:pt x="302" y="10778"/>
                </a:cubicBezTo>
                <a:cubicBezTo>
                  <a:pt x="537" y="11197"/>
                  <a:pt x="761" y="11381"/>
                  <a:pt x="1079" y="11381"/>
                </a:cubicBezTo>
                <a:cubicBezTo>
                  <a:pt x="1235" y="11381"/>
                  <a:pt x="1415" y="11336"/>
                  <a:pt x="1630" y="11254"/>
                </a:cubicBezTo>
                <a:cubicBezTo>
                  <a:pt x="1896" y="11143"/>
                  <a:pt x="2122" y="10915"/>
                  <a:pt x="2430" y="10915"/>
                </a:cubicBezTo>
                <a:cubicBezTo>
                  <a:pt x="2471" y="10915"/>
                  <a:pt x="2513" y="10919"/>
                  <a:pt x="2557" y="10928"/>
                </a:cubicBezTo>
                <a:cubicBezTo>
                  <a:pt x="2733" y="11304"/>
                  <a:pt x="2633" y="11630"/>
                  <a:pt x="2482" y="11981"/>
                </a:cubicBezTo>
                <a:cubicBezTo>
                  <a:pt x="1881" y="13259"/>
                  <a:pt x="1555" y="14612"/>
                  <a:pt x="1129" y="15940"/>
                </a:cubicBezTo>
                <a:cubicBezTo>
                  <a:pt x="953" y="16442"/>
                  <a:pt x="803" y="16968"/>
                  <a:pt x="828" y="17494"/>
                </a:cubicBezTo>
                <a:cubicBezTo>
                  <a:pt x="853" y="18271"/>
                  <a:pt x="1079" y="18547"/>
                  <a:pt x="1856" y="18747"/>
                </a:cubicBezTo>
                <a:cubicBezTo>
                  <a:pt x="1969" y="18778"/>
                  <a:pt x="2083" y="18793"/>
                  <a:pt x="2196" y="18793"/>
                </a:cubicBezTo>
                <a:cubicBezTo>
                  <a:pt x="2632" y="18793"/>
                  <a:pt x="3045" y="18569"/>
                  <a:pt x="3284" y="18171"/>
                </a:cubicBezTo>
                <a:cubicBezTo>
                  <a:pt x="3460" y="17920"/>
                  <a:pt x="3510" y="17595"/>
                  <a:pt x="3810" y="17444"/>
                </a:cubicBezTo>
                <a:cubicBezTo>
                  <a:pt x="4377" y="16164"/>
                  <a:pt x="5185" y="15029"/>
                  <a:pt x="6021" y="13897"/>
                </a:cubicBezTo>
                <a:lnTo>
                  <a:pt x="6021" y="13897"/>
                </a:lnTo>
                <a:cubicBezTo>
                  <a:pt x="5608" y="15157"/>
                  <a:pt x="5378" y="16486"/>
                  <a:pt x="4663" y="17645"/>
                </a:cubicBezTo>
                <a:cubicBezTo>
                  <a:pt x="4362" y="18146"/>
                  <a:pt x="4136" y="18697"/>
                  <a:pt x="3861" y="19224"/>
                </a:cubicBezTo>
                <a:cubicBezTo>
                  <a:pt x="3861" y="19600"/>
                  <a:pt x="3785" y="19925"/>
                  <a:pt x="3635" y="20276"/>
                </a:cubicBezTo>
                <a:cubicBezTo>
                  <a:pt x="3159" y="21379"/>
                  <a:pt x="2658" y="22457"/>
                  <a:pt x="2231" y="23585"/>
                </a:cubicBezTo>
                <a:cubicBezTo>
                  <a:pt x="1830" y="24662"/>
                  <a:pt x="2282" y="25389"/>
                  <a:pt x="3460" y="25690"/>
                </a:cubicBezTo>
                <a:cubicBezTo>
                  <a:pt x="4136" y="25565"/>
                  <a:pt x="4587" y="25138"/>
                  <a:pt x="4963" y="24612"/>
                </a:cubicBezTo>
                <a:cubicBezTo>
                  <a:pt x="5540" y="23735"/>
                  <a:pt x="6066" y="22858"/>
                  <a:pt x="6592" y="21981"/>
                </a:cubicBezTo>
                <a:cubicBezTo>
                  <a:pt x="7169" y="21003"/>
                  <a:pt x="7821" y="20076"/>
                  <a:pt x="8397" y="19098"/>
                </a:cubicBezTo>
                <a:cubicBezTo>
                  <a:pt x="9124" y="17870"/>
                  <a:pt x="9976" y="16717"/>
                  <a:pt x="10678" y="15464"/>
                </a:cubicBezTo>
                <a:cubicBezTo>
                  <a:pt x="11254" y="14412"/>
                  <a:pt x="11856" y="13384"/>
                  <a:pt x="12532" y="12382"/>
                </a:cubicBezTo>
                <a:cubicBezTo>
                  <a:pt x="13259" y="11329"/>
                  <a:pt x="14011" y="10276"/>
                  <a:pt x="14638" y="9123"/>
                </a:cubicBezTo>
                <a:cubicBezTo>
                  <a:pt x="14705" y="8988"/>
                  <a:pt x="14733" y="8790"/>
                  <a:pt x="15014" y="8790"/>
                </a:cubicBezTo>
                <a:cubicBezTo>
                  <a:pt x="15044" y="8790"/>
                  <a:pt x="15077" y="8793"/>
                  <a:pt x="15114" y="8798"/>
                </a:cubicBezTo>
                <a:cubicBezTo>
                  <a:pt x="14462" y="10276"/>
                  <a:pt x="13961" y="11755"/>
                  <a:pt x="13410" y="13184"/>
                </a:cubicBezTo>
                <a:cubicBezTo>
                  <a:pt x="12532" y="15514"/>
                  <a:pt x="11404" y="17745"/>
                  <a:pt x="10377" y="20026"/>
                </a:cubicBezTo>
                <a:cubicBezTo>
                  <a:pt x="9625" y="21680"/>
                  <a:pt x="8848" y="23359"/>
                  <a:pt x="8046" y="24988"/>
                </a:cubicBezTo>
                <a:cubicBezTo>
                  <a:pt x="7745" y="25590"/>
                  <a:pt x="7344" y="26141"/>
                  <a:pt x="7044" y="26717"/>
                </a:cubicBezTo>
                <a:cubicBezTo>
                  <a:pt x="6517" y="27745"/>
                  <a:pt x="6868" y="28647"/>
                  <a:pt x="7821" y="28823"/>
                </a:cubicBezTo>
                <a:cubicBezTo>
                  <a:pt x="7896" y="28837"/>
                  <a:pt x="7973" y="28844"/>
                  <a:pt x="8051" y="28844"/>
                </a:cubicBezTo>
                <a:cubicBezTo>
                  <a:pt x="8513" y="28844"/>
                  <a:pt x="8988" y="28590"/>
                  <a:pt x="9224" y="28096"/>
                </a:cubicBezTo>
                <a:cubicBezTo>
                  <a:pt x="10051" y="26517"/>
                  <a:pt x="11029" y="25013"/>
                  <a:pt x="11730" y="23359"/>
                </a:cubicBezTo>
                <a:cubicBezTo>
                  <a:pt x="12858" y="20803"/>
                  <a:pt x="14061" y="18296"/>
                  <a:pt x="15314" y="15815"/>
                </a:cubicBezTo>
                <a:cubicBezTo>
                  <a:pt x="15941" y="14612"/>
                  <a:pt x="16492" y="13334"/>
                  <a:pt x="17269" y="12231"/>
                </a:cubicBezTo>
                <a:cubicBezTo>
                  <a:pt x="17294" y="11955"/>
                  <a:pt x="17269" y="11705"/>
                  <a:pt x="17595" y="11529"/>
                </a:cubicBezTo>
                <a:lnTo>
                  <a:pt x="17595" y="11529"/>
                </a:lnTo>
                <a:cubicBezTo>
                  <a:pt x="17720" y="11880"/>
                  <a:pt x="17570" y="12081"/>
                  <a:pt x="17294" y="12231"/>
                </a:cubicBezTo>
                <a:cubicBezTo>
                  <a:pt x="17344" y="12607"/>
                  <a:pt x="17194" y="12958"/>
                  <a:pt x="17069" y="13284"/>
                </a:cubicBezTo>
                <a:cubicBezTo>
                  <a:pt x="16693" y="14211"/>
                  <a:pt x="16217" y="15138"/>
                  <a:pt x="16016" y="16091"/>
                </a:cubicBezTo>
                <a:cubicBezTo>
                  <a:pt x="15690" y="17544"/>
                  <a:pt x="15039" y="18848"/>
                  <a:pt x="14487" y="20201"/>
                </a:cubicBezTo>
                <a:cubicBezTo>
                  <a:pt x="13535" y="22657"/>
                  <a:pt x="12532" y="25088"/>
                  <a:pt x="11580" y="27519"/>
                </a:cubicBezTo>
                <a:cubicBezTo>
                  <a:pt x="11430" y="27895"/>
                  <a:pt x="11354" y="28296"/>
                  <a:pt x="11279" y="28672"/>
                </a:cubicBezTo>
                <a:cubicBezTo>
                  <a:pt x="11204" y="29174"/>
                  <a:pt x="11480" y="29499"/>
                  <a:pt x="11906" y="29700"/>
                </a:cubicBezTo>
                <a:cubicBezTo>
                  <a:pt x="12045" y="29766"/>
                  <a:pt x="12167" y="29795"/>
                  <a:pt x="12277" y="29795"/>
                </a:cubicBezTo>
                <a:cubicBezTo>
                  <a:pt x="12543" y="29795"/>
                  <a:pt x="12738" y="29622"/>
                  <a:pt x="12933" y="29374"/>
                </a:cubicBezTo>
                <a:cubicBezTo>
                  <a:pt x="13284" y="28923"/>
                  <a:pt x="13635" y="28497"/>
                  <a:pt x="13911" y="27996"/>
                </a:cubicBezTo>
                <a:cubicBezTo>
                  <a:pt x="14863" y="26241"/>
                  <a:pt x="15916" y="24537"/>
                  <a:pt x="16768" y="22732"/>
                </a:cubicBezTo>
                <a:cubicBezTo>
                  <a:pt x="17720" y="20677"/>
                  <a:pt x="18723" y="18647"/>
                  <a:pt x="19650" y="16592"/>
                </a:cubicBezTo>
                <a:cubicBezTo>
                  <a:pt x="19851" y="16191"/>
                  <a:pt x="20126" y="15915"/>
                  <a:pt x="20427" y="15514"/>
                </a:cubicBezTo>
                <a:cubicBezTo>
                  <a:pt x="20552" y="16016"/>
                  <a:pt x="20577" y="16442"/>
                  <a:pt x="20452" y="16793"/>
                </a:cubicBezTo>
                <a:cubicBezTo>
                  <a:pt x="19926" y="18572"/>
                  <a:pt x="19901" y="20402"/>
                  <a:pt x="19450" y="22181"/>
                </a:cubicBezTo>
                <a:cubicBezTo>
                  <a:pt x="19349" y="22607"/>
                  <a:pt x="19374" y="23058"/>
                  <a:pt x="19249" y="23459"/>
                </a:cubicBezTo>
                <a:cubicBezTo>
                  <a:pt x="18948" y="24612"/>
                  <a:pt x="19124" y="25840"/>
                  <a:pt x="18422" y="26918"/>
                </a:cubicBezTo>
                <a:cubicBezTo>
                  <a:pt x="18146" y="27319"/>
                  <a:pt x="18472" y="28146"/>
                  <a:pt x="18923" y="28372"/>
                </a:cubicBezTo>
                <a:cubicBezTo>
                  <a:pt x="19041" y="28434"/>
                  <a:pt x="19160" y="28464"/>
                  <a:pt x="19273" y="28464"/>
                </a:cubicBezTo>
                <a:cubicBezTo>
                  <a:pt x="19570" y="28464"/>
                  <a:pt x="19821" y="28258"/>
                  <a:pt x="19876" y="27895"/>
                </a:cubicBezTo>
                <a:cubicBezTo>
                  <a:pt x="19926" y="27519"/>
                  <a:pt x="19951" y="27169"/>
                  <a:pt x="20001" y="26793"/>
                </a:cubicBezTo>
                <a:cubicBezTo>
                  <a:pt x="20377" y="24813"/>
                  <a:pt x="20928" y="22858"/>
                  <a:pt x="21179" y="20828"/>
                </a:cubicBezTo>
                <a:cubicBezTo>
                  <a:pt x="21530" y="18271"/>
                  <a:pt x="22181" y="15765"/>
                  <a:pt x="22708" y="13209"/>
                </a:cubicBezTo>
                <a:cubicBezTo>
                  <a:pt x="22983" y="11780"/>
                  <a:pt x="23284" y="10351"/>
                  <a:pt x="23585" y="8923"/>
                </a:cubicBezTo>
                <a:cubicBezTo>
                  <a:pt x="23836" y="7670"/>
                  <a:pt x="24161" y="6417"/>
                  <a:pt x="24437" y="5138"/>
                </a:cubicBezTo>
                <a:cubicBezTo>
                  <a:pt x="24713" y="3835"/>
                  <a:pt x="25114" y="2582"/>
                  <a:pt x="25640" y="1354"/>
                </a:cubicBezTo>
                <a:cubicBezTo>
                  <a:pt x="25841" y="903"/>
                  <a:pt x="25916" y="477"/>
                  <a:pt x="25916" y="1"/>
                </a:cubicBezTo>
                <a:lnTo>
                  <a:pt x="24111" y="1"/>
                </a:lnTo>
                <a:cubicBezTo>
                  <a:pt x="23384" y="3359"/>
                  <a:pt x="22031" y="6517"/>
                  <a:pt x="20828" y="9725"/>
                </a:cubicBezTo>
                <a:cubicBezTo>
                  <a:pt x="20778" y="9800"/>
                  <a:pt x="20678" y="9850"/>
                  <a:pt x="20603" y="9900"/>
                </a:cubicBezTo>
                <a:cubicBezTo>
                  <a:pt x="20352" y="9499"/>
                  <a:pt x="20628" y="9173"/>
                  <a:pt x="20728" y="8848"/>
                </a:cubicBezTo>
                <a:cubicBezTo>
                  <a:pt x="21505" y="6542"/>
                  <a:pt x="22282" y="4236"/>
                  <a:pt x="23034" y="1930"/>
                </a:cubicBezTo>
                <a:cubicBezTo>
                  <a:pt x="23234" y="1304"/>
                  <a:pt x="23485" y="677"/>
                  <a:pt x="23510" y="1"/>
                </a:cubicBezTo>
                <a:lnTo>
                  <a:pt x="15690" y="1"/>
                </a:lnTo>
                <a:cubicBezTo>
                  <a:pt x="15690" y="251"/>
                  <a:pt x="15615" y="452"/>
                  <a:pt x="15515" y="677"/>
                </a:cubicBezTo>
                <a:cubicBezTo>
                  <a:pt x="14763" y="2181"/>
                  <a:pt x="14011" y="3710"/>
                  <a:pt x="13259" y="5239"/>
                </a:cubicBezTo>
                <a:cubicBezTo>
                  <a:pt x="13209" y="5339"/>
                  <a:pt x="13134" y="5464"/>
                  <a:pt x="12908" y="5489"/>
                </a:cubicBezTo>
                <a:cubicBezTo>
                  <a:pt x="12958" y="4863"/>
                  <a:pt x="13284" y="4361"/>
                  <a:pt x="13485" y="3835"/>
                </a:cubicBezTo>
                <a:cubicBezTo>
                  <a:pt x="13936" y="2557"/>
                  <a:pt x="14587" y="1329"/>
                  <a:pt x="14888" y="1"/>
                </a:cubicBezTo>
                <a:lnTo>
                  <a:pt x="5665" y="1"/>
                </a:lnTo>
                <a:cubicBezTo>
                  <a:pt x="5615" y="752"/>
                  <a:pt x="5164" y="1304"/>
                  <a:pt x="4788" y="1880"/>
                </a:cubicBezTo>
                <a:cubicBezTo>
                  <a:pt x="4688" y="1178"/>
                  <a:pt x="5164" y="652"/>
                  <a:pt x="526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8" name="Google Shape;308;p9"/>
          <p:cNvGrpSpPr/>
          <p:nvPr/>
        </p:nvGrpSpPr>
        <p:grpSpPr>
          <a:xfrm rot="5400000">
            <a:off x="10692467" y="5627351"/>
            <a:ext cx="1106967" cy="1016200"/>
            <a:chOff x="3998800" y="520675"/>
            <a:chExt cx="830225" cy="762150"/>
          </a:xfrm>
        </p:grpSpPr>
        <p:sp>
          <p:nvSpPr>
            <p:cNvPr id="309" name="Google Shape;309;p9"/>
            <p:cNvSpPr/>
            <p:nvPr/>
          </p:nvSpPr>
          <p:spPr>
            <a:xfrm>
              <a:off x="4193050" y="1078050"/>
              <a:ext cx="154150" cy="171900"/>
            </a:xfrm>
            <a:custGeom>
              <a:avLst/>
              <a:gdLst/>
              <a:ahLst/>
              <a:cxnLst/>
              <a:rect l="l" t="t" r="r" b="b"/>
              <a:pathLst>
                <a:path w="6166" h="6876" extrusionOk="0">
                  <a:moveTo>
                    <a:pt x="3289" y="1"/>
                  </a:moveTo>
                  <a:cubicBezTo>
                    <a:pt x="2736" y="1"/>
                    <a:pt x="2181" y="169"/>
                    <a:pt x="1654" y="538"/>
                  </a:cubicBezTo>
                  <a:cubicBezTo>
                    <a:pt x="376" y="1440"/>
                    <a:pt x="0" y="2693"/>
                    <a:pt x="25" y="4197"/>
                  </a:cubicBezTo>
                  <a:cubicBezTo>
                    <a:pt x="25" y="5450"/>
                    <a:pt x="752" y="6052"/>
                    <a:pt x="1654" y="6603"/>
                  </a:cubicBezTo>
                  <a:cubicBezTo>
                    <a:pt x="1754" y="6653"/>
                    <a:pt x="1805" y="6728"/>
                    <a:pt x="1880" y="6804"/>
                  </a:cubicBezTo>
                  <a:cubicBezTo>
                    <a:pt x="2142" y="6852"/>
                    <a:pt x="2393" y="6876"/>
                    <a:pt x="2631" y="6876"/>
                  </a:cubicBezTo>
                  <a:cubicBezTo>
                    <a:pt x="3988" y="6876"/>
                    <a:pt x="4976" y="6117"/>
                    <a:pt x="5764" y="4924"/>
                  </a:cubicBezTo>
                  <a:cubicBezTo>
                    <a:pt x="5790" y="4874"/>
                    <a:pt x="5840" y="4824"/>
                    <a:pt x="5890" y="4799"/>
                  </a:cubicBezTo>
                  <a:cubicBezTo>
                    <a:pt x="5965" y="4097"/>
                    <a:pt x="6165" y="3420"/>
                    <a:pt x="6090" y="2718"/>
                  </a:cubicBezTo>
                  <a:cubicBezTo>
                    <a:pt x="5990" y="1741"/>
                    <a:pt x="5639" y="839"/>
                    <a:pt x="4762" y="388"/>
                  </a:cubicBezTo>
                  <a:cubicBezTo>
                    <a:pt x="4286" y="138"/>
                    <a:pt x="3788" y="1"/>
                    <a:pt x="3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9"/>
            <p:cNvSpPr/>
            <p:nvPr/>
          </p:nvSpPr>
          <p:spPr>
            <a:xfrm>
              <a:off x="4678625" y="776925"/>
              <a:ext cx="150400" cy="164000"/>
            </a:xfrm>
            <a:custGeom>
              <a:avLst/>
              <a:gdLst/>
              <a:ahLst/>
              <a:cxnLst/>
              <a:rect l="l" t="t" r="r" b="b"/>
              <a:pathLst>
                <a:path w="6016" h="6560" extrusionOk="0">
                  <a:moveTo>
                    <a:pt x="3266" y="1"/>
                  </a:moveTo>
                  <a:cubicBezTo>
                    <a:pt x="2176" y="1"/>
                    <a:pt x="1443" y="595"/>
                    <a:pt x="878" y="1455"/>
                  </a:cubicBezTo>
                  <a:cubicBezTo>
                    <a:pt x="101" y="2683"/>
                    <a:pt x="1" y="4036"/>
                    <a:pt x="126" y="5415"/>
                  </a:cubicBezTo>
                  <a:cubicBezTo>
                    <a:pt x="301" y="5640"/>
                    <a:pt x="477" y="5891"/>
                    <a:pt x="677" y="6092"/>
                  </a:cubicBezTo>
                  <a:cubicBezTo>
                    <a:pt x="974" y="6389"/>
                    <a:pt x="1343" y="6560"/>
                    <a:pt x="1738" y="6560"/>
                  </a:cubicBezTo>
                  <a:cubicBezTo>
                    <a:pt x="1810" y="6560"/>
                    <a:pt x="1882" y="6554"/>
                    <a:pt x="1956" y="6543"/>
                  </a:cubicBezTo>
                  <a:cubicBezTo>
                    <a:pt x="3509" y="6367"/>
                    <a:pt x="4838" y="5791"/>
                    <a:pt x="5515" y="4237"/>
                  </a:cubicBezTo>
                  <a:cubicBezTo>
                    <a:pt x="5540" y="4137"/>
                    <a:pt x="5540" y="4036"/>
                    <a:pt x="5565" y="3936"/>
                  </a:cubicBezTo>
                  <a:cubicBezTo>
                    <a:pt x="6016" y="2508"/>
                    <a:pt x="5314" y="1430"/>
                    <a:pt x="4412" y="427"/>
                  </a:cubicBezTo>
                  <a:cubicBezTo>
                    <a:pt x="4136" y="127"/>
                    <a:pt x="3760" y="1"/>
                    <a:pt x="3334" y="1"/>
                  </a:cubicBezTo>
                  <a:cubicBezTo>
                    <a:pt x="3311" y="1"/>
                    <a:pt x="3289" y="1"/>
                    <a:pt x="3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9"/>
            <p:cNvSpPr/>
            <p:nvPr/>
          </p:nvSpPr>
          <p:spPr>
            <a:xfrm>
              <a:off x="4146675" y="748125"/>
              <a:ext cx="133475" cy="154825"/>
            </a:xfrm>
            <a:custGeom>
              <a:avLst/>
              <a:gdLst/>
              <a:ahLst/>
              <a:cxnLst/>
              <a:rect l="l" t="t" r="r" b="b"/>
              <a:pathLst>
                <a:path w="5339" h="6193" extrusionOk="0">
                  <a:moveTo>
                    <a:pt x="2490" y="1"/>
                  </a:moveTo>
                  <a:cubicBezTo>
                    <a:pt x="2244" y="1"/>
                    <a:pt x="1990" y="40"/>
                    <a:pt x="1730" y="126"/>
                  </a:cubicBezTo>
                  <a:cubicBezTo>
                    <a:pt x="853" y="477"/>
                    <a:pt x="301" y="1153"/>
                    <a:pt x="151" y="2031"/>
                  </a:cubicBezTo>
                  <a:cubicBezTo>
                    <a:pt x="0" y="3033"/>
                    <a:pt x="51" y="4011"/>
                    <a:pt x="577" y="4938"/>
                  </a:cubicBezTo>
                  <a:cubicBezTo>
                    <a:pt x="1060" y="5758"/>
                    <a:pt x="1766" y="6193"/>
                    <a:pt x="2509" y="6193"/>
                  </a:cubicBezTo>
                  <a:cubicBezTo>
                    <a:pt x="3038" y="6193"/>
                    <a:pt x="3586" y="5973"/>
                    <a:pt x="4086" y="5514"/>
                  </a:cubicBezTo>
                  <a:cubicBezTo>
                    <a:pt x="4637" y="5013"/>
                    <a:pt x="5038" y="4437"/>
                    <a:pt x="5314" y="3760"/>
                  </a:cubicBezTo>
                  <a:cubicBezTo>
                    <a:pt x="5314" y="3459"/>
                    <a:pt x="5339" y="3158"/>
                    <a:pt x="5314" y="2858"/>
                  </a:cubicBezTo>
                  <a:cubicBezTo>
                    <a:pt x="5142" y="1438"/>
                    <a:pt x="3974"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9"/>
            <p:cNvSpPr/>
            <p:nvPr/>
          </p:nvSpPr>
          <p:spPr>
            <a:xfrm>
              <a:off x="4371600" y="841575"/>
              <a:ext cx="144150" cy="146675"/>
            </a:xfrm>
            <a:custGeom>
              <a:avLst/>
              <a:gdLst/>
              <a:ahLst/>
              <a:cxnLst/>
              <a:rect l="l" t="t" r="r" b="b"/>
              <a:pathLst>
                <a:path w="5766" h="5867" extrusionOk="0">
                  <a:moveTo>
                    <a:pt x="3211" y="860"/>
                  </a:moveTo>
                  <a:cubicBezTo>
                    <a:pt x="3242" y="860"/>
                    <a:pt x="3276" y="866"/>
                    <a:pt x="3309" y="874"/>
                  </a:cubicBezTo>
                  <a:cubicBezTo>
                    <a:pt x="3409" y="899"/>
                    <a:pt x="3485" y="949"/>
                    <a:pt x="3460" y="1075"/>
                  </a:cubicBezTo>
                  <a:cubicBezTo>
                    <a:pt x="3408" y="1160"/>
                    <a:pt x="3333" y="1199"/>
                    <a:pt x="3251" y="1199"/>
                  </a:cubicBezTo>
                  <a:cubicBezTo>
                    <a:pt x="3213" y="1199"/>
                    <a:pt x="3173" y="1191"/>
                    <a:pt x="3134" y="1175"/>
                  </a:cubicBezTo>
                  <a:cubicBezTo>
                    <a:pt x="3034" y="1125"/>
                    <a:pt x="3008" y="1024"/>
                    <a:pt x="3059" y="949"/>
                  </a:cubicBezTo>
                  <a:cubicBezTo>
                    <a:pt x="3092" y="882"/>
                    <a:pt x="3148" y="860"/>
                    <a:pt x="3211" y="860"/>
                  </a:cubicBezTo>
                  <a:close/>
                  <a:moveTo>
                    <a:pt x="3108" y="0"/>
                  </a:moveTo>
                  <a:cubicBezTo>
                    <a:pt x="2428" y="0"/>
                    <a:pt x="1777" y="146"/>
                    <a:pt x="1154" y="448"/>
                  </a:cubicBezTo>
                  <a:cubicBezTo>
                    <a:pt x="853" y="824"/>
                    <a:pt x="527" y="1150"/>
                    <a:pt x="352" y="1601"/>
                  </a:cubicBezTo>
                  <a:cubicBezTo>
                    <a:pt x="1" y="2704"/>
                    <a:pt x="51" y="3756"/>
                    <a:pt x="703" y="4759"/>
                  </a:cubicBezTo>
                  <a:cubicBezTo>
                    <a:pt x="1054" y="5310"/>
                    <a:pt x="1555" y="5711"/>
                    <a:pt x="2181" y="5811"/>
                  </a:cubicBezTo>
                  <a:cubicBezTo>
                    <a:pt x="2371" y="5848"/>
                    <a:pt x="2555" y="5867"/>
                    <a:pt x="2733" y="5867"/>
                  </a:cubicBezTo>
                  <a:cubicBezTo>
                    <a:pt x="3524" y="5867"/>
                    <a:pt x="4206" y="5509"/>
                    <a:pt x="4738" y="4834"/>
                  </a:cubicBezTo>
                  <a:cubicBezTo>
                    <a:pt x="5414" y="4007"/>
                    <a:pt x="5765" y="3054"/>
                    <a:pt x="5239" y="2002"/>
                  </a:cubicBezTo>
                  <a:cubicBezTo>
                    <a:pt x="5114" y="1751"/>
                    <a:pt x="4963" y="1526"/>
                    <a:pt x="4963" y="1250"/>
                  </a:cubicBezTo>
                  <a:cubicBezTo>
                    <a:pt x="4888" y="1175"/>
                    <a:pt x="4813" y="1075"/>
                    <a:pt x="4763" y="999"/>
                  </a:cubicBezTo>
                  <a:cubicBezTo>
                    <a:pt x="4537" y="874"/>
                    <a:pt x="4462" y="648"/>
                    <a:pt x="4362" y="448"/>
                  </a:cubicBezTo>
                  <a:cubicBezTo>
                    <a:pt x="4161" y="323"/>
                    <a:pt x="3961" y="172"/>
                    <a:pt x="3785" y="47"/>
                  </a:cubicBezTo>
                  <a:cubicBezTo>
                    <a:pt x="3556" y="16"/>
                    <a:pt x="3330" y="0"/>
                    <a:pt x="3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3998800" y="520675"/>
              <a:ext cx="25725" cy="30225"/>
            </a:xfrm>
            <a:custGeom>
              <a:avLst/>
              <a:gdLst/>
              <a:ahLst/>
              <a:cxnLst/>
              <a:rect l="l" t="t" r="r" b="b"/>
              <a:pathLst>
                <a:path w="1029" h="1209" extrusionOk="0">
                  <a:moveTo>
                    <a:pt x="251" y="1"/>
                  </a:moveTo>
                  <a:cubicBezTo>
                    <a:pt x="176" y="276"/>
                    <a:pt x="101" y="552"/>
                    <a:pt x="26" y="828"/>
                  </a:cubicBezTo>
                  <a:cubicBezTo>
                    <a:pt x="1" y="1003"/>
                    <a:pt x="76" y="1154"/>
                    <a:pt x="276" y="1204"/>
                  </a:cubicBezTo>
                  <a:cubicBezTo>
                    <a:pt x="292" y="1207"/>
                    <a:pt x="309" y="1208"/>
                    <a:pt x="325" y="1208"/>
                  </a:cubicBezTo>
                  <a:cubicBezTo>
                    <a:pt x="432" y="1208"/>
                    <a:pt x="530" y="1137"/>
                    <a:pt x="552" y="1028"/>
                  </a:cubicBezTo>
                  <a:cubicBezTo>
                    <a:pt x="627" y="753"/>
                    <a:pt x="752" y="627"/>
                    <a:pt x="1028" y="602"/>
                  </a:cubicBezTo>
                  <a:cubicBezTo>
                    <a:pt x="953" y="176"/>
                    <a:pt x="677" y="1"/>
                    <a:pt x="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4359075" y="571050"/>
              <a:ext cx="144775" cy="156425"/>
            </a:xfrm>
            <a:custGeom>
              <a:avLst/>
              <a:gdLst/>
              <a:ahLst/>
              <a:cxnLst/>
              <a:rect l="l" t="t" r="r" b="b"/>
              <a:pathLst>
                <a:path w="5791" h="6257" extrusionOk="0">
                  <a:moveTo>
                    <a:pt x="3434" y="3850"/>
                  </a:moveTo>
                  <a:cubicBezTo>
                    <a:pt x="3585" y="3850"/>
                    <a:pt x="3735" y="3875"/>
                    <a:pt x="3735" y="4026"/>
                  </a:cubicBezTo>
                  <a:cubicBezTo>
                    <a:pt x="3735" y="4201"/>
                    <a:pt x="3585" y="4201"/>
                    <a:pt x="3459" y="4226"/>
                  </a:cubicBezTo>
                  <a:cubicBezTo>
                    <a:pt x="3309" y="4201"/>
                    <a:pt x="3159" y="4201"/>
                    <a:pt x="3159" y="4026"/>
                  </a:cubicBezTo>
                  <a:cubicBezTo>
                    <a:pt x="3159" y="3850"/>
                    <a:pt x="3309" y="3850"/>
                    <a:pt x="3434" y="3850"/>
                  </a:cubicBezTo>
                  <a:close/>
                  <a:moveTo>
                    <a:pt x="2812" y="1"/>
                  </a:moveTo>
                  <a:cubicBezTo>
                    <a:pt x="2443" y="1"/>
                    <a:pt x="2074" y="33"/>
                    <a:pt x="1705" y="66"/>
                  </a:cubicBezTo>
                  <a:cubicBezTo>
                    <a:pt x="1504" y="266"/>
                    <a:pt x="1329" y="442"/>
                    <a:pt x="1154" y="642"/>
                  </a:cubicBezTo>
                  <a:cubicBezTo>
                    <a:pt x="51" y="1670"/>
                    <a:pt x="1" y="2923"/>
                    <a:pt x="502" y="4201"/>
                  </a:cubicBezTo>
                  <a:cubicBezTo>
                    <a:pt x="972" y="5363"/>
                    <a:pt x="1783" y="6257"/>
                    <a:pt x="3176" y="6257"/>
                  </a:cubicBezTo>
                  <a:cubicBezTo>
                    <a:pt x="3195" y="6257"/>
                    <a:pt x="3214" y="6257"/>
                    <a:pt x="3234" y="6256"/>
                  </a:cubicBezTo>
                  <a:cubicBezTo>
                    <a:pt x="3635" y="6181"/>
                    <a:pt x="3986" y="6006"/>
                    <a:pt x="4286" y="5705"/>
                  </a:cubicBezTo>
                  <a:cubicBezTo>
                    <a:pt x="5189" y="4703"/>
                    <a:pt x="5790" y="3625"/>
                    <a:pt x="5665" y="2196"/>
                  </a:cubicBezTo>
                  <a:cubicBezTo>
                    <a:pt x="5590" y="1194"/>
                    <a:pt x="5214" y="592"/>
                    <a:pt x="4261" y="241"/>
                  </a:cubicBezTo>
                  <a:cubicBezTo>
                    <a:pt x="3778" y="57"/>
                    <a:pt x="3295" y="1"/>
                    <a:pt x="2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4586025" y="1135825"/>
              <a:ext cx="149400" cy="147000"/>
            </a:xfrm>
            <a:custGeom>
              <a:avLst/>
              <a:gdLst/>
              <a:ahLst/>
              <a:cxnLst/>
              <a:rect l="l" t="t" r="r" b="b"/>
              <a:pathLst>
                <a:path w="5976" h="5880" extrusionOk="0">
                  <a:moveTo>
                    <a:pt x="2510" y="1"/>
                  </a:moveTo>
                  <a:cubicBezTo>
                    <a:pt x="1920" y="1"/>
                    <a:pt x="1344" y="163"/>
                    <a:pt x="878" y="524"/>
                  </a:cubicBezTo>
                  <a:cubicBezTo>
                    <a:pt x="652" y="699"/>
                    <a:pt x="527" y="925"/>
                    <a:pt x="427" y="1176"/>
                  </a:cubicBezTo>
                  <a:cubicBezTo>
                    <a:pt x="51" y="2253"/>
                    <a:pt x="1" y="3306"/>
                    <a:pt x="452" y="4384"/>
                  </a:cubicBezTo>
                  <a:cubicBezTo>
                    <a:pt x="878" y="5386"/>
                    <a:pt x="1454" y="5862"/>
                    <a:pt x="2557" y="5862"/>
                  </a:cubicBezTo>
                  <a:cubicBezTo>
                    <a:pt x="2638" y="5874"/>
                    <a:pt x="2720" y="5879"/>
                    <a:pt x="2800" y="5879"/>
                  </a:cubicBezTo>
                  <a:cubicBezTo>
                    <a:pt x="4484" y="5879"/>
                    <a:pt x="5976" y="3471"/>
                    <a:pt x="5665" y="2203"/>
                  </a:cubicBezTo>
                  <a:cubicBezTo>
                    <a:pt x="5349" y="887"/>
                    <a:pt x="3890"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9"/>
            <p:cNvSpPr/>
            <p:nvPr/>
          </p:nvSpPr>
          <p:spPr>
            <a:xfrm>
              <a:off x="4446800" y="863075"/>
              <a:ext cx="11925" cy="8475"/>
            </a:xfrm>
            <a:custGeom>
              <a:avLst/>
              <a:gdLst/>
              <a:ahLst/>
              <a:cxnLst/>
              <a:rect l="l" t="t" r="r" b="b"/>
              <a:pathLst>
                <a:path w="477" h="339" extrusionOk="0">
                  <a:moveTo>
                    <a:pt x="203" y="0"/>
                  </a:moveTo>
                  <a:cubicBezTo>
                    <a:pt x="140" y="0"/>
                    <a:pt x="84" y="22"/>
                    <a:pt x="51" y="89"/>
                  </a:cubicBezTo>
                  <a:cubicBezTo>
                    <a:pt x="0" y="164"/>
                    <a:pt x="26" y="265"/>
                    <a:pt x="126" y="315"/>
                  </a:cubicBezTo>
                  <a:cubicBezTo>
                    <a:pt x="165" y="331"/>
                    <a:pt x="205" y="339"/>
                    <a:pt x="243" y="339"/>
                  </a:cubicBezTo>
                  <a:cubicBezTo>
                    <a:pt x="325" y="339"/>
                    <a:pt x="400" y="300"/>
                    <a:pt x="452" y="215"/>
                  </a:cubicBezTo>
                  <a:cubicBezTo>
                    <a:pt x="477" y="89"/>
                    <a:pt x="401" y="39"/>
                    <a:pt x="301" y="14"/>
                  </a:cubicBezTo>
                  <a:cubicBezTo>
                    <a:pt x="268" y="6"/>
                    <a:pt x="234" y="0"/>
                    <a:pt x="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438025" y="667300"/>
              <a:ext cx="14450" cy="9425"/>
            </a:xfrm>
            <a:custGeom>
              <a:avLst/>
              <a:gdLst/>
              <a:ahLst/>
              <a:cxnLst/>
              <a:rect l="l" t="t" r="r" b="b"/>
              <a:pathLst>
                <a:path w="578" h="377" extrusionOk="0">
                  <a:moveTo>
                    <a:pt x="276" y="0"/>
                  </a:moveTo>
                  <a:cubicBezTo>
                    <a:pt x="151" y="0"/>
                    <a:pt x="1" y="0"/>
                    <a:pt x="1" y="176"/>
                  </a:cubicBezTo>
                  <a:cubicBezTo>
                    <a:pt x="1" y="351"/>
                    <a:pt x="151" y="351"/>
                    <a:pt x="301" y="376"/>
                  </a:cubicBezTo>
                  <a:cubicBezTo>
                    <a:pt x="427" y="351"/>
                    <a:pt x="577" y="351"/>
                    <a:pt x="577" y="176"/>
                  </a:cubicBezTo>
                  <a:cubicBezTo>
                    <a:pt x="577" y="25"/>
                    <a:pt x="427"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02015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73"/>
        <p:cNvGrpSpPr/>
        <p:nvPr/>
      </p:nvGrpSpPr>
      <p:grpSpPr>
        <a:xfrm>
          <a:off x="0" y="0"/>
          <a:ext cx="0" cy="0"/>
          <a:chOff x="0" y="0"/>
          <a:chExt cx="0" cy="0"/>
        </a:xfrm>
      </p:grpSpPr>
    </p:spTree>
    <p:extLst>
      <p:ext uri="{BB962C8B-B14F-4D97-AF65-F5344CB8AC3E}">
        <p14:creationId xmlns:p14="http://schemas.microsoft.com/office/powerpoint/2010/main" val="3683877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74"/>
        <p:cNvGrpSpPr/>
        <p:nvPr/>
      </p:nvGrpSpPr>
      <p:grpSpPr>
        <a:xfrm>
          <a:off x="0" y="0"/>
          <a:ext cx="0" cy="0"/>
          <a:chOff x="0" y="0"/>
          <a:chExt cx="0" cy="0"/>
        </a:xfrm>
      </p:grpSpPr>
      <p:sp>
        <p:nvSpPr>
          <p:cNvPr id="375" name="Google Shape;37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3000"/>
              <a:buNone/>
              <a:defRPr sz="4667">
                <a:solidFill>
                  <a:schemeClr val="accent5"/>
                </a:solidFill>
                <a:latin typeface="Barriecito"/>
                <a:ea typeface="Barriecito"/>
                <a:cs typeface="Barriecito"/>
                <a:sym typeface="Barrieci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6" name="Google Shape;376;p13"/>
          <p:cNvSpPr txBox="1"/>
          <p:nvPr/>
        </p:nvSpPr>
        <p:spPr>
          <a:xfrm>
            <a:off x="1560900" y="24679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77" name="Google Shape;377;p13"/>
          <p:cNvSpPr txBox="1">
            <a:spLocks noGrp="1"/>
          </p:cNvSpPr>
          <p:nvPr>
            <p:ph type="subTitle" idx="1"/>
          </p:nvPr>
        </p:nvSpPr>
        <p:spPr>
          <a:xfrm>
            <a:off x="2933632" y="2837240"/>
            <a:ext cx="2954000" cy="6320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78" name="Google Shape;378;p13"/>
          <p:cNvSpPr txBox="1">
            <a:spLocks noGrp="1"/>
          </p:cNvSpPr>
          <p:nvPr>
            <p:ph type="title" idx="2" hasCustomPrompt="1"/>
          </p:nvPr>
        </p:nvSpPr>
        <p:spPr>
          <a:xfrm>
            <a:off x="1444933" y="2333299"/>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79" name="Google Shape;379;p13"/>
          <p:cNvSpPr txBox="1">
            <a:spLocks noGrp="1"/>
          </p:cNvSpPr>
          <p:nvPr>
            <p:ph type="title" idx="3"/>
          </p:nvPr>
        </p:nvSpPr>
        <p:spPr>
          <a:xfrm flipH="1">
            <a:off x="2933525" y="2333300"/>
            <a:ext cx="2954000" cy="37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0" name="Google Shape;380;p13"/>
          <p:cNvSpPr txBox="1"/>
          <p:nvPr/>
        </p:nvSpPr>
        <p:spPr>
          <a:xfrm>
            <a:off x="1560900" y="46787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1" name="Google Shape;381;p13"/>
          <p:cNvSpPr txBox="1">
            <a:spLocks noGrp="1"/>
          </p:cNvSpPr>
          <p:nvPr>
            <p:ph type="subTitle" idx="4"/>
          </p:nvPr>
        </p:nvSpPr>
        <p:spPr>
          <a:xfrm>
            <a:off x="2933664" y="4536933"/>
            <a:ext cx="2954000" cy="633600"/>
          </a:xfrm>
          <a:prstGeom prst="rect">
            <a:avLst/>
          </a:prstGeom>
          <a:noFill/>
        </p:spPr>
        <p:txBody>
          <a:bodyPr spcFirstLastPara="1" wrap="square" lIns="91425" tIns="91425" rIns="91425" bIns="91425" anchor="ctr" anchorCtr="0">
            <a:norm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82" name="Google Shape;382;p13"/>
          <p:cNvSpPr txBox="1">
            <a:spLocks noGrp="1"/>
          </p:cNvSpPr>
          <p:nvPr>
            <p:ph type="title" idx="5" hasCustomPrompt="1"/>
          </p:nvPr>
        </p:nvSpPr>
        <p:spPr>
          <a:xfrm>
            <a:off x="1444900" y="4038652"/>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83" name="Google Shape;383;p13"/>
          <p:cNvSpPr txBox="1">
            <a:spLocks noGrp="1"/>
          </p:cNvSpPr>
          <p:nvPr>
            <p:ph type="title" idx="6"/>
          </p:nvPr>
        </p:nvSpPr>
        <p:spPr>
          <a:xfrm>
            <a:off x="2933695" y="4038652"/>
            <a:ext cx="2954000" cy="379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4" name="Google Shape;384;p13"/>
          <p:cNvSpPr txBox="1"/>
          <p:nvPr/>
        </p:nvSpPr>
        <p:spPr>
          <a:xfrm>
            <a:off x="6935567" y="24679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5" name="Google Shape;385;p13"/>
          <p:cNvSpPr txBox="1">
            <a:spLocks noGrp="1"/>
          </p:cNvSpPr>
          <p:nvPr>
            <p:ph type="subTitle" idx="7"/>
          </p:nvPr>
        </p:nvSpPr>
        <p:spPr>
          <a:xfrm>
            <a:off x="8022232" y="2837267"/>
            <a:ext cx="2954000" cy="6320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86" name="Google Shape;386;p13"/>
          <p:cNvSpPr txBox="1">
            <a:spLocks noGrp="1"/>
          </p:cNvSpPr>
          <p:nvPr>
            <p:ph type="title" idx="8" hasCustomPrompt="1"/>
          </p:nvPr>
        </p:nvSpPr>
        <p:spPr>
          <a:xfrm>
            <a:off x="6403333" y="2333299"/>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87" name="Google Shape;387;p13"/>
          <p:cNvSpPr txBox="1">
            <a:spLocks noGrp="1"/>
          </p:cNvSpPr>
          <p:nvPr>
            <p:ph type="title" idx="9"/>
          </p:nvPr>
        </p:nvSpPr>
        <p:spPr>
          <a:xfrm>
            <a:off x="8022233" y="2333300"/>
            <a:ext cx="2954000" cy="37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8" name="Google Shape;388;p13"/>
          <p:cNvSpPr txBox="1"/>
          <p:nvPr/>
        </p:nvSpPr>
        <p:spPr>
          <a:xfrm>
            <a:off x="6935567" y="46787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9" name="Google Shape;389;p13"/>
          <p:cNvSpPr txBox="1">
            <a:spLocks noGrp="1"/>
          </p:cNvSpPr>
          <p:nvPr>
            <p:ph type="subTitle" idx="13"/>
          </p:nvPr>
        </p:nvSpPr>
        <p:spPr>
          <a:xfrm>
            <a:off x="8022264" y="4536941"/>
            <a:ext cx="2954000" cy="6336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90" name="Google Shape;390;p13"/>
          <p:cNvSpPr txBox="1">
            <a:spLocks noGrp="1"/>
          </p:cNvSpPr>
          <p:nvPr>
            <p:ph type="title" idx="14" hasCustomPrompt="1"/>
          </p:nvPr>
        </p:nvSpPr>
        <p:spPr>
          <a:xfrm>
            <a:off x="6403300" y="4038652"/>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91" name="Google Shape;391;p13"/>
          <p:cNvSpPr txBox="1">
            <a:spLocks noGrp="1"/>
          </p:cNvSpPr>
          <p:nvPr>
            <p:ph type="title" idx="15"/>
          </p:nvPr>
        </p:nvSpPr>
        <p:spPr>
          <a:xfrm>
            <a:off x="8022267" y="4038652"/>
            <a:ext cx="2954000" cy="379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92" name="Google Shape;392;p13"/>
          <p:cNvSpPr/>
          <p:nvPr/>
        </p:nvSpPr>
        <p:spPr>
          <a:xfrm>
            <a:off x="11484567" y="6000761"/>
            <a:ext cx="483444" cy="496911"/>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13"/>
          <p:cNvSpPr/>
          <p:nvPr/>
        </p:nvSpPr>
        <p:spPr>
          <a:xfrm>
            <a:off x="10631333" y="6208545"/>
            <a:ext cx="853235" cy="877003"/>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13"/>
          <p:cNvSpPr/>
          <p:nvPr/>
        </p:nvSpPr>
        <p:spPr>
          <a:xfrm rot="5400000">
            <a:off x="11300017" y="1363900"/>
            <a:ext cx="863867" cy="993200"/>
          </a:xfrm>
          <a:custGeom>
            <a:avLst/>
            <a:gdLst/>
            <a:ahLst/>
            <a:cxnLst/>
            <a:rect l="l" t="t" r="r" b="b"/>
            <a:pathLst>
              <a:path w="25916" h="29796" extrusionOk="0">
                <a:moveTo>
                  <a:pt x="4562" y="2331"/>
                </a:moveTo>
                <a:cubicBezTo>
                  <a:pt x="4587" y="2356"/>
                  <a:pt x="4587" y="2381"/>
                  <a:pt x="4612" y="2381"/>
                </a:cubicBezTo>
                <a:cubicBezTo>
                  <a:pt x="4587" y="2407"/>
                  <a:pt x="4587" y="2432"/>
                  <a:pt x="4587" y="2457"/>
                </a:cubicBezTo>
                <a:cubicBezTo>
                  <a:pt x="4562" y="2432"/>
                  <a:pt x="4537" y="2407"/>
                  <a:pt x="4512" y="2381"/>
                </a:cubicBezTo>
                <a:cubicBezTo>
                  <a:pt x="4512" y="2381"/>
                  <a:pt x="4537" y="2356"/>
                  <a:pt x="4562" y="2331"/>
                </a:cubicBezTo>
                <a:close/>
                <a:moveTo>
                  <a:pt x="18146" y="1605"/>
                </a:moveTo>
                <a:lnTo>
                  <a:pt x="18146" y="1605"/>
                </a:lnTo>
                <a:cubicBezTo>
                  <a:pt x="18096" y="2457"/>
                  <a:pt x="17745" y="3234"/>
                  <a:pt x="17445" y="4011"/>
                </a:cubicBezTo>
                <a:cubicBezTo>
                  <a:pt x="17169" y="4762"/>
                  <a:pt x="17019" y="5640"/>
                  <a:pt x="15891" y="5965"/>
                </a:cubicBezTo>
                <a:cubicBezTo>
                  <a:pt x="16693" y="4412"/>
                  <a:pt x="17420" y="3008"/>
                  <a:pt x="18146" y="1605"/>
                </a:cubicBezTo>
                <a:close/>
                <a:moveTo>
                  <a:pt x="12582" y="6341"/>
                </a:moveTo>
                <a:cubicBezTo>
                  <a:pt x="12582" y="6366"/>
                  <a:pt x="12607" y="6392"/>
                  <a:pt x="12607" y="6417"/>
                </a:cubicBezTo>
                <a:cubicBezTo>
                  <a:pt x="12607" y="6442"/>
                  <a:pt x="12582" y="6467"/>
                  <a:pt x="12557" y="6492"/>
                </a:cubicBezTo>
                <a:cubicBezTo>
                  <a:pt x="12557" y="6467"/>
                  <a:pt x="12532" y="6442"/>
                  <a:pt x="12532" y="6417"/>
                </a:cubicBezTo>
                <a:cubicBezTo>
                  <a:pt x="12532" y="6392"/>
                  <a:pt x="12557" y="6366"/>
                  <a:pt x="12582" y="6341"/>
                </a:cubicBezTo>
                <a:close/>
                <a:moveTo>
                  <a:pt x="15415" y="7770"/>
                </a:moveTo>
                <a:cubicBezTo>
                  <a:pt x="15415" y="7795"/>
                  <a:pt x="15415" y="7820"/>
                  <a:pt x="15415" y="7845"/>
                </a:cubicBezTo>
                <a:cubicBezTo>
                  <a:pt x="15415" y="7870"/>
                  <a:pt x="15389" y="7870"/>
                  <a:pt x="15364" y="7870"/>
                </a:cubicBezTo>
                <a:cubicBezTo>
                  <a:pt x="15364" y="7845"/>
                  <a:pt x="15339" y="7820"/>
                  <a:pt x="15339" y="7795"/>
                </a:cubicBezTo>
                <a:cubicBezTo>
                  <a:pt x="15339" y="7795"/>
                  <a:pt x="15389" y="7795"/>
                  <a:pt x="15415" y="7770"/>
                </a:cubicBezTo>
                <a:close/>
                <a:moveTo>
                  <a:pt x="10878" y="2958"/>
                </a:moveTo>
                <a:lnTo>
                  <a:pt x="10878" y="2958"/>
                </a:lnTo>
                <a:cubicBezTo>
                  <a:pt x="10953" y="3559"/>
                  <a:pt x="10653" y="4036"/>
                  <a:pt x="10477" y="4512"/>
                </a:cubicBezTo>
                <a:cubicBezTo>
                  <a:pt x="10051" y="5615"/>
                  <a:pt x="9525" y="6717"/>
                  <a:pt x="9099" y="7820"/>
                </a:cubicBezTo>
                <a:cubicBezTo>
                  <a:pt x="8923" y="8246"/>
                  <a:pt x="8673" y="8472"/>
                  <a:pt x="8121" y="8572"/>
                </a:cubicBezTo>
                <a:cubicBezTo>
                  <a:pt x="9074" y="6617"/>
                  <a:pt x="9976" y="4787"/>
                  <a:pt x="10878" y="2958"/>
                </a:cubicBezTo>
                <a:close/>
                <a:moveTo>
                  <a:pt x="11304" y="9349"/>
                </a:moveTo>
                <a:lnTo>
                  <a:pt x="11304" y="9349"/>
                </a:lnTo>
                <a:cubicBezTo>
                  <a:pt x="11373" y="9372"/>
                  <a:pt x="11358" y="9394"/>
                  <a:pt x="11280" y="9417"/>
                </a:cubicBezTo>
                <a:lnTo>
                  <a:pt x="11280" y="9417"/>
                </a:lnTo>
                <a:cubicBezTo>
                  <a:pt x="11283" y="9391"/>
                  <a:pt x="11304" y="9349"/>
                  <a:pt x="11304" y="9349"/>
                </a:cubicBezTo>
                <a:close/>
                <a:moveTo>
                  <a:pt x="17770" y="10978"/>
                </a:moveTo>
                <a:cubicBezTo>
                  <a:pt x="17795" y="10978"/>
                  <a:pt x="17821" y="11003"/>
                  <a:pt x="17821" y="11003"/>
                </a:cubicBezTo>
                <a:cubicBezTo>
                  <a:pt x="17821" y="11028"/>
                  <a:pt x="17821" y="11053"/>
                  <a:pt x="17795" y="11103"/>
                </a:cubicBezTo>
                <a:cubicBezTo>
                  <a:pt x="17795" y="11078"/>
                  <a:pt x="17745" y="11078"/>
                  <a:pt x="17745" y="11053"/>
                </a:cubicBezTo>
                <a:cubicBezTo>
                  <a:pt x="17745" y="11028"/>
                  <a:pt x="17770" y="11003"/>
                  <a:pt x="17770" y="10978"/>
                </a:cubicBezTo>
                <a:close/>
                <a:moveTo>
                  <a:pt x="11252" y="9435"/>
                </a:moveTo>
                <a:cubicBezTo>
                  <a:pt x="11103" y="10227"/>
                  <a:pt x="11074" y="10306"/>
                  <a:pt x="10151" y="11429"/>
                </a:cubicBezTo>
                <a:cubicBezTo>
                  <a:pt x="10375" y="10684"/>
                  <a:pt x="10328" y="9817"/>
                  <a:pt x="11252" y="9435"/>
                </a:cubicBezTo>
                <a:close/>
                <a:moveTo>
                  <a:pt x="6116" y="13559"/>
                </a:moveTo>
                <a:lnTo>
                  <a:pt x="6116" y="13559"/>
                </a:lnTo>
                <a:cubicBezTo>
                  <a:pt x="6296" y="13695"/>
                  <a:pt x="6173" y="13749"/>
                  <a:pt x="6073" y="13813"/>
                </a:cubicBezTo>
                <a:lnTo>
                  <a:pt x="6073" y="13813"/>
                </a:lnTo>
                <a:cubicBezTo>
                  <a:pt x="6096" y="13741"/>
                  <a:pt x="6116" y="13650"/>
                  <a:pt x="6116" y="13559"/>
                </a:cubicBezTo>
                <a:close/>
                <a:moveTo>
                  <a:pt x="2858" y="1"/>
                </a:moveTo>
                <a:cubicBezTo>
                  <a:pt x="2633" y="853"/>
                  <a:pt x="2206" y="1605"/>
                  <a:pt x="1956" y="2432"/>
                </a:cubicBezTo>
                <a:cubicBezTo>
                  <a:pt x="1279" y="4662"/>
                  <a:pt x="477" y="6843"/>
                  <a:pt x="101" y="9148"/>
                </a:cubicBezTo>
                <a:cubicBezTo>
                  <a:pt x="1" y="9725"/>
                  <a:pt x="1" y="10251"/>
                  <a:pt x="302" y="10778"/>
                </a:cubicBezTo>
                <a:cubicBezTo>
                  <a:pt x="537" y="11197"/>
                  <a:pt x="761" y="11381"/>
                  <a:pt x="1079" y="11381"/>
                </a:cubicBezTo>
                <a:cubicBezTo>
                  <a:pt x="1235" y="11381"/>
                  <a:pt x="1415" y="11336"/>
                  <a:pt x="1630" y="11254"/>
                </a:cubicBezTo>
                <a:cubicBezTo>
                  <a:pt x="1896" y="11143"/>
                  <a:pt x="2122" y="10915"/>
                  <a:pt x="2430" y="10915"/>
                </a:cubicBezTo>
                <a:cubicBezTo>
                  <a:pt x="2471" y="10915"/>
                  <a:pt x="2513" y="10919"/>
                  <a:pt x="2557" y="10928"/>
                </a:cubicBezTo>
                <a:cubicBezTo>
                  <a:pt x="2733" y="11304"/>
                  <a:pt x="2633" y="11630"/>
                  <a:pt x="2482" y="11981"/>
                </a:cubicBezTo>
                <a:cubicBezTo>
                  <a:pt x="1881" y="13259"/>
                  <a:pt x="1555" y="14612"/>
                  <a:pt x="1129" y="15940"/>
                </a:cubicBezTo>
                <a:cubicBezTo>
                  <a:pt x="953" y="16442"/>
                  <a:pt x="803" y="16968"/>
                  <a:pt x="828" y="17494"/>
                </a:cubicBezTo>
                <a:cubicBezTo>
                  <a:pt x="853" y="18271"/>
                  <a:pt x="1079" y="18547"/>
                  <a:pt x="1856" y="18747"/>
                </a:cubicBezTo>
                <a:cubicBezTo>
                  <a:pt x="1969" y="18778"/>
                  <a:pt x="2083" y="18793"/>
                  <a:pt x="2196" y="18793"/>
                </a:cubicBezTo>
                <a:cubicBezTo>
                  <a:pt x="2632" y="18793"/>
                  <a:pt x="3045" y="18569"/>
                  <a:pt x="3284" y="18171"/>
                </a:cubicBezTo>
                <a:cubicBezTo>
                  <a:pt x="3460" y="17920"/>
                  <a:pt x="3510" y="17595"/>
                  <a:pt x="3810" y="17444"/>
                </a:cubicBezTo>
                <a:cubicBezTo>
                  <a:pt x="4377" y="16164"/>
                  <a:pt x="5185" y="15029"/>
                  <a:pt x="6021" y="13897"/>
                </a:cubicBezTo>
                <a:lnTo>
                  <a:pt x="6021" y="13897"/>
                </a:lnTo>
                <a:cubicBezTo>
                  <a:pt x="5608" y="15157"/>
                  <a:pt x="5378" y="16486"/>
                  <a:pt x="4663" y="17645"/>
                </a:cubicBezTo>
                <a:cubicBezTo>
                  <a:pt x="4362" y="18146"/>
                  <a:pt x="4136" y="18697"/>
                  <a:pt x="3861" y="19224"/>
                </a:cubicBezTo>
                <a:cubicBezTo>
                  <a:pt x="3861" y="19600"/>
                  <a:pt x="3785" y="19925"/>
                  <a:pt x="3635" y="20276"/>
                </a:cubicBezTo>
                <a:cubicBezTo>
                  <a:pt x="3159" y="21379"/>
                  <a:pt x="2658" y="22457"/>
                  <a:pt x="2231" y="23585"/>
                </a:cubicBezTo>
                <a:cubicBezTo>
                  <a:pt x="1830" y="24662"/>
                  <a:pt x="2282" y="25389"/>
                  <a:pt x="3460" y="25690"/>
                </a:cubicBezTo>
                <a:cubicBezTo>
                  <a:pt x="4136" y="25565"/>
                  <a:pt x="4587" y="25138"/>
                  <a:pt x="4963" y="24612"/>
                </a:cubicBezTo>
                <a:cubicBezTo>
                  <a:pt x="5540" y="23735"/>
                  <a:pt x="6066" y="22858"/>
                  <a:pt x="6592" y="21981"/>
                </a:cubicBezTo>
                <a:cubicBezTo>
                  <a:pt x="7169" y="21003"/>
                  <a:pt x="7821" y="20076"/>
                  <a:pt x="8397" y="19098"/>
                </a:cubicBezTo>
                <a:cubicBezTo>
                  <a:pt x="9124" y="17870"/>
                  <a:pt x="9976" y="16717"/>
                  <a:pt x="10678" y="15464"/>
                </a:cubicBezTo>
                <a:cubicBezTo>
                  <a:pt x="11254" y="14412"/>
                  <a:pt x="11856" y="13384"/>
                  <a:pt x="12532" y="12382"/>
                </a:cubicBezTo>
                <a:cubicBezTo>
                  <a:pt x="13259" y="11329"/>
                  <a:pt x="14011" y="10276"/>
                  <a:pt x="14638" y="9123"/>
                </a:cubicBezTo>
                <a:cubicBezTo>
                  <a:pt x="14705" y="8988"/>
                  <a:pt x="14733" y="8790"/>
                  <a:pt x="15014" y="8790"/>
                </a:cubicBezTo>
                <a:cubicBezTo>
                  <a:pt x="15044" y="8790"/>
                  <a:pt x="15077" y="8793"/>
                  <a:pt x="15114" y="8798"/>
                </a:cubicBezTo>
                <a:cubicBezTo>
                  <a:pt x="14462" y="10276"/>
                  <a:pt x="13961" y="11755"/>
                  <a:pt x="13410" y="13184"/>
                </a:cubicBezTo>
                <a:cubicBezTo>
                  <a:pt x="12532" y="15514"/>
                  <a:pt x="11404" y="17745"/>
                  <a:pt x="10377" y="20026"/>
                </a:cubicBezTo>
                <a:cubicBezTo>
                  <a:pt x="9625" y="21680"/>
                  <a:pt x="8848" y="23359"/>
                  <a:pt x="8046" y="24988"/>
                </a:cubicBezTo>
                <a:cubicBezTo>
                  <a:pt x="7745" y="25590"/>
                  <a:pt x="7344" y="26141"/>
                  <a:pt x="7044" y="26717"/>
                </a:cubicBezTo>
                <a:cubicBezTo>
                  <a:pt x="6517" y="27745"/>
                  <a:pt x="6868" y="28647"/>
                  <a:pt x="7821" y="28823"/>
                </a:cubicBezTo>
                <a:cubicBezTo>
                  <a:pt x="7896" y="28837"/>
                  <a:pt x="7973" y="28844"/>
                  <a:pt x="8051" y="28844"/>
                </a:cubicBezTo>
                <a:cubicBezTo>
                  <a:pt x="8513" y="28844"/>
                  <a:pt x="8988" y="28590"/>
                  <a:pt x="9224" y="28096"/>
                </a:cubicBezTo>
                <a:cubicBezTo>
                  <a:pt x="10051" y="26517"/>
                  <a:pt x="11029" y="25013"/>
                  <a:pt x="11730" y="23359"/>
                </a:cubicBezTo>
                <a:cubicBezTo>
                  <a:pt x="12858" y="20803"/>
                  <a:pt x="14061" y="18296"/>
                  <a:pt x="15314" y="15815"/>
                </a:cubicBezTo>
                <a:cubicBezTo>
                  <a:pt x="15941" y="14612"/>
                  <a:pt x="16492" y="13334"/>
                  <a:pt x="17269" y="12231"/>
                </a:cubicBezTo>
                <a:cubicBezTo>
                  <a:pt x="17294" y="11955"/>
                  <a:pt x="17269" y="11705"/>
                  <a:pt x="17595" y="11529"/>
                </a:cubicBezTo>
                <a:lnTo>
                  <a:pt x="17595" y="11529"/>
                </a:lnTo>
                <a:cubicBezTo>
                  <a:pt x="17720" y="11880"/>
                  <a:pt x="17570" y="12081"/>
                  <a:pt x="17294" y="12231"/>
                </a:cubicBezTo>
                <a:cubicBezTo>
                  <a:pt x="17344" y="12607"/>
                  <a:pt x="17194" y="12958"/>
                  <a:pt x="17069" y="13284"/>
                </a:cubicBezTo>
                <a:cubicBezTo>
                  <a:pt x="16693" y="14211"/>
                  <a:pt x="16217" y="15138"/>
                  <a:pt x="16016" y="16091"/>
                </a:cubicBezTo>
                <a:cubicBezTo>
                  <a:pt x="15690" y="17544"/>
                  <a:pt x="15039" y="18848"/>
                  <a:pt x="14487" y="20201"/>
                </a:cubicBezTo>
                <a:cubicBezTo>
                  <a:pt x="13535" y="22657"/>
                  <a:pt x="12532" y="25088"/>
                  <a:pt x="11580" y="27519"/>
                </a:cubicBezTo>
                <a:cubicBezTo>
                  <a:pt x="11430" y="27895"/>
                  <a:pt x="11354" y="28296"/>
                  <a:pt x="11279" y="28672"/>
                </a:cubicBezTo>
                <a:cubicBezTo>
                  <a:pt x="11204" y="29174"/>
                  <a:pt x="11480" y="29499"/>
                  <a:pt x="11906" y="29700"/>
                </a:cubicBezTo>
                <a:cubicBezTo>
                  <a:pt x="12045" y="29766"/>
                  <a:pt x="12167" y="29795"/>
                  <a:pt x="12277" y="29795"/>
                </a:cubicBezTo>
                <a:cubicBezTo>
                  <a:pt x="12543" y="29795"/>
                  <a:pt x="12738" y="29622"/>
                  <a:pt x="12933" y="29374"/>
                </a:cubicBezTo>
                <a:cubicBezTo>
                  <a:pt x="13284" y="28923"/>
                  <a:pt x="13635" y="28497"/>
                  <a:pt x="13911" y="27996"/>
                </a:cubicBezTo>
                <a:cubicBezTo>
                  <a:pt x="14863" y="26241"/>
                  <a:pt x="15916" y="24537"/>
                  <a:pt x="16768" y="22732"/>
                </a:cubicBezTo>
                <a:cubicBezTo>
                  <a:pt x="17720" y="20677"/>
                  <a:pt x="18723" y="18647"/>
                  <a:pt x="19650" y="16592"/>
                </a:cubicBezTo>
                <a:cubicBezTo>
                  <a:pt x="19851" y="16191"/>
                  <a:pt x="20126" y="15915"/>
                  <a:pt x="20427" y="15514"/>
                </a:cubicBezTo>
                <a:cubicBezTo>
                  <a:pt x="20552" y="16016"/>
                  <a:pt x="20577" y="16442"/>
                  <a:pt x="20452" y="16793"/>
                </a:cubicBezTo>
                <a:cubicBezTo>
                  <a:pt x="19926" y="18572"/>
                  <a:pt x="19901" y="20402"/>
                  <a:pt x="19450" y="22181"/>
                </a:cubicBezTo>
                <a:cubicBezTo>
                  <a:pt x="19349" y="22607"/>
                  <a:pt x="19374" y="23058"/>
                  <a:pt x="19249" y="23459"/>
                </a:cubicBezTo>
                <a:cubicBezTo>
                  <a:pt x="18948" y="24612"/>
                  <a:pt x="19124" y="25840"/>
                  <a:pt x="18422" y="26918"/>
                </a:cubicBezTo>
                <a:cubicBezTo>
                  <a:pt x="18146" y="27319"/>
                  <a:pt x="18472" y="28146"/>
                  <a:pt x="18923" y="28372"/>
                </a:cubicBezTo>
                <a:cubicBezTo>
                  <a:pt x="19041" y="28434"/>
                  <a:pt x="19160" y="28464"/>
                  <a:pt x="19273" y="28464"/>
                </a:cubicBezTo>
                <a:cubicBezTo>
                  <a:pt x="19570" y="28464"/>
                  <a:pt x="19821" y="28258"/>
                  <a:pt x="19876" y="27895"/>
                </a:cubicBezTo>
                <a:cubicBezTo>
                  <a:pt x="19926" y="27519"/>
                  <a:pt x="19951" y="27169"/>
                  <a:pt x="20001" y="26793"/>
                </a:cubicBezTo>
                <a:cubicBezTo>
                  <a:pt x="20377" y="24813"/>
                  <a:pt x="20928" y="22858"/>
                  <a:pt x="21179" y="20828"/>
                </a:cubicBezTo>
                <a:cubicBezTo>
                  <a:pt x="21530" y="18271"/>
                  <a:pt x="22181" y="15765"/>
                  <a:pt x="22708" y="13209"/>
                </a:cubicBezTo>
                <a:cubicBezTo>
                  <a:pt x="22983" y="11780"/>
                  <a:pt x="23284" y="10351"/>
                  <a:pt x="23585" y="8923"/>
                </a:cubicBezTo>
                <a:cubicBezTo>
                  <a:pt x="23836" y="7670"/>
                  <a:pt x="24161" y="6417"/>
                  <a:pt x="24437" y="5138"/>
                </a:cubicBezTo>
                <a:cubicBezTo>
                  <a:pt x="24713" y="3835"/>
                  <a:pt x="25114" y="2582"/>
                  <a:pt x="25640" y="1354"/>
                </a:cubicBezTo>
                <a:cubicBezTo>
                  <a:pt x="25841" y="903"/>
                  <a:pt x="25916" y="477"/>
                  <a:pt x="25916" y="1"/>
                </a:cubicBezTo>
                <a:lnTo>
                  <a:pt x="24111" y="1"/>
                </a:lnTo>
                <a:cubicBezTo>
                  <a:pt x="23384" y="3359"/>
                  <a:pt x="22031" y="6517"/>
                  <a:pt x="20828" y="9725"/>
                </a:cubicBezTo>
                <a:cubicBezTo>
                  <a:pt x="20778" y="9800"/>
                  <a:pt x="20678" y="9850"/>
                  <a:pt x="20603" y="9900"/>
                </a:cubicBezTo>
                <a:cubicBezTo>
                  <a:pt x="20352" y="9499"/>
                  <a:pt x="20628" y="9173"/>
                  <a:pt x="20728" y="8848"/>
                </a:cubicBezTo>
                <a:cubicBezTo>
                  <a:pt x="21505" y="6542"/>
                  <a:pt x="22282" y="4236"/>
                  <a:pt x="23034" y="1930"/>
                </a:cubicBezTo>
                <a:cubicBezTo>
                  <a:pt x="23234" y="1304"/>
                  <a:pt x="23485" y="677"/>
                  <a:pt x="23510" y="1"/>
                </a:cubicBezTo>
                <a:lnTo>
                  <a:pt x="15690" y="1"/>
                </a:lnTo>
                <a:cubicBezTo>
                  <a:pt x="15690" y="251"/>
                  <a:pt x="15615" y="452"/>
                  <a:pt x="15515" y="677"/>
                </a:cubicBezTo>
                <a:cubicBezTo>
                  <a:pt x="14763" y="2181"/>
                  <a:pt x="14011" y="3710"/>
                  <a:pt x="13259" y="5239"/>
                </a:cubicBezTo>
                <a:cubicBezTo>
                  <a:pt x="13209" y="5339"/>
                  <a:pt x="13134" y="5464"/>
                  <a:pt x="12908" y="5489"/>
                </a:cubicBezTo>
                <a:cubicBezTo>
                  <a:pt x="12958" y="4863"/>
                  <a:pt x="13284" y="4361"/>
                  <a:pt x="13485" y="3835"/>
                </a:cubicBezTo>
                <a:cubicBezTo>
                  <a:pt x="13936" y="2557"/>
                  <a:pt x="14587" y="1329"/>
                  <a:pt x="14888" y="1"/>
                </a:cubicBezTo>
                <a:lnTo>
                  <a:pt x="5665" y="1"/>
                </a:lnTo>
                <a:cubicBezTo>
                  <a:pt x="5615" y="752"/>
                  <a:pt x="5164" y="1304"/>
                  <a:pt x="4788" y="1880"/>
                </a:cubicBezTo>
                <a:cubicBezTo>
                  <a:pt x="4688" y="1178"/>
                  <a:pt x="5164" y="652"/>
                  <a:pt x="526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13"/>
          <p:cNvSpPr/>
          <p:nvPr/>
        </p:nvSpPr>
        <p:spPr>
          <a:xfrm rot="5400000">
            <a:off x="11125318" y="459901"/>
            <a:ext cx="990033" cy="1216433"/>
          </a:xfrm>
          <a:custGeom>
            <a:avLst/>
            <a:gdLst/>
            <a:ahLst/>
            <a:cxnLst/>
            <a:rect l="l" t="t" r="r" b="b"/>
            <a:pathLst>
              <a:path w="29701" h="36493" extrusionOk="0">
                <a:moveTo>
                  <a:pt x="51" y="1"/>
                </a:moveTo>
                <a:cubicBezTo>
                  <a:pt x="1" y="351"/>
                  <a:pt x="101" y="652"/>
                  <a:pt x="201" y="978"/>
                </a:cubicBezTo>
                <a:cubicBezTo>
                  <a:pt x="1479" y="4863"/>
                  <a:pt x="2808" y="8747"/>
                  <a:pt x="4011" y="12632"/>
                </a:cubicBezTo>
                <a:cubicBezTo>
                  <a:pt x="4838" y="15264"/>
                  <a:pt x="5514" y="17945"/>
                  <a:pt x="6241" y="20602"/>
                </a:cubicBezTo>
                <a:cubicBezTo>
                  <a:pt x="6467" y="21379"/>
                  <a:pt x="6692" y="22131"/>
                  <a:pt x="6918" y="22908"/>
                </a:cubicBezTo>
                <a:cubicBezTo>
                  <a:pt x="7287" y="22875"/>
                  <a:pt x="7656" y="22843"/>
                  <a:pt x="8025" y="22843"/>
                </a:cubicBezTo>
                <a:cubicBezTo>
                  <a:pt x="8508" y="22843"/>
                  <a:pt x="8991" y="22899"/>
                  <a:pt x="9474" y="23083"/>
                </a:cubicBezTo>
                <a:cubicBezTo>
                  <a:pt x="10427" y="23434"/>
                  <a:pt x="10803" y="24036"/>
                  <a:pt x="10878" y="25038"/>
                </a:cubicBezTo>
                <a:cubicBezTo>
                  <a:pt x="11003" y="26467"/>
                  <a:pt x="10402" y="27545"/>
                  <a:pt x="9499" y="28547"/>
                </a:cubicBezTo>
                <a:cubicBezTo>
                  <a:pt x="9199" y="28848"/>
                  <a:pt x="8848" y="29023"/>
                  <a:pt x="8447" y="29098"/>
                </a:cubicBezTo>
                <a:cubicBezTo>
                  <a:pt x="8798" y="30652"/>
                  <a:pt x="9449" y="32106"/>
                  <a:pt x="9499" y="33710"/>
                </a:cubicBezTo>
                <a:cubicBezTo>
                  <a:pt x="9675" y="33835"/>
                  <a:pt x="9875" y="33986"/>
                  <a:pt x="10076" y="34111"/>
                </a:cubicBezTo>
                <a:lnTo>
                  <a:pt x="12332" y="34111"/>
                </a:lnTo>
                <a:cubicBezTo>
                  <a:pt x="11843" y="34618"/>
                  <a:pt x="11368" y="34661"/>
                  <a:pt x="10918" y="34661"/>
                </a:cubicBezTo>
                <a:cubicBezTo>
                  <a:pt x="10828" y="34661"/>
                  <a:pt x="10739" y="34659"/>
                  <a:pt x="10651" y="34659"/>
                </a:cubicBezTo>
                <a:cubicBezTo>
                  <a:pt x="10593" y="34659"/>
                  <a:pt x="10535" y="34660"/>
                  <a:pt x="10477" y="34662"/>
                </a:cubicBezTo>
                <a:cubicBezTo>
                  <a:pt x="10527" y="34738"/>
                  <a:pt x="10602" y="34838"/>
                  <a:pt x="10677" y="34913"/>
                </a:cubicBezTo>
                <a:cubicBezTo>
                  <a:pt x="10709" y="34910"/>
                  <a:pt x="10740" y="34909"/>
                  <a:pt x="10772" y="34909"/>
                </a:cubicBezTo>
                <a:cubicBezTo>
                  <a:pt x="11101" y="34909"/>
                  <a:pt x="11437" y="35045"/>
                  <a:pt x="11761" y="35045"/>
                </a:cubicBezTo>
                <a:cubicBezTo>
                  <a:pt x="11975" y="35045"/>
                  <a:pt x="12184" y="34986"/>
                  <a:pt x="12382" y="34788"/>
                </a:cubicBezTo>
                <a:cubicBezTo>
                  <a:pt x="12386" y="34783"/>
                  <a:pt x="12396" y="34781"/>
                  <a:pt x="12409" y="34781"/>
                </a:cubicBezTo>
                <a:cubicBezTo>
                  <a:pt x="12467" y="34781"/>
                  <a:pt x="12591" y="34822"/>
                  <a:pt x="12632" y="34863"/>
                </a:cubicBezTo>
                <a:cubicBezTo>
                  <a:pt x="12869" y="35074"/>
                  <a:pt x="13134" y="35139"/>
                  <a:pt x="13394" y="35139"/>
                </a:cubicBezTo>
                <a:cubicBezTo>
                  <a:pt x="13629" y="35139"/>
                  <a:pt x="13859" y="35086"/>
                  <a:pt x="14061" y="35038"/>
                </a:cubicBezTo>
                <a:cubicBezTo>
                  <a:pt x="14236" y="35000"/>
                  <a:pt x="14401" y="34983"/>
                  <a:pt x="14558" y="34983"/>
                </a:cubicBezTo>
                <a:cubicBezTo>
                  <a:pt x="15236" y="34983"/>
                  <a:pt x="15772" y="35304"/>
                  <a:pt x="16342" y="35690"/>
                </a:cubicBezTo>
                <a:cubicBezTo>
                  <a:pt x="16854" y="36056"/>
                  <a:pt x="17366" y="36493"/>
                  <a:pt x="18063" y="36493"/>
                </a:cubicBezTo>
                <a:cubicBezTo>
                  <a:pt x="18082" y="36493"/>
                  <a:pt x="18102" y="36493"/>
                  <a:pt x="18121" y="36492"/>
                </a:cubicBezTo>
                <a:cubicBezTo>
                  <a:pt x="17996" y="35113"/>
                  <a:pt x="18096" y="33760"/>
                  <a:pt x="18873" y="32532"/>
                </a:cubicBezTo>
                <a:cubicBezTo>
                  <a:pt x="19438" y="31672"/>
                  <a:pt x="20171" y="31078"/>
                  <a:pt x="21261" y="31078"/>
                </a:cubicBezTo>
                <a:cubicBezTo>
                  <a:pt x="21284" y="31078"/>
                  <a:pt x="21306" y="31078"/>
                  <a:pt x="21329" y="31078"/>
                </a:cubicBezTo>
                <a:cubicBezTo>
                  <a:pt x="21755" y="31078"/>
                  <a:pt x="22131" y="31204"/>
                  <a:pt x="22407" y="31504"/>
                </a:cubicBezTo>
                <a:cubicBezTo>
                  <a:pt x="23309" y="32507"/>
                  <a:pt x="24011" y="33585"/>
                  <a:pt x="23560" y="35013"/>
                </a:cubicBezTo>
                <a:cubicBezTo>
                  <a:pt x="23535" y="35113"/>
                  <a:pt x="23535" y="35214"/>
                  <a:pt x="23510" y="35314"/>
                </a:cubicBezTo>
                <a:cubicBezTo>
                  <a:pt x="23587" y="35308"/>
                  <a:pt x="23665" y="35307"/>
                  <a:pt x="23744" y="35307"/>
                </a:cubicBezTo>
                <a:cubicBezTo>
                  <a:pt x="23910" y="35307"/>
                  <a:pt x="24078" y="35315"/>
                  <a:pt x="24243" y="35315"/>
                </a:cubicBezTo>
                <a:cubicBezTo>
                  <a:pt x="24711" y="35315"/>
                  <a:pt x="25160" y="35248"/>
                  <a:pt x="25489" y="34738"/>
                </a:cubicBezTo>
                <a:cubicBezTo>
                  <a:pt x="25540" y="34687"/>
                  <a:pt x="25690" y="34712"/>
                  <a:pt x="25790" y="34687"/>
                </a:cubicBezTo>
                <a:cubicBezTo>
                  <a:pt x="26492" y="34537"/>
                  <a:pt x="27018" y="34086"/>
                  <a:pt x="27595" y="33710"/>
                </a:cubicBezTo>
                <a:cubicBezTo>
                  <a:pt x="28447" y="33134"/>
                  <a:pt x="28672" y="32181"/>
                  <a:pt x="29048" y="31304"/>
                </a:cubicBezTo>
                <a:cubicBezTo>
                  <a:pt x="29525" y="30201"/>
                  <a:pt x="29700" y="29073"/>
                  <a:pt x="29374" y="27845"/>
                </a:cubicBezTo>
                <a:cubicBezTo>
                  <a:pt x="29199" y="27169"/>
                  <a:pt x="29199" y="26417"/>
                  <a:pt x="29124" y="25690"/>
                </a:cubicBezTo>
                <a:cubicBezTo>
                  <a:pt x="27946" y="25389"/>
                  <a:pt x="27494" y="24662"/>
                  <a:pt x="27895" y="23585"/>
                </a:cubicBezTo>
                <a:cubicBezTo>
                  <a:pt x="28322" y="22457"/>
                  <a:pt x="28823" y="21379"/>
                  <a:pt x="29299" y="20276"/>
                </a:cubicBezTo>
                <a:cubicBezTo>
                  <a:pt x="29449" y="19925"/>
                  <a:pt x="29525" y="19600"/>
                  <a:pt x="29525" y="19224"/>
                </a:cubicBezTo>
                <a:cubicBezTo>
                  <a:pt x="29500" y="18622"/>
                  <a:pt x="29500" y="18046"/>
                  <a:pt x="29474" y="17444"/>
                </a:cubicBezTo>
                <a:cubicBezTo>
                  <a:pt x="29174" y="17595"/>
                  <a:pt x="29124" y="17920"/>
                  <a:pt x="28948" y="18171"/>
                </a:cubicBezTo>
                <a:cubicBezTo>
                  <a:pt x="28709" y="18569"/>
                  <a:pt x="28296" y="18793"/>
                  <a:pt x="27860" y="18793"/>
                </a:cubicBezTo>
                <a:cubicBezTo>
                  <a:pt x="27747" y="18793"/>
                  <a:pt x="27633" y="18778"/>
                  <a:pt x="27520" y="18747"/>
                </a:cubicBezTo>
                <a:cubicBezTo>
                  <a:pt x="26743" y="18547"/>
                  <a:pt x="26517" y="18271"/>
                  <a:pt x="26492" y="17494"/>
                </a:cubicBezTo>
                <a:cubicBezTo>
                  <a:pt x="26467" y="16968"/>
                  <a:pt x="26617" y="16442"/>
                  <a:pt x="26793" y="15940"/>
                </a:cubicBezTo>
                <a:cubicBezTo>
                  <a:pt x="27219" y="14612"/>
                  <a:pt x="27545" y="13259"/>
                  <a:pt x="28146" y="11981"/>
                </a:cubicBezTo>
                <a:cubicBezTo>
                  <a:pt x="28297" y="11630"/>
                  <a:pt x="28397" y="11304"/>
                  <a:pt x="28221" y="10928"/>
                </a:cubicBezTo>
                <a:cubicBezTo>
                  <a:pt x="28177" y="10919"/>
                  <a:pt x="28135" y="10915"/>
                  <a:pt x="28094" y="10915"/>
                </a:cubicBezTo>
                <a:cubicBezTo>
                  <a:pt x="27786" y="10915"/>
                  <a:pt x="27560" y="11143"/>
                  <a:pt x="27294" y="11254"/>
                </a:cubicBezTo>
                <a:cubicBezTo>
                  <a:pt x="27079" y="11336"/>
                  <a:pt x="26899" y="11381"/>
                  <a:pt x="26743" y="11381"/>
                </a:cubicBezTo>
                <a:cubicBezTo>
                  <a:pt x="26425" y="11381"/>
                  <a:pt x="26201" y="11197"/>
                  <a:pt x="25966" y="10778"/>
                </a:cubicBezTo>
                <a:cubicBezTo>
                  <a:pt x="25665" y="10251"/>
                  <a:pt x="25665" y="9725"/>
                  <a:pt x="25765" y="9148"/>
                </a:cubicBezTo>
                <a:cubicBezTo>
                  <a:pt x="26141" y="6843"/>
                  <a:pt x="26943" y="4662"/>
                  <a:pt x="27620" y="2432"/>
                </a:cubicBezTo>
                <a:cubicBezTo>
                  <a:pt x="27870" y="1605"/>
                  <a:pt x="28297" y="853"/>
                  <a:pt x="2852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13"/>
          <p:cNvSpPr/>
          <p:nvPr/>
        </p:nvSpPr>
        <p:spPr>
          <a:xfrm rot="5400000">
            <a:off x="11373467" y="-53050"/>
            <a:ext cx="534700" cy="1175467"/>
          </a:xfrm>
          <a:custGeom>
            <a:avLst/>
            <a:gdLst/>
            <a:ahLst/>
            <a:cxnLst/>
            <a:rect l="l" t="t" r="r" b="b"/>
            <a:pathLst>
              <a:path w="16041" h="35264" extrusionOk="0">
                <a:moveTo>
                  <a:pt x="1" y="1"/>
                </a:moveTo>
                <a:cubicBezTo>
                  <a:pt x="326" y="1830"/>
                  <a:pt x="652" y="3660"/>
                  <a:pt x="1003" y="5489"/>
                </a:cubicBezTo>
                <a:cubicBezTo>
                  <a:pt x="1805" y="9800"/>
                  <a:pt x="2557" y="14111"/>
                  <a:pt x="3459" y="18397"/>
                </a:cubicBezTo>
                <a:cubicBezTo>
                  <a:pt x="3860" y="20276"/>
                  <a:pt x="4286" y="22156"/>
                  <a:pt x="4687" y="24036"/>
                </a:cubicBezTo>
                <a:cubicBezTo>
                  <a:pt x="4863" y="24838"/>
                  <a:pt x="5038" y="25640"/>
                  <a:pt x="5189" y="26467"/>
                </a:cubicBezTo>
                <a:cubicBezTo>
                  <a:pt x="5241" y="26784"/>
                  <a:pt x="5171" y="26977"/>
                  <a:pt x="4959" y="26977"/>
                </a:cubicBezTo>
                <a:cubicBezTo>
                  <a:pt x="4869" y="26977"/>
                  <a:pt x="4754" y="26942"/>
                  <a:pt x="4612" y="26868"/>
                </a:cubicBezTo>
                <a:lnTo>
                  <a:pt x="4612" y="26868"/>
                </a:lnTo>
                <a:cubicBezTo>
                  <a:pt x="4036" y="27545"/>
                  <a:pt x="4036" y="27645"/>
                  <a:pt x="4813" y="28071"/>
                </a:cubicBezTo>
                <a:cubicBezTo>
                  <a:pt x="5289" y="28321"/>
                  <a:pt x="5765" y="28497"/>
                  <a:pt x="6266" y="28647"/>
                </a:cubicBezTo>
                <a:cubicBezTo>
                  <a:pt x="6993" y="28873"/>
                  <a:pt x="7494" y="29274"/>
                  <a:pt x="7620" y="30051"/>
                </a:cubicBezTo>
                <a:cubicBezTo>
                  <a:pt x="7880" y="29965"/>
                  <a:pt x="8134" y="29926"/>
                  <a:pt x="8380" y="29926"/>
                </a:cubicBezTo>
                <a:cubicBezTo>
                  <a:pt x="9864" y="29926"/>
                  <a:pt x="11032" y="31363"/>
                  <a:pt x="11204" y="32783"/>
                </a:cubicBezTo>
                <a:cubicBezTo>
                  <a:pt x="11229" y="33083"/>
                  <a:pt x="11204" y="33384"/>
                  <a:pt x="11204" y="33685"/>
                </a:cubicBezTo>
                <a:cubicBezTo>
                  <a:pt x="11504" y="34036"/>
                  <a:pt x="11931" y="34236"/>
                  <a:pt x="12156" y="34662"/>
                </a:cubicBezTo>
                <a:cubicBezTo>
                  <a:pt x="12306" y="34938"/>
                  <a:pt x="12632" y="35038"/>
                  <a:pt x="12933" y="35063"/>
                </a:cubicBezTo>
                <a:cubicBezTo>
                  <a:pt x="13710" y="35139"/>
                  <a:pt x="14462" y="35214"/>
                  <a:pt x="15239" y="35264"/>
                </a:cubicBezTo>
                <a:cubicBezTo>
                  <a:pt x="15414" y="34813"/>
                  <a:pt x="15740" y="34487"/>
                  <a:pt x="16041" y="34111"/>
                </a:cubicBezTo>
                <a:cubicBezTo>
                  <a:pt x="15514" y="32532"/>
                  <a:pt x="15214" y="30903"/>
                  <a:pt x="14838" y="29299"/>
                </a:cubicBezTo>
                <a:cubicBezTo>
                  <a:pt x="13484" y="23635"/>
                  <a:pt x="12081" y="17996"/>
                  <a:pt x="10326" y="12432"/>
                </a:cubicBezTo>
                <a:cubicBezTo>
                  <a:pt x="9474" y="9775"/>
                  <a:pt x="8697" y="7093"/>
                  <a:pt x="7845" y="4437"/>
                </a:cubicBezTo>
                <a:cubicBezTo>
                  <a:pt x="7519" y="3434"/>
                  <a:pt x="7093" y="2457"/>
                  <a:pt x="6743" y="1454"/>
                </a:cubicBezTo>
                <a:cubicBezTo>
                  <a:pt x="6567" y="978"/>
                  <a:pt x="6367" y="527"/>
                  <a:pt x="641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13"/>
          <p:cNvSpPr/>
          <p:nvPr/>
        </p:nvSpPr>
        <p:spPr>
          <a:xfrm rot="5400000">
            <a:off x="11557900" y="-228582"/>
            <a:ext cx="442067" cy="899233"/>
          </a:xfrm>
          <a:custGeom>
            <a:avLst/>
            <a:gdLst/>
            <a:ahLst/>
            <a:cxnLst/>
            <a:rect l="l" t="t" r="r" b="b"/>
            <a:pathLst>
              <a:path w="13262" h="26977" extrusionOk="0">
                <a:moveTo>
                  <a:pt x="11693" y="24278"/>
                </a:moveTo>
                <a:cubicBezTo>
                  <a:pt x="11720" y="24278"/>
                  <a:pt x="11749" y="24281"/>
                  <a:pt x="11780" y="24286"/>
                </a:cubicBezTo>
                <a:cubicBezTo>
                  <a:pt x="11880" y="24311"/>
                  <a:pt x="11955" y="24362"/>
                  <a:pt x="11955" y="24487"/>
                </a:cubicBezTo>
                <a:cubicBezTo>
                  <a:pt x="11916" y="24605"/>
                  <a:pt x="11846" y="24646"/>
                  <a:pt x="11745" y="24646"/>
                </a:cubicBezTo>
                <a:cubicBezTo>
                  <a:pt x="11717" y="24646"/>
                  <a:pt x="11687" y="24643"/>
                  <a:pt x="11655" y="24637"/>
                </a:cubicBezTo>
                <a:cubicBezTo>
                  <a:pt x="11554" y="24637"/>
                  <a:pt x="11479" y="24562"/>
                  <a:pt x="11504" y="24462"/>
                </a:cubicBezTo>
                <a:cubicBezTo>
                  <a:pt x="11524" y="24323"/>
                  <a:pt x="11591" y="24278"/>
                  <a:pt x="11693" y="24278"/>
                </a:cubicBezTo>
                <a:close/>
                <a:moveTo>
                  <a:pt x="1" y="1"/>
                </a:moveTo>
                <a:cubicBezTo>
                  <a:pt x="101" y="1254"/>
                  <a:pt x="176" y="2532"/>
                  <a:pt x="276" y="3785"/>
                </a:cubicBezTo>
                <a:cubicBezTo>
                  <a:pt x="351" y="4386"/>
                  <a:pt x="527" y="4963"/>
                  <a:pt x="853" y="5489"/>
                </a:cubicBezTo>
                <a:cubicBezTo>
                  <a:pt x="1329" y="6216"/>
                  <a:pt x="1605" y="7018"/>
                  <a:pt x="1855" y="7845"/>
                </a:cubicBezTo>
                <a:cubicBezTo>
                  <a:pt x="2231" y="8973"/>
                  <a:pt x="2407" y="10201"/>
                  <a:pt x="3133" y="11179"/>
                </a:cubicBezTo>
                <a:cubicBezTo>
                  <a:pt x="3334" y="11454"/>
                  <a:pt x="3459" y="11730"/>
                  <a:pt x="3509" y="12081"/>
                </a:cubicBezTo>
                <a:cubicBezTo>
                  <a:pt x="3585" y="12657"/>
                  <a:pt x="3660" y="13259"/>
                  <a:pt x="4161" y="13660"/>
                </a:cubicBezTo>
                <a:cubicBezTo>
                  <a:pt x="4336" y="13810"/>
                  <a:pt x="4361" y="14011"/>
                  <a:pt x="4361" y="14211"/>
                </a:cubicBezTo>
                <a:cubicBezTo>
                  <a:pt x="4336" y="14762"/>
                  <a:pt x="4336" y="15289"/>
                  <a:pt x="4913" y="15615"/>
                </a:cubicBezTo>
                <a:cubicBezTo>
                  <a:pt x="5063" y="15690"/>
                  <a:pt x="5163" y="15940"/>
                  <a:pt x="5088" y="16141"/>
                </a:cubicBezTo>
                <a:cubicBezTo>
                  <a:pt x="4988" y="16442"/>
                  <a:pt x="5113" y="16667"/>
                  <a:pt x="5289" y="16868"/>
                </a:cubicBezTo>
                <a:cubicBezTo>
                  <a:pt x="5890" y="17544"/>
                  <a:pt x="5840" y="18597"/>
                  <a:pt x="6592" y="19199"/>
                </a:cubicBezTo>
                <a:cubicBezTo>
                  <a:pt x="6642" y="19249"/>
                  <a:pt x="6667" y="19374"/>
                  <a:pt x="6667" y="19474"/>
                </a:cubicBezTo>
                <a:cubicBezTo>
                  <a:pt x="6717" y="20176"/>
                  <a:pt x="7219" y="20652"/>
                  <a:pt x="7469" y="21229"/>
                </a:cubicBezTo>
                <a:cubicBezTo>
                  <a:pt x="7794" y="21207"/>
                  <a:pt x="7838" y="20793"/>
                  <a:pt x="8102" y="20793"/>
                </a:cubicBezTo>
                <a:cubicBezTo>
                  <a:pt x="8144" y="20793"/>
                  <a:pt x="8191" y="20804"/>
                  <a:pt x="8246" y="20828"/>
                </a:cubicBezTo>
                <a:cubicBezTo>
                  <a:pt x="8672" y="20828"/>
                  <a:pt x="8948" y="21003"/>
                  <a:pt x="9023" y="21429"/>
                </a:cubicBezTo>
                <a:cubicBezTo>
                  <a:pt x="9900" y="22256"/>
                  <a:pt x="10602" y="23159"/>
                  <a:pt x="10702" y="24412"/>
                </a:cubicBezTo>
                <a:cubicBezTo>
                  <a:pt x="10727" y="24763"/>
                  <a:pt x="11003" y="24988"/>
                  <a:pt x="11354" y="25088"/>
                </a:cubicBezTo>
                <a:cubicBezTo>
                  <a:pt x="11655" y="25164"/>
                  <a:pt x="12031" y="25088"/>
                  <a:pt x="12231" y="25464"/>
                </a:cubicBezTo>
                <a:cubicBezTo>
                  <a:pt x="12281" y="25489"/>
                  <a:pt x="12331" y="25514"/>
                  <a:pt x="12356" y="25539"/>
                </a:cubicBezTo>
                <a:cubicBezTo>
                  <a:pt x="12328" y="25578"/>
                  <a:pt x="12303" y="25594"/>
                  <a:pt x="12281" y="25594"/>
                </a:cubicBezTo>
                <a:cubicBezTo>
                  <a:pt x="12247" y="25594"/>
                  <a:pt x="12222" y="25551"/>
                  <a:pt x="12206" y="25489"/>
                </a:cubicBezTo>
                <a:cubicBezTo>
                  <a:pt x="12031" y="25565"/>
                  <a:pt x="11630" y="25514"/>
                  <a:pt x="11730" y="25690"/>
                </a:cubicBezTo>
                <a:cubicBezTo>
                  <a:pt x="12006" y="26091"/>
                  <a:pt x="11981" y="26768"/>
                  <a:pt x="12632" y="26868"/>
                </a:cubicBezTo>
                <a:cubicBezTo>
                  <a:pt x="12774" y="26942"/>
                  <a:pt x="12889" y="26977"/>
                  <a:pt x="12979" y="26977"/>
                </a:cubicBezTo>
                <a:cubicBezTo>
                  <a:pt x="13191" y="26977"/>
                  <a:pt x="13261" y="26784"/>
                  <a:pt x="13209" y="26467"/>
                </a:cubicBezTo>
                <a:cubicBezTo>
                  <a:pt x="13058" y="25640"/>
                  <a:pt x="12883" y="24838"/>
                  <a:pt x="12707" y="24036"/>
                </a:cubicBezTo>
                <a:cubicBezTo>
                  <a:pt x="12306" y="22156"/>
                  <a:pt x="11880" y="20276"/>
                  <a:pt x="11479" y="18397"/>
                </a:cubicBezTo>
                <a:cubicBezTo>
                  <a:pt x="10577" y="14111"/>
                  <a:pt x="9825" y="9800"/>
                  <a:pt x="9023" y="5489"/>
                </a:cubicBezTo>
                <a:cubicBezTo>
                  <a:pt x="8672" y="3660"/>
                  <a:pt x="8346" y="1830"/>
                  <a:pt x="80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3"/>
          <p:cNvSpPr/>
          <p:nvPr/>
        </p:nvSpPr>
        <p:spPr>
          <a:xfrm rot="5400000">
            <a:off x="11454918" y="116134"/>
            <a:ext cx="410233" cy="1137033"/>
          </a:xfrm>
          <a:custGeom>
            <a:avLst/>
            <a:gdLst/>
            <a:ahLst/>
            <a:cxnLst/>
            <a:rect l="l" t="t" r="r" b="b"/>
            <a:pathLst>
              <a:path w="12307" h="34111" extrusionOk="0">
                <a:moveTo>
                  <a:pt x="51" y="1"/>
                </a:moveTo>
                <a:cubicBezTo>
                  <a:pt x="1" y="527"/>
                  <a:pt x="201" y="978"/>
                  <a:pt x="377" y="1454"/>
                </a:cubicBezTo>
                <a:cubicBezTo>
                  <a:pt x="727" y="2457"/>
                  <a:pt x="1153" y="3434"/>
                  <a:pt x="1479" y="4437"/>
                </a:cubicBezTo>
                <a:cubicBezTo>
                  <a:pt x="2306" y="7093"/>
                  <a:pt x="3108" y="9775"/>
                  <a:pt x="3960" y="12432"/>
                </a:cubicBezTo>
                <a:cubicBezTo>
                  <a:pt x="5715" y="17996"/>
                  <a:pt x="7118" y="23635"/>
                  <a:pt x="8472" y="29299"/>
                </a:cubicBezTo>
                <a:cubicBezTo>
                  <a:pt x="8848" y="30903"/>
                  <a:pt x="9148" y="32532"/>
                  <a:pt x="9675" y="34111"/>
                </a:cubicBezTo>
                <a:cubicBezTo>
                  <a:pt x="10298" y="33809"/>
                  <a:pt x="10949" y="33663"/>
                  <a:pt x="11629" y="33663"/>
                </a:cubicBezTo>
                <a:cubicBezTo>
                  <a:pt x="11851" y="33663"/>
                  <a:pt x="12077" y="33679"/>
                  <a:pt x="12306" y="33710"/>
                </a:cubicBezTo>
                <a:cubicBezTo>
                  <a:pt x="12256" y="32106"/>
                  <a:pt x="11605" y="30652"/>
                  <a:pt x="11254" y="29098"/>
                </a:cubicBezTo>
                <a:cubicBezTo>
                  <a:pt x="11234" y="29099"/>
                  <a:pt x="11215" y="29099"/>
                  <a:pt x="11196" y="29099"/>
                </a:cubicBezTo>
                <a:cubicBezTo>
                  <a:pt x="9803" y="29099"/>
                  <a:pt x="8992" y="28205"/>
                  <a:pt x="8522" y="27043"/>
                </a:cubicBezTo>
                <a:cubicBezTo>
                  <a:pt x="8021" y="25765"/>
                  <a:pt x="8071" y="24512"/>
                  <a:pt x="9174" y="23484"/>
                </a:cubicBezTo>
                <a:cubicBezTo>
                  <a:pt x="9349" y="23284"/>
                  <a:pt x="9524" y="23108"/>
                  <a:pt x="9725" y="22908"/>
                </a:cubicBezTo>
                <a:cubicBezTo>
                  <a:pt x="9499" y="22131"/>
                  <a:pt x="9274" y="21379"/>
                  <a:pt x="9048" y="20602"/>
                </a:cubicBezTo>
                <a:cubicBezTo>
                  <a:pt x="8321" y="17945"/>
                  <a:pt x="7645" y="15264"/>
                  <a:pt x="6818" y="12632"/>
                </a:cubicBezTo>
                <a:cubicBezTo>
                  <a:pt x="5615" y="8747"/>
                  <a:pt x="4286" y="4863"/>
                  <a:pt x="3008" y="978"/>
                </a:cubicBezTo>
                <a:cubicBezTo>
                  <a:pt x="2908" y="652"/>
                  <a:pt x="2808" y="351"/>
                  <a:pt x="285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13"/>
          <p:cNvSpPr/>
          <p:nvPr/>
        </p:nvSpPr>
        <p:spPr>
          <a:xfrm rot="5400000">
            <a:off x="10573784" y="513667"/>
            <a:ext cx="205533" cy="229200"/>
          </a:xfrm>
          <a:custGeom>
            <a:avLst/>
            <a:gdLst/>
            <a:ahLst/>
            <a:cxnLst/>
            <a:rect l="l" t="t" r="r" b="b"/>
            <a:pathLst>
              <a:path w="6166" h="6876" extrusionOk="0">
                <a:moveTo>
                  <a:pt x="3289" y="1"/>
                </a:moveTo>
                <a:cubicBezTo>
                  <a:pt x="2736" y="1"/>
                  <a:pt x="2181" y="169"/>
                  <a:pt x="1654" y="538"/>
                </a:cubicBezTo>
                <a:cubicBezTo>
                  <a:pt x="376" y="1440"/>
                  <a:pt x="0" y="2693"/>
                  <a:pt x="25" y="4197"/>
                </a:cubicBezTo>
                <a:cubicBezTo>
                  <a:pt x="25" y="5450"/>
                  <a:pt x="752" y="6052"/>
                  <a:pt x="1654" y="6603"/>
                </a:cubicBezTo>
                <a:cubicBezTo>
                  <a:pt x="1754" y="6653"/>
                  <a:pt x="1805" y="6728"/>
                  <a:pt x="1880" y="6804"/>
                </a:cubicBezTo>
                <a:cubicBezTo>
                  <a:pt x="2142" y="6852"/>
                  <a:pt x="2393" y="6876"/>
                  <a:pt x="2631" y="6876"/>
                </a:cubicBezTo>
                <a:cubicBezTo>
                  <a:pt x="3988" y="6876"/>
                  <a:pt x="4976" y="6117"/>
                  <a:pt x="5764" y="4924"/>
                </a:cubicBezTo>
                <a:cubicBezTo>
                  <a:pt x="5790" y="4874"/>
                  <a:pt x="5840" y="4824"/>
                  <a:pt x="5890" y="4799"/>
                </a:cubicBezTo>
                <a:cubicBezTo>
                  <a:pt x="5965" y="4097"/>
                  <a:pt x="6165" y="3420"/>
                  <a:pt x="6090" y="2718"/>
                </a:cubicBezTo>
                <a:cubicBezTo>
                  <a:pt x="5990" y="1741"/>
                  <a:pt x="5639" y="839"/>
                  <a:pt x="4762" y="388"/>
                </a:cubicBezTo>
                <a:cubicBezTo>
                  <a:pt x="4286" y="138"/>
                  <a:pt x="3788" y="1"/>
                  <a:pt x="328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13"/>
          <p:cNvSpPr/>
          <p:nvPr/>
        </p:nvSpPr>
        <p:spPr>
          <a:xfrm rot="5400000">
            <a:off x="10983051" y="1163867"/>
            <a:ext cx="200533" cy="218667"/>
          </a:xfrm>
          <a:custGeom>
            <a:avLst/>
            <a:gdLst/>
            <a:ahLst/>
            <a:cxnLst/>
            <a:rect l="l" t="t" r="r" b="b"/>
            <a:pathLst>
              <a:path w="6016" h="6560" extrusionOk="0">
                <a:moveTo>
                  <a:pt x="3266" y="1"/>
                </a:moveTo>
                <a:cubicBezTo>
                  <a:pt x="2176" y="1"/>
                  <a:pt x="1443" y="595"/>
                  <a:pt x="878" y="1455"/>
                </a:cubicBezTo>
                <a:cubicBezTo>
                  <a:pt x="101" y="2683"/>
                  <a:pt x="1" y="4036"/>
                  <a:pt x="126" y="5415"/>
                </a:cubicBezTo>
                <a:cubicBezTo>
                  <a:pt x="301" y="5640"/>
                  <a:pt x="477" y="5891"/>
                  <a:pt x="677" y="6092"/>
                </a:cubicBezTo>
                <a:cubicBezTo>
                  <a:pt x="974" y="6389"/>
                  <a:pt x="1343" y="6560"/>
                  <a:pt x="1738" y="6560"/>
                </a:cubicBezTo>
                <a:cubicBezTo>
                  <a:pt x="1810" y="6560"/>
                  <a:pt x="1882" y="6554"/>
                  <a:pt x="1956" y="6543"/>
                </a:cubicBezTo>
                <a:cubicBezTo>
                  <a:pt x="3509" y="6367"/>
                  <a:pt x="4838" y="5791"/>
                  <a:pt x="5515" y="4237"/>
                </a:cubicBezTo>
                <a:cubicBezTo>
                  <a:pt x="5540" y="4137"/>
                  <a:pt x="5540" y="4036"/>
                  <a:pt x="5565" y="3936"/>
                </a:cubicBezTo>
                <a:cubicBezTo>
                  <a:pt x="6016" y="2508"/>
                  <a:pt x="5314" y="1430"/>
                  <a:pt x="4412" y="427"/>
                </a:cubicBezTo>
                <a:cubicBezTo>
                  <a:pt x="4136" y="127"/>
                  <a:pt x="3760" y="1"/>
                  <a:pt x="3334" y="1"/>
                </a:cubicBezTo>
                <a:cubicBezTo>
                  <a:pt x="3311" y="1"/>
                  <a:pt x="3289" y="1"/>
                  <a:pt x="32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13"/>
          <p:cNvSpPr/>
          <p:nvPr/>
        </p:nvSpPr>
        <p:spPr>
          <a:xfrm rot="5400000">
            <a:off x="10912567" y="761885"/>
            <a:ext cx="192200" cy="195567"/>
          </a:xfrm>
          <a:custGeom>
            <a:avLst/>
            <a:gdLst/>
            <a:ahLst/>
            <a:cxnLst/>
            <a:rect l="l" t="t" r="r" b="b"/>
            <a:pathLst>
              <a:path w="5766" h="5867" extrusionOk="0">
                <a:moveTo>
                  <a:pt x="3211" y="860"/>
                </a:moveTo>
                <a:cubicBezTo>
                  <a:pt x="3242" y="860"/>
                  <a:pt x="3276" y="866"/>
                  <a:pt x="3309" y="874"/>
                </a:cubicBezTo>
                <a:cubicBezTo>
                  <a:pt x="3409" y="899"/>
                  <a:pt x="3485" y="949"/>
                  <a:pt x="3460" y="1075"/>
                </a:cubicBezTo>
                <a:cubicBezTo>
                  <a:pt x="3408" y="1160"/>
                  <a:pt x="3333" y="1199"/>
                  <a:pt x="3251" y="1199"/>
                </a:cubicBezTo>
                <a:cubicBezTo>
                  <a:pt x="3213" y="1199"/>
                  <a:pt x="3173" y="1191"/>
                  <a:pt x="3134" y="1175"/>
                </a:cubicBezTo>
                <a:cubicBezTo>
                  <a:pt x="3034" y="1125"/>
                  <a:pt x="3008" y="1024"/>
                  <a:pt x="3059" y="949"/>
                </a:cubicBezTo>
                <a:cubicBezTo>
                  <a:pt x="3092" y="882"/>
                  <a:pt x="3148" y="860"/>
                  <a:pt x="3211" y="860"/>
                </a:cubicBezTo>
                <a:close/>
                <a:moveTo>
                  <a:pt x="3108" y="0"/>
                </a:moveTo>
                <a:cubicBezTo>
                  <a:pt x="2428" y="0"/>
                  <a:pt x="1777" y="146"/>
                  <a:pt x="1154" y="448"/>
                </a:cubicBezTo>
                <a:cubicBezTo>
                  <a:pt x="853" y="824"/>
                  <a:pt x="527" y="1150"/>
                  <a:pt x="352" y="1601"/>
                </a:cubicBezTo>
                <a:cubicBezTo>
                  <a:pt x="1" y="2704"/>
                  <a:pt x="51" y="3756"/>
                  <a:pt x="703" y="4759"/>
                </a:cubicBezTo>
                <a:cubicBezTo>
                  <a:pt x="1054" y="5310"/>
                  <a:pt x="1555" y="5711"/>
                  <a:pt x="2181" y="5811"/>
                </a:cubicBezTo>
                <a:cubicBezTo>
                  <a:pt x="2371" y="5848"/>
                  <a:pt x="2555" y="5867"/>
                  <a:pt x="2733" y="5867"/>
                </a:cubicBezTo>
                <a:cubicBezTo>
                  <a:pt x="3524" y="5867"/>
                  <a:pt x="4206" y="5509"/>
                  <a:pt x="4738" y="4834"/>
                </a:cubicBezTo>
                <a:cubicBezTo>
                  <a:pt x="5414" y="4007"/>
                  <a:pt x="5765" y="3054"/>
                  <a:pt x="5239" y="2002"/>
                </a:cubicBezTo>
                <a:cubicBezTo>
                  <a:pt x="5114" y="1751"/>
                  <a:pt x="4963" y="1526"/>
                  <a:pt x="4963" y="1250"/>
                </a:cubicBezTo>
                <a:cubicBezTo>
                  <a:pt x="4888" y="1175"/>
                  <a:pt x="4813" y="1075"/>
                  <a:pt x="4763" y="999"/>
                </a:cubicBezTo>
                <a:cubicBezTo>
                  <a:pt x="4537" y="874"/>
                  <a:pt x="4462" y="648"/>
                  <a:pt x="4362" y="448"/>
                </a:cubicBezTo>
                <a:cubicBezTo>
                  <a:pt x="4161" y="323"/>
                  <a:pt x="3961" y="172"/>
                  <a:pt x="3785" y="47"/>
                </a:cubicBezTo>
                <a:cubicBezTo>
                  <a:pt x="3556" y="16"/>
                  <a:pt x="3330" y="0"/>
                  <a:pt x="31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13"/>
          <p:cNvSpPr/>
          <p:nvPr/>
        </p:nvSpPr>
        <p:spPr>
          <a:xfrm rot="5400000">
            <a:off x="11266352" y="739101"/>
            <a:ext cx="193033" cy="208567"/>
          </a:xfrm>
          <a:custGeom>
            <a:avLst/>
            <a:gdLst/>
            <a:ahLst/>
            <a:cxnLst/>
            <a:rect l="l" t="t" r="r" b="b"/>
            <a:pathLst>
              <a:path w="5791" h="6257" extrusionOk="0">
                <a:moveTo>
                  <a:pt x="3434" y="3850"/>
                </a:moveTo>
                <a:cubicBezTo>
                  <a:pt x="3585" y="3850"/>
                  <a:pt x="3735" y="3875"/>
                  <a:pt x="3735" y="4026"/>
                </a:cubicBezTo>
                <a:cubicBezTo>
                  <a:pt x="3735" y="4201"/>
                  <a:pt x="3585" y="4201"/>
                  <a:pt x="3459" y="4226"/>
                </a:cubicBezTo>
                <a:cubicBezTo>
                  <a:pt x="3309" y="4201"/>
                  <a:pt x="3159" y="4201"/>
                  <a:pt x="3159" y="4026"/>
                </a:cubicBezTo>
                <a:cubicBezTo>
                  <a:pt x="3159" y="3850"/>
                  <a:pt x="3309" y="3850"/>
                  <a:pt x="3434" y="3850"/>
                </a:cubicBezTo>
                <a:close/>
                <a:moveTo>
                  <a:pt x="2812" y="1"/>
                </a:moveTo>
                <a:cubicBezTo>
                  <a:pt x="2443" y="1"/>
                  <a:pt x="2074" y="33"/>
                  <a:pt x="1705" y="66"/>
                </a:cubicBezTo>
                <a:cubicBezTo>
                  <a:pt x="1504" y="266"/>
                  <a:pt x="1329" y="442"/>
                  <a:pt x="1154" y="642"/>
                </a:cubicBezTo>
                <a:cubicBezTo>
                  <a:pt x="51" y="1670"/>
                  <a:pt x="1" y="2923"/>
                  <a:pt x="502" y="4201"/>
                </a:cubicBezTo>
                <a:cubicBezTo>
                  <a:pt x="972" y="5363"/>
                  <a:pt x="1783" y="6257"/>
                  <a:pt x="3176" y="6257"/>
                </a:cubicBezTo>
                <a:cubicBezTo>
                  <a:pt x="3195" y="6257"/>
                  <a:pt x="3214" y="6257"/>
                  <a:pt x="3234" y="6256"/>
                </a:cubicBezTo>
                <a:cubicBezTo>
                  <a:pt x="3635" y="6181"/>
                  <a:pt x="3986" y="6006"/>
                  <a:pt x="4286" y="5705"/>
                </a:cubicBezTo>
                <a:cubicBezTo>
                  <a:pt x="5189" y="4703"/>
                  <a:pt x="5790" y="3625"/>
                  <a:pt x="5665" y="2196"/>
                </a:cubicBezTo>
                <a:cubicBezTo>
                  <a:pt x="5590" y="1194"/>
                  <a:pt x="5214" y="592"/>
                  <a:pt x="4261" y="241"/>
                </a:cubicBezTo>
                <a:cubicBezTo>
                  <a:pt x="3778" y="57"/>
                  <a:pt x="3295" y="1"/>
                  <a:pt x="28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13"/>
          <p:cNvSpPr/>
          <p:nvPr/>
        </p:nvSpPr>
        <p:spPr>
          <a:xfrm rot="5400000">
            <a:off x="10233851" y="466933"/>
            <a:ext cx="199200" cy="196000"/>
          </a:xfrm>
          <a:custGeom>
            <a:avLst/>
            <a:gdLst/>
            <a:ahLst/>
            <a:cxnLst/>
            <a:rect l="l" t="t" r="r" b="b"/>
            <a:pathLst>
              <a:path w="5976" h="5880" extrusionOk="0">
                <a:moveTo>
                  <a:pt x="2510" y="1"/>
                </a:moveTo>
                <a:cubicBezTo>
                  <a:pt x="1920" y="1"/>
                  <a:pt x="1344" y="163"/>
                  <a:pt x="878" y="524"/>
                </a:cubicBezTo>
                <a:cubicBezTo>
                  <a:pt x="652" y="699"/>
                  <a:pt x="527" y="925"/>
                  <a:pt x="427" y="1176"/>
                </a:cubicBezTo>
                <a:cubicBezTo>
                  <a:pt x="51" y="2253"/>
                  <a:pt x="1" y="3306"/>
                  <a:pt x="452" y="4384"/>
                </a:cubicBezTo>
                <a:cubicBezTo>
                  <a:pt x="878" y="5386"/>
                  <a:pt x="1454" y="5862"/>
                  <a:pt x="2557" y="5862"/>
                </a:cubicBezTo>
                <a:cubicBezTo>
                  <a:pt x="2638" y="5874"/>
                  <a:pt x="2720" y="5879"/>
                  <a:pt x="2800" y="5879"/>
                </a:cubicBezTo>
                <a:cubicBezTo>
                  <a:pt x="4484" y="5879"/>
                  <a:pt x="5976" y="3471"/>
                  <a:pt x="5665" y="2203"/>
                </a:cubicBezTo>
                <a:cubicBezTo>
                  <a:pt x="5349" y="887"/>
                  <a:pt x="3890" y="1"/>
                  <a:pt x="251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13"/>
          <p:cNvSpPr/>
          <p:nvPr/>
        </p:nvSpPr>
        <p:spPr>
          <a:xfrm rot="5400000">
            <a:off x="11064185" y="866134"/>
            <a:ext cx="15900" cy="11300"/>
          </a:xfrm>
          <a:custGeom>
            <a:avLst/>
            <a:gdLst/>
            <a:ahLst/>
            <a:cxnLst/>
            <a:rect l="l" t="t" r="r" b="b"/>
            <a:pathLst>
              <a:path w="477" h="339" extrusionOk="0">
                <a:moveTo>
                  <a:pt x="203" y="0"/>
                </a:moveTo>
                <a:cubicBezTo>
                  <a:pt x="140" y="0"/>
                  <a:pt x="84" y="22"/>
                  <a:pt x="51" y="89"/>
                </a:cubicBezTo>
                <a:cubicBezTo>
                  <a:pt x="0" y="164"/>
                  <a:pt x="26" y="265"/>
                  <a:pt x="126" y="315"/>
                </a:cubicBezTo>
                <a:cubicBezTo>
                  <a:pt x="165" y="331"/>
                  <a:pt x="205" y="339"/>
                  <a:pt x="243" y="339"/>
                </a:cubicBezTo>
                <a:cubicBezTo>
                  <a:pt x="325" y="339"/>
                  <a:pt x="400" y="300"/>
                  <a:pt x="452" y="215"/>
                </a:cubicBezTo>
                <a:cubicBezTo>
                  <a:pt x="477" y="89"/>
                  <a:pt x="401" y="39"/>
                  <a:pt x="301" y="14"/>
                </a:cubicBezTo>
                <a:cubicBezTo>
                  <a:pt x="268" y="6"/>
                  <a:pt x="234" y="0"/>
                  <a:pt x="2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13"/>
          <p:cNvSpPr/>
          <p:nvPr/>
        </p:nvSpPr>
        <p:spPr>
          <a:xfrm rot="5400000">
            <a:off x="11322900" y="855485"/>
            <a:ext cx="19267" cy="12567"/>
          </a:xfrm>
          <a:custGeom>
            <a:avLst/>
            <a:gdLst/>
            <a:ahLst/>
            <a:cxnLst/>
            <a:rect l="l" t="t" r="r" b="b"/>
            <a:pathLst>
              <a:path w="578" h="377" extrusionOk="0">
                <a:moveTo>
                  <a:pt x="276" y="0"/>
                </a:moveTo>
                <a:cubicBezTo>
                  <a:pt x="151" y="0"/>
                  <a:pt x="1" y="0"/>
                  <a:pt x="1" y="176"/>
                </a:cubicBezTo>
                <a:cubicBezTo>
                  <a:pt x="1" y="351"/>
                  <a:pt x="151" y="351"/>
                  <a:pt x="301" y="376"/>
                </a:cubicBezTo>
                <a:cubicBezTo>
                  <a:pt x="427" y="351"/>
                  <a:pt x="577" y="351"/>
                  <a:pt x="577" y="176"/>
                </a:cubicBezTo>
                <a:cubicBezTo>
                  <a:pt x="577" y="25"/>
                  <a:pt x="427" y="0"/>
                  <a:pt x="27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13"/>
          <p:cNvSpPr/>
          <p:nvPr/>
        </p:nvSpPr>
        <p:spPr>
          <a:xfrm rot="5400000">
            <a:off x="10596784" y="947567"/>
            <a:ext cx="193867" cy="209133"/>
          </a:xfrm>
          <a:custGeom>
            <a:avLst/>
            <a:gdLst/>
            <a:ahLst/>
            <a:cxnLst/>
            <a:rect l="l" t="t" r="r" b="b"/>
            <a:pathLst>
              <a:path w="5816" h="6274" extrusionOk="0">
                <a:moveTo>
                  <a:pt x="2838" y="1"/>
                </a:moveTo>
                <a:cubicBezTo>
                  <a:pt x="1352" y="1"/>
                  <a:pt x="310" y="1144"/>
                  <a:pt x="51" y="2548"/>
                </a:cubicBezTo>
                <a:cubicBezTo>
                  <a:pt x="1" y="2974"/>
                  <a:pt x="226" y="3400"/>
                  <a:pt x="151" y="3852"/>
                </a:cubicBezTo>
                <a:cubicBezTo>
                  <a:pt x="477" y="4453"/>
                  <a:pt x="853" y="5004"/>
                  <a:pt x="1304" y="5556"/>
                </a:cubicBezTo>
                <a:cubicBezTo>
                  <a:pt x="1719" y="6036"/>
                  <a:pt x="2313" y="6273"/>
                  <a:pt x="2919" y="6273"/>
                </a:cubicBezTo>
                <a:cubicBezTo>
                  <a:pt x="3705" y="6273"/>
                  <a:pt x="4510" y="5872"/>
                  <a:pt x="4963" y="5080"/>
                </a:cubicBezTo>
                <a:cubicBezTo>
                  <a:pt x="5189" y="4679"/>
                  <a:pt x="5389" y="4253"/>
                  <a:pt x="5590" y="3852"/>
                </a:cubicBezTo>
                <a:cubicBezTo>
                  <a:pt x="5815" y="3425"/>
                  <a:pt x="5790" y="3024"/>
                  <a:pt x="5690" y="2598"/>
                </a:cubicBezTo>
                <a:cubicBezTo>
                  <a:pt x="5540" y="2072"/>
                  <a:pt x="5164" y="1646"/>
                  <a:pt x="5164" y="1095"/>
                </a:cubicBezTo>
                <a:cubicBezTo>
                  <a:pt x="4963" y="1045"/>
                  <a:pt x="4788" y="969"/>
                  <a:pt x="4638" y="819"/>
                </a:cubicBezTo>
                <a:cubicBezTo>
                  <a:pt x="4337" y="493"/>
                  <a:pt x="4036" y="192"/>
                  <a:pt x="3585" y="92"/>
                </a:cubicBezTo>
                <a:cubicBezTo>
                  <a:pt x="3325" y="30"/>
                  <a:pt x="3076" y="1"/>
                  <a:pt x="283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654800" y="5969685"/>
            <a:ext cx="337533" cy="268833"/>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283867" y="6018118"/>
            <a:ext cx="238133" cy="219167"/>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203199" y="5540818"/>
            <a:ext cx="1376833" cy="2052700"/>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444268" y="6605452"/>
            <a:ext cx="178833" cy="134233"/>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13"/>
          <p:cNvSpPr/>
          <p:nvPr/>
        </p:nvSpPr>
        <p:spPr>
          <a:xfrm rot="-5400000">
            <a:off x="656568" y="7313718"/>
            <a:ext cx="150433" cy="119167"/>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13"/>
          <p:cNvSpPr/>
          <p:nvPr/>
        </p:nvSpPr>
        <p:spPr>
          <a:xfrm rot="-5400000">
            <a:off x="996201" y="7311485"/>
            <a:ext cx="147767" cy="122967"/>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3" name="Google Shape;413;p13"/>
          <p:cNvSpPr/>
          <p:nvPr/>
        </p:nvSpPr>
        <p:spPr>
          <a:xfrm>
            <a:off x="293067" y="6399051"/>
            <a:ext cx="132867" cy="125867"/>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4" name="Google Shape;414;p13"/>
          <p:cNvSpPr/>
          <p:nvPr/>
        </p:nvSpPr>
        <p:spPr>
          <a:xfrm>
            <a:off x="256300" y="6819552"/>
            <a:ext cx="129533" cy="125033"/>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13"/>
          <p:cNvSpPr/>
          <p:nvPr/>
        </p:nvSpPr>
        <p:spPr>
          <a:xfrm>
            <a:off x="209500" y="6612984"/>
            <a:ext cx="127867" cy="120333"/>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13"/>
          <p:cNvSpPr/>
          <p:nvPr/>
        </p:nvSpPr>
        <p:spPr>
          <a:xfrm>
            <a:off x="488233" y="6907084"/>
            <a:ext cx="125667" cy="120533"/>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 name="Google Shape;417;p13"/>
          <p:cNvSpPr/>
          <p:nvPr/>
        </p:nvSpPr>
        <p:spPr>
          <a:xfrm>
            <a:off x="323133" y="7027352"/>
            <a:ext cx="95267" cy="94433"/>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13"/>
          <p:cNvSpPr/>
          <p:nvPr/>
        </p:nvSpPr>
        <p:spPr>
          <a:xfrm>
            <a:off x="677368" y="6525251"/>
            <a:ext cx="146233" cy="118767"/>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13"/>
          <p:cNvSpPr/>
          <p:nvPr/>
        </p:nvSpPr>
        <p:spPr>
          <a:xfrm>
            <a:off x="669834" y="7027085"/>
            <a:ext cx="117833" cy="120833"/>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745034" y="6753985"/>
            <a:ext cx="121833" cy="11216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65399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757"/>
        <p:cNvGrpSpPr/>
        <p:nvPr/>
      </p:nvGrpSpPr>
      <p:grpSpPr>
        <a:xfrm>
          <a:off x="0" y="0"/>
          <a:ext cx="0" cy="0"/>
          <a:chOff x="0" y="0"/>
          <a:chExt cx="0" cy="0"/>
        </a:xfrm>
      </p:grpSpPr>
      <p:sp>
        <p:nvSpPr>
          <p:cNvPr id="758" name="Google Shape;758;p31"/>
          <p:cNvSpPr txBox="1">
            <a:spLocks noGrp="1"/>
          </p:cNvSpPr>
          <p:nvPr>
            <p:ph type="ctrTitle"/>
          </p:nvPr>
        </p:nvSpPr>
        <p:spPr>
          <a:xfrm>
            <a:off x="3208967" y="2246251"/>
            <a:ext cx="5774000" cy="149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4666">
                <a:solidFill>
                  <a:schemeClr val="accent3"/>
                </a:solidFill>
                <a:latin typeface="Barriecito"/>
                <a:ea typeface="Barriecito"/>
                <a:cs typeface="Barriecito"/>
                <a:sym typeface="Barriecito"/>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59" name="Google Shape;759;p31"/>
          <p:cNvSpPr txBox="1">
            <a:spLocks noGrp="1"/>
          </p:cNvSpPr>
          <p:nvPr>
            <p:ph type="subTitle" idx="1"/>
          </p:nvPr>
        </p:nvSpPr>
        <p:spPr>
          <a:xfrm>
            <a:off x="2782233" y="3943267"/>
            <a:ext cx="6627600" cy="938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rgbClr val="05192A"/>
              </a:buClr>
              <a:buSzPts val="1400"/>
              <a:buFont typeface="Glegoo"/>
              <a:buNone/>
              <a:defRPr sz="2400">
                <a:solidFill>
                  <a:schemeClr val="dk2"/>
                </a:solidFill>
                <a:latin typeface="Catamaran"/>
                <a:ea typeface="Catamaran"/>
                <a:cs typeface="Catamaran"/>
                <a:sym typeface="Catamaran"/>
              </a:defRPr>
            </a:lvl1pPr>
            <a:lvl2pPr lvl="1" algn="ctr" rtl="0">
              <a:lnSpc>
                <a:spcPct val="100000"/>
              </a:lnSpc>
              <a:spcBef>
                <a:spcPts val="0"/>
              </a:spcBef>
              <a:spcAft>
                <a:spcPts val="0"/>
              </a:spcAft>
              <a:buClr>
                <a:srgbClr val="05192A"/>
              </a:buClr>
              <a:buSzPts val="1800"/>
              <a:buNone/>
              <a:defRPr sz="2400">
                <a:solidFill>
                  <a:srgbClr val="05192A"/>
                </a:solidFill>
              </a:defRPr>
            </a:lvl2pPr>
            <a:lvl3pPr lvl="2" algn="ctr" rtl="0">
              <a:lnSpc>
                <a:spcPct val="100000"/>
              </a:lnSpc>
              <a:spcBef>
                <a:spcPts val="0"/>
              </a:spcBef>
              <a:spcAft>
                <a:spcPts val="0"/>
              </a:spcAft>
              <a:buClr>
                <a:srgbClr val="05192A"/>
              </a:buClr>
              <a:buSzPts val="1800"/>
              <a:buNone/>
              <a:defRPr sz="2400">
                <a:solidFill>
                  <a:srgbClr val="05192A"/>
                </a:solidFill>
              </a:defRPr>
            </a:lvl3pPr>
            <a:lvl4pPr lvl="3" algn="ctr" rtl="0">
              <a:lnSpc>
                <a:spcPct val="100000"/>
              </a:lnSpc>
              <a:spcBef>
                <a:spcPts val="0"/>
              </a:spcBef>
              <a:spcAft>
                <a:spcPts val="0"/>
              </a:spcAft>
              <a:buClr>
                <a:srgbClr val="05192A"/>
              </a:buClr>
              <a:buSzPts val="1800"/>
              <a:buNone/>
              <a:defRPr sz="2400">
                <a:solidFill>
                  <a:srgbClr val="05192A"/>
                </a:solidFill>
              </a:defRPr>
            </a:lvl4pPr>
            <a:lvl5pPr lvl="4" algn="ctr" rtl="0">
              <a:lnSpc>
                <a:spcPct val="100000"/>
              </a:lnSpc>
              <a:spcBef>
                <a:spcPts val="0"/>
              </a:spcBef>
              <a:spcAft>
                <a:spcPts val="0"/>
              </a:spcAft>
              <a:buClr>
                <a:srgbClr val="05192A"/>
              </a:buClr>
              <a:buSzPts val="1800"/>
              <a:buNone/>
              <a:defRPr sz="2400">
                <a:solidFill>
                  <a:srgbClr val="05192A"/>
                </a:solidFill>
              </a:defRPr>
            </a:lvl5pPr>
            <a:lvl6pPr lvl="5" algn="ctr" rtl="0">
              <a:lnSpc>
                <a:spcPct val="100000"/>
              </a:lnSpc>
              <a:spcBef>
                <a:spcPts val="0"/>
              </a:spcBef>
              <a:spcAft>
                <a:spcPts val="0"/>
              </a:spcAft>
              <a:buClr>
                <a:srgbClr val="05192A"/>
              </a:buClr>
              <a:buSzPts val="1800"/>
              <a:buNone/>
              <a:defRPr sz="2400">
                <a:solidFill>
                  <a:srgbClr val="05192A"/>
                </a:solidFill>
              </a:defRPr>
            </a:lvl6pPr>
            <a:lvl7pPr lvl="6" algn="ctr" rtl="0">
              <a:lnSpc>
                <a:spcPct val="100000"/>
              </a:lnSpc>
              <a:spcBef>
                <a:spcPts val="0"/>
              </a:spcBef>
              <a:spcAft>
                <a:spcPts val="0"/>
              </a:spcAft>
              <a:buClr>
                <a:srgbClr val="05192A"/>
              </a:buClr>
              <a:buSzPts val="1800"/>
              <a:buNone/>
              <a:defRPr sz="2400">
                <a:solidFill>
                  <a:srgbClr val="05192A"/>
                </a:solidFill>
              </a:defRPr>
            </a:lvl7pPr>
            <a:lvl8pPr lvl="7" algn="ctr" rtl="0">
              <a:lnSpc>
                <a:spcPct val="100000"/>
              </a:lnSpc>
              <a:spcBef>
                <a:spcPts val="0"/>
              </a:spcBef>
              <a:spcAft>
                <a:spcPts val="0"/>
              </a:spcAft>
              <a:buClr>
                <a:srgbClr val="05192A"/>
              </a:buClr>
              <a:buSzPts val="1800"/>
              <a:buNone/>
              <a:defRPr sz="2400">
                <a:solidFill>
                  <a:srgbClr val="05192A"/>
                </a:solidFill>
              </a:defRPr>
            </a:lvl8pPr>
            <a:lvl9pPr lvl="8" algn="ctr" rtl="0">
              <a:lnSpc>
                <a:spcPct val="100000"/>
              </a:lnSpc>
              <a:spcBef>
                <a:spcPts val="0"/>
              </a:spcBef>
              <a:spcAft>
                <a:spcPts val="0"/>
              </a:spcAft>
              <a:buClr>
                <a:srgbClr val="05192A"/>
              </a:buClr>
              <a:buSzPts val="1800"/>
              <a:buNone/>
              <a:defRPr sz="2400">
                <a:solidFill>
                  <a:srgbClr val="05192A"/>
                </a:solidFill>
              </a:defRPr>
            </a:lvl9pPr>
          </a:lstStyle>
          <a:p>
            <a:endParaRPr/>
          </a:p>
        </p:txBody>
      </p:sp>
      <p:grpSp>
        <p:nvGrpSpPr>
          <p:cNvPr id="760" name="Google Shape;760;p31"/>
          <p:cNvGrpSpPr/>
          <p:nvPr/>
        </p:nvGrpSpPr>
        <p:grpSpPr>
          <a:xfrm rot="-2700000">
            <a:off x="357641" y="-593307"/>
            <a:ext cx="1984993" cy="2599636"/>
            <a:chOff x="9944425" y="2968150"/>
            <a:chExt cx="1171100" cy="1533725"/>
          </a:xfrm>
        </p:grpSpPr>
        <p:sp>
          <p:nvSpPr>
            <p:cNvPr id="761" name="Google Shape;761;p31"/>
            <p:cNvSpPr/>
            <p:nvPr/>
          </p:nvSpPr>
          <p:spPr>
            <a:xfrm>
              <a:off x="10540300" y="3495525"/>
              <a:ext cx="575225" cy="1006350"/>
            </a:xfrm>
            <a:custGeom>
              <a:avLst/>
              <a:gdLst/>
              <a:ahLst/>
              <a:cxnLst/>
              <a:rect l="l" t="t" r="r" b="b"/>
              <a:pathLst>
                <a:path w="23009" h="40254" extrusionOk="0">
                  <a:moveTo>
                    <a:pt x="12534" y="15239"/>
                  </a:moveTo>
                  <a:cubicBezTo>
                    <a:pt x="12570" y="15239"/>
                    <a:pt x="12611" y="15247"/>
                    <a:pt x="12657" y="15265"/>
                  </a:cubicBezTo>
                  <a:cubicBezTo>
                    <a:pt x="12858" y="15316"/>
                    <a:pt x="12908" y="15516"/>
                    <a:pt x="12833" y="15666"/>
                  </a:cubicBezTo>
                  <a:cubicBezTo>
                    <a:pt x="12432" y="16569"/>
                    <a:pt x="12381" y="17621"/>
                    <a:pt x="11655" y="18373"/>
                  </a:cubicBezTo>
                  <a:cubicBezTo>
                    <a:pt x="11855" y="17446"/>
                    <a:pt x="12056" y="16519"/>
                    <a:pt x="12256" y="15566"/>
                  </a:cubicBezTo>
                  <a:cubicBezTo>
                    <a:pt x="12297" y="15403"/>
                    <a:pt x="12371" y="15239"/>
                    <a:pt x="12534" y="15239"/>
                  </a:cubicBezTo>
                  <a:close/>
                  <a:moveTo>
                    <a:pt x="21003" y="21230"/>
                  </a:moveTo>
                  <a:cubicBezTo>
                    <a:pt x="20727" y="23336"/>
                    <a:pt x="20427" y="25416"/>
                    <a:pt x="19725" y="27421"/>
                  </a:cubicBezTo>
                  <a:cubicBezTo>
                    <a:pt x="20051" y="25341"/>
                    <a:pt x="20226" y="23235"/>
                    <a:pt x="21003" y="21230"/>
                  </a:cubicBezTo>
                  <a:close/>
                  <a:moveTo>
                    <a:pt x="17068" y="26544"/>
                  </a:moveTo>
                  <a:lnTo>
                    <a:pt x="17068" y="26544"/>
                  </a:lnTo>
                  <a:cubicBezTo>
                    <a:pt x="17469" y="27070"/>
                    <a:pt x="17168" y="27521"/>
                    <a:pt x="16843" y="28173"/>
                  </a:cubicBezTo>
                  <a:cubicBezTo>
                    <a:pt x="16567" y="27396"/>
                    <a:pt x="16943" y="26995"/>
                    <a:pt x="17068" y="26544"/>
                  </a:cubicBezTo>
                  <a:close/>
                  <a:moveTo>
                    <a:pt x="14737" y="27321"/>
                  </a:moveTo>
                  <a:cubicBezTo>
                    <a:pt x="14988" y="27747"/>
                    <a:pt x="14662" y="28022"/>
                    <a:pt x="14562" y="28423"/>
                  </a:cubicBezTo>
                  <a:cubicBezTo>
                    <a:pt x="14236" y="27847"/>
                    <a:pt x="14236" y="27847"/>
                    <a:pt x="14737" y="27321"/>
                  </a:cubicBezTo>
                  <a:close/>
                  <a:moveTo>
                    <a:pt x="7544" y="27246"/>
                  </a:moveTo>
                  <a:cubicBezTo>
                    <a:pt x="7695" y="27847"/>
                    <a:pt x="7369" y="28323"/>
                    <a:pt x="7244" y="28875"/>
                  </a:cubicBezTo>
                  <a:cubicBezTo>
                    <a:pt x="7093" y="29601"/>
                    <a:pt x="6843" y="30328"/>
                    <a:pt x="6617" y="31055"/>
                  </a:cubicBezTo>
                  <a:cubicBezTo>
                    <a:pt x="6596" y="31181"/>
                    <a:pt x="6523" y="31324"/>
                    <a:pt x="6382" y="31324"/>
                  </a:cubicBezTo>
                  <a:cubicBezTo>
                    <a:pt x="6355" y="31324"/>
                    <a:pt x="6324" y="31318"/>
                    <a:pt x="6291" y="31306"/>
                  </a:cubicBezTo>
                  <a:cubicBezTo>
                    <a:pt x="6116" y="31256"/>
                    <a:pt x="6066" y="31080"/>
                    <a:pt x="6091" y="30905"/>
                  </a:cubicBezTo>
                  <a:cubicBezTo>
                    <a:pt x="6091" y="30804"/>
                    <a:pt x="6141" y="30729"/>
                    <a:pt x="6166" y="30629"/>
                  </a:cubicBezTo>
                  <a:cubicBezTo>
                    <a:pt x="6567" y="29476"/>
                    <a:pt x="6968" y="28323"/>
                    <a:pt x="7544" y="27246"/>
                  </a:cubicBezTo>
                  <a:close/>
                  <a:moveTo>
                    <a:pt x="6066" y="31682"/>
                  </a:moveTo>
                  <a:cubicBezTo>
                    <a:pt x="6291" y="31682"/>
                    <a:pt x="6442" y="31782"/>
                    <a:pt x="6341" y="32032"/>
                  </a:cubicBezTo>
                  <a:cubicBezTo>
                    <a:pt x="6241" y="32283"/>
                    <a:pt x="6266" y="32634"/>
                    <a:pt x="5865" y="32659"/>
                  </a:cubicBezTo>
                  <a:cubicBezTo>
                    <a:pt x="5815" y="32433"/>
                    <a:pt x="5715" y="32233"/>
                    <a:pt x="5690" y="32007"/>
                  </a:cubicBezTo>
                  <a:cubicBezTo>
                    <a:pt x="5665" y="31757"/>
                    <a:pt x="5840" y="31682"/>
                    <a:pt x="6066" y="31682"/>
                  </a:cubicBezTo>
                  <a:close/>
                  <a:moveTo>
                    <a:pt x="5865" y="32659"/>
                  </a:moveTo>
                  <a:lnTo>
                    <a:pt x="5865" y="32659"/>
                  </a:lnTo>
                  <a:cubicBezTo>
                    <a:pt x="5840" y="32684"/>
                    <a:pt x="5815" y="32734"/>
                    <a:pt x="5815" y="32734"/>
                  </a:cubicBezTo>
                  <a:cubicBezTo>
                    <a:pt x="5740" y="32734"/>
                    <a:pt x="5765" y="32684"/>
                    <a:pt x="5865" y="32659"/>
                  </a:cubicBezTo>
                  <a:close/>
                  <a:moveTo>
                    <a:pt x="2431" y="34489"/>
                  </a:moveTo>
                  <a:lnTo>
                    <a:pt x="2431" y="34489"/>
                  </a:lnTo>
                  <a:cubicBezTo>
                    <a:pt x="2782" y="34940"/>
                    <a:pt x="2757" y="35291"/>
                    <a:pt x="2381" y="35591"/>
                  </a:cubicBezTo>
                  <a:cubicBezTo>
                    <a:pt x="2352" y="35611"/>
                    <a:pt x="2316" y="35623"/>
                    <a:pt x="2279" y="35623"/>
                  </a:cubicBezTo>
                  <a:cubicBezTo>
                    <a:pt x="2220" y="35623"/>
                    <a:pt x="2161" y="35593"/>
                    <a:pt x="2131" y="35516"/>
                  </a:cubicBezTo>
                  <a:cubicBezTo>
                    <a:pt x="1955" y="35115"/>
                    <a:pt x="2106" y="34814"/>
                    <a:pt x="2431" y="34489"/>
                  </a:cubicBezTo>
                  <a:close/>
                  <a:moveTo>
                    <a:pt x="7917" y="1"/>
                  </a:moveTo>
                  <a:cubicBezTo>
                    <a:pt x="7902" y="1"/>
                    <a:pt x="7886" y="1"/>
                    <a:pt x="7870" y="2"/>
                  </a:cubicBezTo>
                  <a:cubicBezTo>
                    <a:pt x="7594" y="52"/>
                    <a:pt x="7469" y="253"/>
                    <a:pt x="7469" y="504"/>
                  </a:cubicBezTo>
                  <a:cubicBezTo>
                    <a:pt x="7494" y="1255"/>
                    <a:pt x="7294" y="1957"/>
                    <a:pt x="7269" y="2684"/>
                  </a:cubicBezTo>
                  <a:cubicBezTo>
                    <a:pt x="7244" y="3661"/>
                    <a:pt x="7043" y="4614"/>
                    <a:pt x="6943" y="5566"/>
                  </a:cubicBezTo>
                  <a:cubicBezTo>
                    <a:pt x="6767" y="6995"/>
                    <a:pt x="6467" y="8373"/>
                    <a:pt x="6216" y="9777"/>
                  </a:cubicBezTo>
                  <a:cubicBezTo>
                    <a:pt x="6091" y="10378"/>
                    <a:pt x="5965" y="10980"/>
                    <a:pt x="5840" y="11581"/>
                  </a:cubicBezTo>
                  <a:cubicBezTo>
                    <a:pt x="5464" y="13586"/>
                    <a:pt x="4938" y="15541"/>
                    <a:pt x="4512" y="17521"/>
                  </a:cubicBezTo>
                  <a:cubicBezTo>
                    <a:pt x="3835" y="20629"/>
                    <a:pt x="3033" y="23737"/>
                    <a:pt x="2331" y="26844"/>
                  </a:cubicBezTo>
                  <a:cubicBezTo>
                    <a:pt x="1730" y="29501"/>
                    <a:pt x="1053" y="32133"/>
                    <a:pt x="502" y="34814"/>
                  </a:cubicBezTo>
                  <a:cubicBezTo>
                    <a:pt x="226" y="36143"/>
                    <a:pt x="0" y="37496"/>
                    <a:pt x="25" y="38850"/>
                  </a:cubicBezTo>
                  <a:cubicBezTo>
                    <a:pt x="51" y="39351"/>
                    <a:pt x="176" y="39802"/>
                    <a:pt x="702" y="40002"/>
                  </a:cubicBezTo>
                  <a:cubicBezTo>
                    <a:pt x="880" y="40065"/>
                    <a:pt x="1051" y="40098"/>
                    <a:pt x="1217" y="40098"/>
                  </a:cubicBezTo>
                  <a:cubicBezTo>
                    <a:pt x="1520" y="40098"/>
                    <a:pt x="1805" y="39986"/>
                    <a:pt x="2081" y="39727"/>
                  </a:cubicBezTo>
                  <a:cubicBezTo>
                    <a:pt x="2457" y="39376"/>
                    <a:pt x="2707" y="39000"/>
                    <a:pt x="2933" y="38524"/>
                  </a:cubicBezTo>
                  <a:cubicBezTo>
                    <a:pt x="3434" y="37421"/>
                    <a:pt x="4086" y="36343"/>
                    <a:pt x="4662" y="35266"/>
                  </a:cubicBezTo>
                  <a:cubicBezTo>
                    <a:pt x="4913" y="34564"/>
                    <a:pt x="5163" y="33862"/>
                    <a:pt x="5464" y="33010"/>
                  </a:cubicBezTo>
                  <a:lnTo>
                    <a:pt x="5464" y="33010"/>
                  </a:lnTo>
                  <a:cubicBezTo>
                    <a:pt x="5564" y="33737"/>
                    <a:pt x="5414" y="34413"/>
                    <a:pt x="4988" y="35215"/>
                  </a:cubicBezTo>
                  <a:cubicBezTo>
                    <a:pt x="4637" y="36920"/>
                    <a:pt x="4311" y="38599"/>
                    <a:pt x="3810" y="40253"/>
                  </a:cubicBezTo>
                  <a:cubicBezTo>
                    <a:pt x="4537" y="39952"/>
                    <a:pt x="5339" y="39852"/>
                    <a:pt x="6066" y="39501"/>
                  </a:cubicBezTo>
                  <a:cubicBezTo>
                    <a:pt x="6239" y="39436"/>
                    <a:pt x="6450" y="39371"/>
                    <a:pt x="6650" y="39371"/>
                  </a:cubicBezTo>
                  <a:cubicBezTo>
                    <a:pt x="6681" y="39371"/>
                    <a:pt x="6712" y="39373"/>
                    <a:pt x="6742" y="39376"/>
                  </a:cubicBezTo>
                  <a:cubicBezTo>
                    <a:pt x="7066" y="39435"/>
                    <a:pt x="7388" y="39457"/>
                    <a:pt x="7708" y="39457"/>
                  </a:cubicBezTo>
                  <a:cubicBezTo>
                    <a:pt x="8478" y="39457"/>
                    <a:pt x="9239" y="39329"/>
                    <a:pt x="10000" y="39276"/>
                  </a:cubicBezTo>
                  <a:cubicBezTo>
                    <a:pt x="10702" y="37697"/>
                    <a:pt x="11404" y="36118"/>
                    <a:pt x="12056" y="34539"/>
                  </a:cubicBezTo>
                  <a:cubicBezTo>
                    <a:pt x="12607" y="33210"/>
                    <a:pt x="13058" y="31882"/>
                    <a:pt x="13885" y="30504"/>
                  </a:cubicBezTo>
                  <a:lnTo>
                    <a:pt x="13885" y="30504"/>
                  </a:lnTo>
                  <a:cubicBezTo>
                    <a:pt x="13885" y="31456"/>
                    <a:pt x="13860" y="32233"/>
                    <a:pt x="13885" y="33035"/>
                  </a:cubicBezTo>
                  <a:cubicBezTo>
                    <a:pt x="13910" y="33862"/>
                    <a:pt x="14136" y="34589"/>
                    <a:pt x="15063" y="34890"/>
                  </a:cubicBezTo>
                  <a:cubicBezTo>
                    <a:pt x="16291" y="34639"/>
                    <a:pt x="17394" y="33361"/>
                    <a:pt x="17444" y="32083"/>
                  </a:cubicBezTo>
                  <a:cubicBezTo>
                    <a:pt x="17469" y="31631"/>
                    <a:pt x="17444" y="31180"/>
                    <a:pt x="18121" y="30829"/>
                  </a:cubicBezTo>
                  <a:lnTo>
                    <a:pt x="18121" y="30829"/>
                  </a:lnTo>
                  <a:cubicBezTo>
                    <a:pt x="17770" y="31657"/>
                    <a:pt x="18071" y="32408"/>
                    <a:pt x="17569" y="33060"/>
                  </a:cubicBezTo>
                  <a:cubicBezTo>
                    <a:pt x="17219" y="33486"/>
                    <a:pt x="17569" y="34238"/>
                    <a:pt x="18021" y="34413"/>
                  </a:cubicBezTo>
                  <a:cubicBezTo>
                    <a:pt x="18113" y="34446"/>
                    <a:pt x="18196" y="34463"/>
                    <a:pt x="18272" y="34463"/>
                  </a:cubicBezTo>
                  <a:cubicBezTo>
                    <a:pt x="18548" y="34463"/>
                    <a:pt x="18737" y="34237"/>
                    <a:pt x="18973" y="33687"/>
                  </a:cubicBezTo>
                  <a:cubicBezTo>
                    <a:pt x="19474" y="32534"/>
                    <a:pt x="19599" y="31256"/>
                    <a:pt x="20026" y="30078"/>
                  </a:cubicBezTo>
                  <a:cubicBezTo>
                    <a:pt x="20602" y="27546"/>
                    <a:pt x="21204" y="25015"/>
                    <a:pt x="21579" y="22459"/>
                  </a:cubicBezTo>
                  <a:cubicBezTo>
                    <a:pt x="21855" y="20754"/>
                    <a:pt x="22306" y="19050"/>
                    <a:pt x="21930" y="17321"/>
                  </a:cubicBezTo>
                  <a:cubicBezTo>
                    <a:pt x="21905" y="17170"/>
                    <a:pt x="21955" y="16970"/>
                    <a:pt x="22006" y="16819"/>
                  </a:cubicBezTo>
                  <a:cubicBezTo>
                    <a:pt x="22407" y="15591"/>
                    <a:pt x="22432" y="14263"/>
                    <a:pt x="22833" y="13010"/>
                  </a:cubicBezTo>
                  <a:cubicBezTo>
                    <a:pt x="23008" y="12484"/>
                    <a:pt x="22883" y="11907"/>
                    <a:pt x="22707" y="11356"/>
                  </a:cubicBezTo>
                  <a:cubicBezTo>
                    <a:pt x="22657" y="11155"/>
                    <a:pt x="22582" y="10980"/>
                    <a:pt x="22381" y="10854"/>
                  </a:cubicBezTo>
                  <a:cubicBezTo>
                    <a:pt x="22217" y="10745"/>
                    <a:pt x="22045" y="10691"/>
                    <a:pt x="21882" y="10691"/>
                  </a:cubicBezTo>
                  <a:cubicBezTo>
                    <a:pt x="21525" y="10691"/>
                    <a:pt x="21214" y="10949"/>
                    <a:pt x="21128" y="11431"/>
                  </a:cubicBezTo>
                  <a:cubicBezTo>
                    <a:pt x="20878" y="12734"/>
                    <a:pt x="20402" y="13937"/>
                    <a:pt x="20126" y="15215"/>
                  </a:cubicBezTo>
                  <a:cubicBezTo>
                    <a:pt x="19725" y="16819"/>
                    <a:pt x="19424" y="18474"/>
                    <a:pt x="19023" y="20078"/>
                  </a:cubicBezTo>
                  <a:cubicBezTo>
                    <a:pt x="18823" y="20880"/>
                    <a:pt x="18772" y="21732"/>
                    <a:pt x="18296" y="22433"/>
                  </a:cubicBezTo>
                  <a:cubicBezTo>
                    <a:pt x="18296" y="22659"/>
                    <a:pt x="18346" y="22885"/>
                    <a:pt x="18196" y="23110"/>
                  </a:cubicBezTo>
                  <a:cubicBezTo>
                    <a:pt x="18046" y="22834"/>
                    <a:pt x="18046" y="22609"/>
                    <a:pt x="18271" y="22433"/>
                  </a:cubicBezTo>
                  <a:cubicBezTo>
                    <a:pt x="18296" y="20930"/>
                    <a:pt x="18722" y="19476"/>
                    <a:pt x="18998" y="18022"/>
                  </a:cubicBezTo>
                  <a:cubicBezTo>
                    <a:pt x="19374" y="15917"/>
                    <a:pt x="19875" y="13862"/>
                    <a:pt x="19900" y="11732"/>
                  </a:cubicBezTo>
                  <a:cubicBezTo>
                    <a:pt x="19925" y="10930"/>
                    <a:pt x="19700" y="10579"/>
                    <a:pt x="19023" y="10353"/>
                  </a:cubicBezTo>
                  <a:cubicBezTo>
                    <a:pt x="18846" y="10296"/>
                    <a:pt x="18694" y="10266"/>
                    <a:pt x="18558" y="10266"/>
                  </a:cubicBezTo>
                  <a:cubicBezTo>
                    <a:pt x="18212" y="10266"/>
                    <a:pt x="17961" y="10462"/>
                    <a:pt x="17620" y="10930"/>
                  </a:cubicBezTo>
                  <a:cubicBezTo>
                    <a:pt x="17344" y="11281"/>
                    <a:pt x="17193" y="11757"/>
                    <a:pt x="16818" y="12057"/>
                  </a:cubicBezTo>
                  <a:cubicBezTo>
                    <a:pt x="16364" y="11356"/>
                    <a:pt x="15842" y="10977"/>
                    <a:pt x="15266" y="10977"/>
                  </a:cubicBezTo>
                  <a:cubicBezTo>
                    <a:pt x="15142" y="10977"/>
                    <a:pt x="15016" y="10994"/>
                    <a:pt x="14888" y="11030"/>
                  </a:cubicBezTo>
                  <a:cubicBezTo>
                    <a:pt x="14361" y="11180"/>
                    <a:pt x="13960" y="11556"/>
                    <a:pt x="13685" y="12032"/>
                  </a:cubicBezTo>
                  <a:cubicBezTo>
                    <a:pt x="13635" y="12559"/>
                    <a:pt x="13484" y="13035"/>
                    <a:pt x="13133" y="13586"/>
                  </a:cubicBezTo>
                  <a:cubicBezTo>
                    <a:pt x="13058" y="12960"/>
                    <a:pt x="13259" y="12509"/>
                    <a:pt x="13359" y="12057"/>
                  </a:cubicBezTo>
                  <a:cubicBezTo>
                    <a:pt x="13484" y="11080"/>
                    <a:pt x="13559" y="10128"/>
                    <a:pt x="13710" y="9175"/>
                  </a:cubicBezTo>
                  <a:cubicBezTo>
                    <a:pt x="13810" y="8624"/>
                    <a:pt x="13885" y="8047"/>
                    <a:pt x="13860" y="7496"/>
                  </a:cubicBezTo>
                  <a:cubicBezTo>
                    <a:pt x="13835" y="6869"/>
                    <a:pt x="13660" y="6669"/>
                    <a:pt x="13083" y="6494"/>
                  </a:cubicBezTo>
                  <a:cubicBezTo>
                    <a:pt x="12979" y="6459"/>
                    <a:pt x="12883" y="6443"/>
                    <a:pt x="12795" y="6443"/>
                  </a:cubicBezTo>
                  <a:cubicBezTo>
                    <a:pt x="12441" y="6443"/>
                    <a:pt x="12216" y="6704"/>
                    <a:pt x="12056" y="7045"/>
                  </a:cubicBezTo>
                  <a:cubicBezTo>
                    <a:pt x="11880" y="7371"/>
                    <a:pt x="11755" y="7697"/>
                    <a:pt x="11630" y="8047"/>
                  </a:cubicBezTo>
                  <a:cubicBezTo>
                    <a:pt x="10878" y="10504"/>
                    <a:pt x="10151" y="12935"/>
                    <a:pt x="9374" y="15391"/>
                  </a:cubicBezTo>
                  <a:cubicBezTo>
                    <a:pt x="8447" y="18423"/>
                    <a:pt x="7494" y="21481"/>
                    <a:pt x="6517" y="24514"/>
                  </a:cubicBezTo>
                  <a:cubicBezTo>
                    <a:pt x="5815" y="26794"/>
                    <a:pt x="4963" y="29050"/>
                    <a:pt x="4111" y="31281"/>
                  </a:cubicBezTo>
                  <a:cubicBezTo>
                    <a:pt x="3860" y="31932"/>
                    <a:pt x="3559" y="32559"/>
                    <a:pt x="3058" y="33060"/>
                  </a:cubicBezTo>
                  <a:cubicBezTo>
                    <a:pt x="3058" y="33135"/>
                    <a:pt x="3058" y="33185"/>
                    <a:pt x="3058" y="33261"/>
                  </a:cubicBezTo>
                  <a:cubicBezTo>
                    <a:pt x="3033" y="33336"/>
                    <a:pt x="3008" y="33411"/>
                    <a:pt x="2958" y="33511"/>
                  </a:cubicBezTo>
                  <a:cubicBezTo>
                    <a:pt x="2832" y="33411"/>
                    <a:pt x="2883" y="33286"/>
                    <a:pt x="2908" y="33185"/>
                  </a:cubicBezTo>
                  <a:cubicBezTo>
                    <a:pt x="2933" y="33135"/>
                    <a:pt x="3008" y="33085"/>
                    <a:pt x="3033" y="33060"/>
                  </a:cubicBezTo>
                  <a:cubicBezTo>
                    <a:pt x="3008" y="32333"/>
                    <a:pt x="3058" y="31606"/>
                    <a:pt x="3158" y="30880"/>
                  </a:cubicBezTo>
                  <a:cubicBezTo>
                    <a:pt x="3309" y="29852"/>
                    <a:pt x="3634" y="28875"/>
                    <a:pt x="3835" y="27872"/>
                  </a:cubicBezTo>
                  <a:cubicBezTo>
                    <a:pt x="4386" y="25065"/>
                    <a:pt x="4988" y="22283"/>
                    <a:pt x="5539" y="19476"/>
                  </a:cubicBezTo>
                  <a:cubicBezTo>
                    <a:pt x="5940" y="17596"/>
                    <a:pt x="6366" y="15717"/>
                    <a:pt x="6692" y="13837"/>
                  </a:cubicBezTo>
                  <a:cubicBezTo>
                    <a:pt x="6918" y="12484"/>
                    <a:pt x="7143" y="11155"/>
                    <a:pt x="7544" y="9852"/>
                  </a:cubicBezTo>
                  <a:cubicBezTo>
                    <a:pt x="7444" y="9250"/>
                    <a:pt x="7670" y="8724"/>
                    <a:pt x="7845" y="8173"/>
                  </a:cubicBezTo>
                  <a:cubicBezTo>
                    <a:pt x="7795" y="6719"/>
                    <a:pt x="8196" y="5290"/>
                    <a:pt x="8221" y="3837"/>
                  </a:cubicBezTo>
                  <a:cubicBezTo>
                    <a:pt x="8221" y="2709"/>
                    <a:pt x="8572" y="1581"/>
                    <a:pt x="8271" y="453"/>
                  </a:cubicBezTo>
                  <a:cubicBezTo>
                    <a:pt x="8223" y="238"/>
                    <a:pt x="8221" y="1"/>
                    <a:pt x="7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1"/>
            <p:cNvSpPr/>
            <p:nvPr/>
          </p:nvSpPr>
          <p:spPr>
            <a:xfrm>
              <a:off x="10726400" y="3364450"/>
              <a:ext cx="251900" cy="377375"/>
            </a:xfrm>
            <a:custGeom>
              <a:avLst/>
              <a:gdLst/>
              <a:ahLst/>
              <a:cxnLst/>
              <a:rect l="l" t="t" r="r" b="b"/>
              <a:pathLst>
                <a:path w="10076" h="15095" extrusionOk="0">
                  <a:moveTo>
                    <a:pt x="7736" y="0"/>
                  </a:moveTo>
                  <a:cubicBezTo>
                    <a:pt x="7608" y="0"/>
                    <a:pt x="7476" y="11"/>
                    <a:pt x="7343" y="32"/>
                  </a:cubicBezTo>
                  <a:cubicBezTo>
                    <a:pt x="7043" y="82"/>
                    <a:pt x="6767" y="183"/>
                    <a:pt x="6466" y="208"/>
                  </a:cubicBezTo>
                  <a:cubicBezTo>
                    <a:pt x="5464" y="258"/>
                    <a:pt x="5113" y="559"/>
                    <a:pt x="4762" y="1561"/>
                  </a:cubicBezTo>
                  <a:cubicBezTo>
                    <a:pt x="5013" y="1586"/>
                    <a:pt x="5238" y="1561"/>
                    <a:pt x="5464" y="1636"/>
                  </a:cubicBezTo>
                  <a:cubicBezTo>
                    <a:pt x="6015" y="1762"/>
                    <a:pt x="6667" y="1912"/>
                    <a:pt x="6892" y="2438"/>
                  </a:cubicBezTo>
                  <a:cubicBezTo>
                    <a:pt x="7193" y="3115"/>
                    <a:pt x="7669" y="3691"/>
                    <a:pt x="7895" y="4393"/>
                  </a:cubicBezTo>
                  <a:cubicBezTo>
                    <a:pt x="8246" y="5371"/>
                    <a:pt x="8120" y="6223"/>
                    <a:pt x="7469" y="7150"/>
                  </a:cubicBezTo>
                  <a:cubicBezTo>
                    <a:pt x="6692" y="8228"/>
                    <a:pt x="5564" y="8854"/>
                    <a:pt x="4687" y="9782"/>
                  </a:cubicBezTo>
                  <a:cubicBezTo>
                    <a:pt x="3810" y="10684"/>
                    <a:pt x="2832" y="11486"/>
                    <a:pt x="1855" y="12288"/>
                  </a:cubicBezTo>
                  <a:cubicBezTo>
                    <a:pt x="1378" y="12664"/>
                    <a:pt x="1078" y="13290"/>
                    <a:pt x="401" y="13416"/>
                  </a:cubicBezTo>
                  <a:cubicBezTo>
                    <a:pt x="226" y="13967"/>
                    <a:pt x="0" y="14493"/>
                    <a:pt x="100" y="15095"/>
                  </a:cubicBezTo>
                  <a:cubicBezTo>
                    <a:pt x="376" y="15020"/>
                    <a:pt x="551" y="14819"/>
                    <a:pt x="752" y="14644"/>
                  </a:cubicBezTo>
                  <a:cubicBezTo>
                    <a:pt x="2406" y="12864"/>
                    <a:pt x="4236" y="11285"/>
                    <a:pt x="5890" y="9531"/>
                  </a:cubicBezTo>
                  <a:cubicBezTo>
                    <a:pt x="7293" y="8027"/>
                    <a:pt x="8546" y="6448"/>
                    <a:pt x="9449" y="4644"/>
                  </a:cubicBezTo>
                  <a:cubicBezTo>
                    <a:pt x="9825" y="3917"/>
                    <a:pt x="10075" y="3115"/>
                    <a:pt x="10025" y="2238"/>
                  </a:cubicBezTo>
                  <a:cubicBezTo>
                    <a:pt x="9957" y="945"/>
                    <a:pt x="8965" y="0"/>
                    <a:pt x="7736" y="0"/>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63" name="Google Shape;763;p31"/>
            <p:cNvGrpSpPr/>
            <p:nvPr/>
          </p:nvGrpSpPr>
          <p:grpSpPr>
            <a:xfrm>
              <a:off x="9944425" y="2968150"/>
              <a:ext cx="988125" cy="947050"/>
              <a:chOff x="3971325" y="3315350"/>
              <a:chExt cx="988125" cy="947050"/>
            </a:xfrm>
          </p:grpSpPr>
          <p:sp>
            <p:nvSpPr>
              <p:cNvPr id="764" name="Google Shape;764;p31"/>
              <p:cNvSpPr/>
              <p:nvPr/>
            </p:nvSpPr>
            <p:spPr>
              <a:xfrm>
                <a:off x="3988250" y="3315350"/>
                <a:ext cx="875975" cy="947050"/>
              </a:xfrm>
              <a:custGeom>
                <a:avLst/>
                <a:gdLst/>
                <a:ahLst/>
                <a:cxnLst/>
                <a:rect l="l" t="t" r="r" b="b"/>
                <a:pathLst>
                  <a:path w="35039" h="37882" extrusionOk="0">
                    <a:moveTo>
                      <a:pt x="10477" y="6009"/>
                    </a:moveTo>
                    <a:cubicBezTo>
                      <a:pt x="11780" y="6009"/>
                      <a:pt x="12833" y="7438"/>
                      <a:pt x="12507" y="8766"/>
                    </a:cubicBezTo>
                    <a:cubicBezTo>
                      <a:pt x="12457" y="8992"/>
                      <a:pt x="12381" y="9217"/>
                      <a:pt x="12281" y="9418"/>
                    </a:cubicBezTo>
                    <a:cubicBezTo>
                      <a:pt x="11979" y="10152"/>
                      <a:pt x="11305" y="10607"/>
                      <a:pt x="10611" y="10607"/>
                    </a:cubicBezTo>
                    <a:cubicBezTo>
                      <a:pt x="10500" y="10607"/>
                      <a:pt x="10387" y="10595"/>
                      <a:pt x="10276" y="10571"/>
                    </a:cubicBezTo>
                    <a:cubicBezTo>
                      <a:pt x="9574" y="10420"/>
                      <a:pt x="8772" y="9493"/>
                      <a:pt x="8747" y="8766"/>
                    </a:cubicBezTo>
                    <a:cubicBezTo>
                      <a:pt x="8697" y="7814"/>
                      <a:pt x="9098" y="7012"/>
                      <a:pt x="9650" y="6285"/>
                    </a:cubicBezTo>
                    <a:cubicBezTo>
                      <a:pt x="9875" y="6009"/>
                      <a:pt x="10176" y="6009"/>
                      <a:pt x="10477" y="6009"/>
                    </a:cubicBezTo>
                    <a:close/>
                    <a:moveTo>
                      <a:pt x="13378" y="27070"/>
                    </a:moveTo>
                    <a:cubicBezTo>
                      <a:pt x="13453" y="27070"/>
                      <a:pt x="13522" y="27076"/>
                      <a:pt x="13584" y="27087"/>
                    </a:cubicBezTo>
                    <a:cubicBezTo>
                      <a:pt x="13697" y="27087"/>
                      <a:pt x="13801" y="27086"/>
                      <a:pt x="13897" y="27086"/>
                    </a:cubicBezTo>
                    <a:cubicBezTo>
                      <a:pt x="14184" y="27086"/>
                      <a:pt x="14405" y="27100"/>
                      <a:pt x="14612" y="27213"/>
                    </a:cubicBezTo>
                    <a:cubicBezTo>
                      <a:pt x="15037" y="27468"/>
                      <a:pt x="15462" y="27630"/>
                      <a:pt x="15919" y="27630"/>
                    </a:cubicBezTo>
                    <a:cubicBezTo>
                      <a:pt x="16135" y="27630"/>
                      <a:pt x="16358" y="27594"/>
                      <a:pt x="16592" y="27513"/>
                    </a:cubicBezTo>
                    <a:cubicBezTo>
                      <a:pt x="16681" y="27485"/>
                      <a:pt x="16773" y="27470"/>
                      <a:pt x="16860" y="27470"/>
                    </a:cubicBezTo>
                    <a:cubicBezTo>
                      <a:pt x="17163" y="27470"/>
                      <a:pt x="17405" y="27658"/>
                      <a:pt x="17269" y="28165"/>
                    </a:cubicBezTo>
                    <a:cubicBezTo>
                      <a:pt x="17193" y="28441"/>
                      <a:pt x="17369" y="28591"/>
                      <a:pt x="17620" y="28666"/>
                    </a:cubicBezTo>
                    <a:cubicBezTo>
                      <a:pt x="17945" y="28775"/>
                      <a:pt x="18270" y="28902"/>
                      <a:pt x="18611" y="28902"/>
                    </a:cubicBezTo>
                    <a:cubicBezTo>
                      <a:pt x="18664" y="28902"/>
                      <a:pt x="18718" y="28899"/>
                      <a:pt x="18772" y="28892"/>
                    </a:cubicBezTo>
                    <a:cubicBezTo>
                      <a:pt x="18887" y="28876"/>
                      <a:pt x="19001" y="28870"/>
                      <a:pt x="19114" y="28870"/>
                    </a:cubicBezTo>
                    <a:cubicBezTo>
                      <a:pt x="19739" y="28870"/>
                      <a:pt x="20337" y="29071"/>
                      <a:pt x="20953" y="29092"/>
                    </a:cubicBezTo>
                    <a:cubicBezTo>
                      <a:pt x="21053" y="29092"/>
                      <a:pt x="21178" y="29117"/>
                      <a:pt x="21229" y="29167"/>
                    </a:cubicBezTo>
                    <a:cubicBezTo>
                      <a:pt x="21855" y="30095"/>
                      <a:pt x="22983" y="30396"/>
                      <a:pt x="23735" y="31172"/>
                    </a:cubicBezTo>
                    <a:cubicBezTo>
                      <a:pt x="24061" y="31498"/>
                      <a:pt x="24286" y="31874"/>
                      <a:pt x="24161" y="32325"/>
                    </a:cubicBezTo>
                    <a:cubicBezTo>
                      <a:pt x="23935" y="33102"/>
                      <a:pt x="23960" y="34030"/>
                      <a:pt x="22983" y="34381"/>
                    </a:cubicBezTo>
                    <a:cubicBezTo>
                      <a:pt x="22908" y="34406"/>
                      <a:pt x="22833" y="34531"/>
                      <a:pt x="22833" y="34606"/>
                    </a:cubicBezTo>
                    <a:cubicBezTo>
                      <a:pt x="22871" y="35306"/>
                      <a:pt x="22397" y="35463"/>
                      <a:pt x="21984" y="35463"/>
                    </a:cubicBezTo>
                    <a:cubicBezTo>
                      <a:pt x="21864" y="35463"/>
                      <a:pt x="21750" y="35450"/>
                      <a:pt x="21655" y="35433"/>
                    </a:cubicBezTo>
                    <a:cubicBezTo>
                      <a:pt x="20351" y="35208"/>
                      <a:pt x="19023" y="35233"/>
                      <a:pt x="17720" y="34907"/>
                    </a:cubicBezTo>
                    <a:cubicBezTo>
                      <a:pt x="16517" y="34581"/>
                      <a:pt x="15289" y="34280"/>
                      <a:pt x="14061" y="34080"/>
                    </a:cubicBezTo>
                    <a:cubicBezTo>
                      <a:pt x="13409" y="33980"/>
                      <a:pt x="13033" y="33478"/>
                      <a:pt x="12557" y="33127"/>
                    </a:cubicBezTo>
                    <a:cubicBezTo>
                      <a:pt x="12056" y="32802"/>
                      <a:pt x="11454" y="32501"/>
                      <a:pt x="11504" y="31699"/>
                    </a:cubicBezTo>
                    <a:cubicBezTo>
                      <a:pt x="11529" y="31373"/>
                      <a:pt x="11128" y="31172"/>
                      <a:pt x="10903" y="30947"/>
                    </a:cubicBezTo>
                    <a:cubicBezTo>
                      <a:pt x="10276" y="30345"/>
                      <a:pt x="10226" y="30170"/>
                      <a:pt x="10527" y="29393"/>
                    </a:cubicBezTo>
                    <a:cubicBezTo>
                      <a:pt x="10602" y="29167"/>
                      <a:pt x="10752" y="28967"/>
                      <a:pt x="10752" y="28741"/>
                    </a:cubicBezTo>
                    <a:cubicBezTo>
                      <a:pt x="10777" y="28062"/>
                      <a:pt x="11060" y="27688"/>
                      <a:pt x="11715" y="27688"/>
                    </a:cubicBezTo>
                    <a:cubicBezTo>
                      <a:pt x="11736" y="27688"/>
                      <a:pt x="11758" y="27688"/>
                      <a:pt x="11780" y="27689"/>
                    </a:cubicBezTo>
                    <a:cubicBezTo>
                      <a:pt x="12081" y="27689"/>
                      <a:pt x="12256" y="27463"/>
                      <a:pt x="12482" y="27338"/>
                    </a:cubicBezTo>
                    <a:cubicBezTo>
                      <a:pt x="12793" y="27144"/>
                      <a:pt x="13118" y="27070"/>
                      <a:pt x="13378" y="27070"/>
                    </a:cubicBezTo>
                    <a:close/>
                    <a:moveTo>
                      <a:pt x="9920" y="0"/>
                    </a:moveTo>
                    <a:cubicBezTo>
                      <a:pt x="9183" y="0"/>
                      <a:pt x="8466" y="354"/>
                      <a:pt x="7945" y="997"/>
                    </a:cubicBezTo>
                    <a:cubicBezTo>
                      <a:pt x="7143" y="1999"/>
                      <a:pt x="6742" y="3202"/>
                      <a:pt x="6041" y="4255"/>
                    </a:cubicBezTo>
                    <a:cubicBezTo>
                      <a:pt x="5439" y="5182"/>
                      <a:pt x="4988" y="6185"/>
                      <a:pt x="4562" y="7187"/>
                    </a:cubicBezTo>
                    <a:cubicBezTo>
                      <a:pt x="4863" y="7130"/>
                      <a:pt x="5092" y="7095"/>
                      <a:pt x="5279" y="7095"/>
                    </a:cubicBezTo>
                    <a:cubicBezTo>
                      <a:pt x="5747" y="7095"/>
                      <a:pt x="5955" y="7313"/>
                      <a:pt x="6366" y="7939"/>
                    </a:cubicBezTo>
                    <a:cubicBezTo>
                      <a:pt x="6717" y="8466"/>
                      <a:pt x="6918" y="9042"/>
                      <a:pt x="6993" y="9694"/>
                    </a:cubicBezTo>
                    <a:cubicBezTo>
                      <a:pt x="7294" y="12551"/>
                      <a:pt x="6692" y="15308"/>
                      <a:pt x="6091" y="18040"/>
                    </a:cubicBezTo>
                    <a:cubicBezTo>
                      <a:pt x="5640" y="20095"/>
                      <a:pt x="4988" y="22100"/>
                      <a:pt x="4161" y="24030"/>
                    </a:cubicBezTo>
                    <a:cubicBezTo>
                      <a:pt x="4086" y="24180"/>
                      <a:pt x="4035" y="24330"/>
                      <a:pt x="3960" y="24481"/>
                    </a:cubicBezTo>
                    <a:cubicBezTo>
                      <a:pt x="3254" y="25971"/>
                      <a:pt x="2472" y="26602"/>
                      <a:pt x="1192" y="26602"/>
                    </a:cubicBezTo>
                    <a:cubicBezTo>
                      <a:pt x="836" y="26602"/>
                      <a:pt x="442" y="26553"/>
                      <a:pt x="0" y="26461"/>
                    </a:cubicBezTo>
                    <a:lnTo>
                      <a:pt x="0" y="26461"/>
                    </a:lnTo>
                    <a:cubicBezTo>
                      <a:pt x="0" y="27413"/>
                      <a:pt x="677" y="28040"/>
                      <a:pt x="1028" y="28842"/>
                    </a:cubicBezTo>
                    <a:cubicBezTo>
                      <a:pt x="2557" y="29443"/>
                      <a:pt x="3860" y="30521"/>
                      <a:pt x="5364" y="31223"/>
                    </a:cubicBezTo>
                    <a:cubicBezTo>
                      <a:pt x="6040" y="31561"/>
                      <a:pt x="6670" y="31876"/>
                      <a:pt x="7432" y="31876"/>
                    </a:cubicBezTo>
                    <a:cubicBezTo>
                      <a:pt x="7461" y="31876"/>
                      <a:pt x="7490" y="31875"/>
                      <a:pt x="7519" y="31874"/>
                    </a:cubicBezTo>
                    <a:cubicBezTo>
                      <a:pt x="7582" y="31871"/>
                      <a:pt x="7645" y="31869"/>
                      <a:pt x="7707" y="31869"/>
                    </a:cubicBezTo>
                    <a:cubicBezTo>
                      <a:pt x="8558" y="31869"/>
                      <a:pt x="9325" y="32184"/>
                      <a:pt x="10025" y="32651"/>
                    </a:cubicBezTo>
                    <a:cubicBezTo>
                      <a:pt x="10477" y="32952"/>
                      <a:pt x="10978" y="33127"/>
                      <a:pt x="11354" y="33553"/>
                    </a:cubicBezTo>
                    <a:cubicBezTo>
                      <a:pt x="11630" y="33854"/>
                      <a:pt x="11579" y="34330"/>
                      <a:pt x="11880" y="34606"/>
                    </a:cubicBezTo>
                    <a:cubicBezTo>
                      <a:pt x="12507" y="35258"/>
                      <a:pt x="12757" y="36060"/>
                      <a:pt x="13008" y="36912"/>
                    </a:cubicBezTo>
                    <a:cubicBezTo>
                      <a:pt x="14086" y="37112"/>
                      <a:pt x="15163" y="37338"/>
                      <a:pt x="16216" y="37564"/>
                    </a:cubicBezTo>
                    <a:cubicBezTo>
                      <a:pt x="17143" y="37746"/>
                      <a:pt x="18062" y="37881"/>
                      <a:pt x="18977" y="37881"/>
                    </a:cubicBezTo>
                    <a:cubicBezTo>
                      <a:pt x="19695" y="37881"/>
                      <a:pt x="20412" y="37798"/>
                      <a:pt x="21128" y="37589"/>
                    </a:cubicBezTo>
                    <a:cubicBezTo>
                      <a:pt x="21705" y="37413"/>
                      <a:pt x="22306" y="37313"/>
                      <a:pt x="22808" y="36987"/>
                    </a:cubicBezTo>
                    <a:cubicBezTo>
                      <a:pt x="24787" y="35709"/>
                      <a:pt x="26843" y="34556"/>
                      <a:pt x="28547" y="32902"/>
                    </a:cubicBezTo>
                    <a:cubicBezTo>
                      <a:pt x="28672" y="32777"/>
                      <a:pt x="28848" y="32751"/>
                      <a:pt x="28998" y="32676"/>
                    </a:cubicBezTo>
                    <a:cubicBezTo>
                      <a:pt x="29123" y="32075"/>
                      <a:pt x="29249" y="31473"/>
                      <a:pt x="29374" y="30872"/>
                    </a:cubicBezTo>
                    <a:lnTo>
                      <a:pt x="29374" y="30872"/>
                    </a:lnTo>
                    <a:cubicBezTo>
                      <a:pt x="28447" y="31097"/>
                      <a:pt x="27770" y="31749"/>
                      <a:pt x="26968" y="32225"/>
                    </a:cubicBezTo>
                    <a:cubicBezTo>
                      <a:pt x="26517" y="32501"/>
                      <a:pt x="26116" y="32952"/>
                      <a:pt x="25564" y="33052"/>
                    </a:cubicBezTo>
                    <a:cubicBezTo>
                      <a:pt x="25339" y="32751"/>
                      <a:pt x="25389" y="32476"/>
                      <a:pt x="25414" y="32225"/>
                    </a:cubicBezTo>
                    <a:cubicBezTo>
                      <a:pt x="25439" y="31423"/>
                      <a:pt x="25063" y="30872"/>
                      <a:pt x="24412" y="30521"/>
                    </a:cubicBezTo>
                    <a:cubicBezTo>
                      <a:pt x="23785" y="30195"/>
                      <a:pt x="23284" y="29794"/>
                      <a:pt x="23008" y="29142"/>
                    </a:cubicBezTo>
                    <a:cubicBezTo>
                      <a:pt x="22883" y="28817"/>
                      <a:pt x="22607" y="28641"/>
                      <a:pt x="22331" y="28441"/>
                    </a:cubicBezTo>
                    <a:cubicBezTo>
                      <a:pt x="21880" y="28115"/>
                      <a:pt x="21880" y="27839"/>
                      <a:pt x="22356" y="27513"/>
                    </a:cubicBezTo>
                    <a:cubicBezTo>
                      <a:pt x="23960" y="26486"/>
                      <a:pt x="25289" y="25132"/>
                      <a:pt x="26818" y="24030"/>
                    </a:cubicBezTo>
                    <a:cubicBezTo>
                      <a:pt x="27970" y="23177"/>
                      <a:pt x="28973" y="22150"/>
                      <a:pt x="30051" y="21223"/>
                    </a:cubicBezTo>
                    <a:cubicBezTo>
                      <a:pt x="31304" y="20145"/>
                      <a:pt x="32507" y="18992"/>
                      <a:pt x="33885" y="18065"/>
                    </a:cubicBezTo>
                    <a:cubicBezTo>
                      <a:pt x="34261" y="17814"/>
                      <a:pt x="34788" y="17839"/>
                      <a:pt x="35038" y="17363"/>
                    </a:cubicBezTo>
                    <a:cubicBezTo>
                      <a:pt x="35013" y="17112"/>
                      <a:pt x="34838" y="16962"/>
                      <a:pt x="34612" y="16862"/>
                    </a:cubicBezTo>
                    <a:cubicBezTo>
                      <a:pt x="34240" y="16650"/>
                      <a:pt x="33867" y="16544"/>
                      <a:pt x="33503" y="16544"/>
                    </a:cubicBezTo>
                    <a:cubicBezTo>
                      <a:pt x="32790" y="16544"/>
                      <a:pt x="32110" y="16951"/>
                      <a:pt x="31529" y="17764"/>
                    </a:cubicBezTo>
                    <a:cubicBezTo>
                      <a:pt x="30351" y="19393"/>
                      <a:pt x="28823" y="20571"/>
                      <a:pt x="27369" y="21899"/>
                    </a:cubicBezTo>
                    <a:cubicBezTo>
                      <a:pt x="26316" y="22852"/>
                      <a:pt x="25113" y="23629"/>
                      <a:pt x="23960" y="24456"/>
                    </a:cubicBezTo>
                    <a:cubicBezTo>
                      <a:pt x="22732" y="25333"/>
                      <a:pt x="21579" y="26260"/>
                      <a:pt x="20201" y="26862"/>
                    </a:cubicBezTo>
                    <a:cubicBezTo>
                      <a:pt x="20022" y="26931"/>
                      <a:pt x="19873" y="26969"/>
                      <a:pt x="19730" y="26969"/>
                    </a:cubicBezTo>
                    <a:cubicBezTo>
                      <a:pt x="19612" y="26969"/>
                      <a:pt x="19498" y="26943"/>
                      <a:pt x="19374" y="26887"/>
                    </a:cubicBezTo>
                    <a:cubicBezTo>
                      <a:pt x="18951" y="26686"/>
                      <a:pt x="18529" y="26468"/>
                      <a:pt x="18080" y="26468"/>
                    </a:cubicBezTo>
                    <a:cubicBezTo>
                      <a:pt x="17970" y="26468"/>
                      <a:pt x="17858" y="26481"/>
                      <a:pt x="17745" y="26511"/>
                    </a:cubicBezTo>
                    <a:cubicBezTo>
                      <a:pt x="17589" y="26547"/>
                      <a:pt x="17442" y="26563"/>
                      <a:pt x="17301" y="26563"/>
                    </a:cubicBezTo>
                    <a:cubicBezTo>
                      <a:pt x="16851" y="26563"/>
                      <a:pt x="16460" y="26401"/>
                      <a:pt x="16041" y="26210"/>
                    </a:cubicBezTo>
                    <a:cubicBezTo>
                      <a:pt x="15163" y="25784"/>
                      <a:pt x="14311" y="25383"/>
                      <a:pt x="13384" y="25082"/>
                    </a:cubicBezTo>
                    <a:cubicBezTo>
                      <a:pt x="13115" y="25190"/>
                      <a:pt x="12991" y="25240"/>
                      <a:pt x="12836" y="25240"/>
                    </a:cubicBezTo>
                    <a:cubicBezTo>
                      <a:pt x="12703" y="25240"/>
                      <a:pt x="12547" y="25202"/>
                      <a:pt x="12256" y="25132"/>
                    </a:cubicBezTo>
                    <a:cubicBezTo>
                      <a:pt x="12349" y="24886"/>
                      <a:pt x="12527" y="24876"/>
                      <a:pt x="12702" y="24876"/>
                    </a:cubicBezTo>
                    <a:cubicBezTo>
                      <a:pt x="12717" y="24876"/>
                      <a:pt x="12732" y="24876"/>
                      <a:pt x="12746" y="24876"/>
                    </a:cubicBezTo>
                    <a:cubicBezTo>
                      <a:pt x="12841" y="24876"/>
                      <a:pt x="12933" y="24873"/>
                      <a:pt x="13008" y="24832"/>
                    </a:cubicBezTo>
                    <a:cubicBezTo>
                      <a:pt x="13008" y="24205"/>
                      <a:pt x="12782" y="23654"/>
                      <a:pt x="12682" y="23052"/>
                    </a:cubicBezTo>
                    <a:cubicBezTo>
                      <a:pt x="12507" y="22075"/>
                      <a:pt x="12381" y="21072"/>
                      <a:pt x="12782" y="20095"/>
                    </a:cubicBezTo>
                    <a:cubicBezTo>
                      <a:pt x="13284" y="18842"/>
                      <a:pt x="13860" y="17588"/>
                      <a:pt x="14437" y="16360"/>
                    </a:cubicBezTo>
                    <a:cubicBezTo>
                      <a:pt x="15715" y="13654"/>
                      <a:pt x="16893" y="10897"/>
                      <a:pt x="18021" y="8115"/>
                    </a:cubicBezTo>
                    <a:cubicBezTo>
                      <a:pt x="18572" y="6786"/>
                      <a:pt x="19073" y="5408"/>
                      <a:pt x="17745" y="4130"/>
                    </a:cubicBezTo>
                    <a:cubicBezTo>
                      <a:pt x="17469" y="3854"/>
                      <a:pt x="17168" y="3603"/>
                      <a:pt x="16792" y="3428"/>
                    </a:cubicBezTo>
                    <a:cubicBezTo>
                      <a:pt x="16467" y="3278"/>
                      <a:pt x="16166" y="3102"/>
                      <a:pt x="16015" y="2726"/>
                    </a:cubicBezTo>
                    <a:cubicBezTo>
                      <a:pt x="15517" y="1424"/>
                      <a:pt x="14191" y="611"/>
                      <a:pt x="12755" y="611"/>
                    </a:cubicBezTo>
                    <a:cubicBezTo>
                      <a:pt x="12532" y="611"/>
                      <a:pt x="12306" y="631"/>
                      <a:pt x="12081" y="671"/>
                    </a:cubicBezTo>
                    <a:cubicBezTo>
                      <a:pt x="12009" y="686"/>
                      <a:pt x="11945" y="693"/>
                      <a:pt x="11887" y="693"/>
                    </a:cubicBezTo>
                    <a:cubicBezTo>
                      <a:pt x="11655" y="693"/>
                      <a:pt x="11503" y="585"/>
                      <a:pt x="11304" y="446"/>
                    </a:cubicBezTo>
                    <a:cubicBezTo>
                      <a:pt x="10865" y="143"/>
                      <a:pt x="10389" y="0"/>
                      <a:pt x="9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1"/>
              <p:cNvSpPr/>
              <p:nvPr/>
            </p:nvSpPr>
            <p:spPr>
              <a:xfrm>
                <a:off x="4535250" y="3749400"/>
                <a:ext cx="424200" cy="392275"/>
              </a:xfrm>
              <a:custGeom>
                <a:avLst/>
                <a:gdLst/>
                <a:ahLst/>
                <a:cxnLst/>
                <a:rect l="l" t="t" r="r" b="b"/>
                <a:pathLst>
                  <a:path w="16968" h="15691" extrusionOk="0">
                    <a:moveTo>
                      <a:pt x="13158" y="1"/>
                    </a:moveTo>
                    <a:cubicBezTo>
                      <a:pt x="12908" y="477"/>
                      <a:pt x="12381" y="452"/>
                      <a:pt x="12005" y="703"/>
                    </a:cubicBezTo>
                    <a:cubicBezTo>
                      <a:pt x="10627" y="1630"/>
                      <a:pt x="9424" y="2783"/>
                      <a:pt x="8171" y="3861"/>
                    </a:cubicBezTo>
                    <a:cubicBezTo>
                      <a:pt x="7093" y="4788"/>
                      <a:pt x="6090" y="5815"/>
                      <a:pt x="4938" y="6668"/>
                    </a:cubicBezTo>
                    <a:cubicBezTo>
                      <a:pt x="3409" y="7770"/>
                      <a:pt x="2080" y="9124"/>
                      <a:pt x="476" y="10151"/>
                    </a:cubicBezTo>
                    <a:cubicBezTo>
                      <a:pt x="0" y="10477"/>
                      <a:pt x="0" y="10753"/>
                      <a:pt x="451" y="11079"/>
                    </a:cubicBezTo>
                    <a:cubicBezTo>
                      <a:pt x="727" y="11279"/>
                      <a:pt x="1003" y="11455"/>
                      <a:pt x="1128" y="11780"/>
                    </a:cubicBezTo>
                    <a:cubicBezTo>
                      <a:pt x="1404" y="12432"/>
                      <a:pt x="1905" y="12833"/>
                      <a:pt x="2532" y="13159"/>
                    </a:cubicBezTo>
                    <a:cubicBezTo>
                      <a:pt x="3183" y="13510"/>
                      <a:pt x="3559" y="14061"/>
                      <a:pt x="3534" y="14863"/>
                    </a:cubicBezTo>
                    <a:cubicBezTo>
                      <a:pt x="3509" y="15114"/>
                      <a:pt x="3459" y="15389"/>
                      <a:pt x="3684" y="15690"/>
                    </a:cubicBezTo>
                    <a:cubicBezTo>
                      <a:pt x="4236" y="15590"/>
                      <a:pt x="4637" y="15139"/>
                      <a:pt x="5088" y="14863"/>
                    </a:cubicBezTo>
                    <a:cubicBezTo>
                      <a:pt x="5890" y="14387"/>
                      <a:pt x="6567" y="13735"/>
                      <a:pt x="7494" y="13510"/>
                    </a:cubicBezTo>
                    <a:cubicBezTo>
                      <a:pt x="7745" y="12106"/>
                      <a:pt x="8045" y="10728"/>
                      <a:pt x="8221" y="9299"/>
                    </a:cubicBezTo>
                    <a:cubicBezTo>
                      <a:pt x="8321" y="8347"/>
                      <a:pt x="8522" y="7394"/>
                      <a:pt x="8547" y="6417"/>
                    </a:cubicBezTo>
                    <a:cubicBezTo>
                      <a:pt x="8572" y="5690"/>
                      <a:pt x="8772" y="4988"/>
                      <a:pt x="8747" y="4237"/>
                    </a:cubicBezTo>
                    <a:cubicBezTo>
                      <a:pt x="8747" y="3986"/>
                      <a:pt x="8897" y="3785"/>
                      <a:pt x="9148" y="3735"/>
                    </a:cubicBezTo>
                    <a:cubicBezTo>
                      <a:pt x="9164" y="3734"/>
                      <a:pt x="9180" y="3734"/>
                      <a:pt x="9195" y="3734"/>
                    </a:cubicBezTo>
                    <a:cubicBezTo>
                      <a:pt x="9499" y="3734"/>
                      <a:pt x="9501" y="3971"/>
                      <a:pt x="9549" y="4186"/>
                    </a:cubicBezTo>
                    <a:cubicBezTo>
                      <a:pt x="9850" y="5314"/>
                      <a:pt x="9499" y="6442"/>
                      <a:pt x="9499" y="7570"/>
                    </a:cubicBezTo>
                    <a:cubicBezTo>
                      <a:pt x="9474" y="9023"/>
                      <a:pt x="9073" y="10452"/>
                      <a:pt x="9123" y="11906"/>
                    </a:cubicBezTo>
                    <a:cubicBezTo>
                      <a:pt x="9800" y="11780"/>
                      <a:pt x="10100" y="11154"/>
                      <a:pt x="10577" y="10778"/>
                    </a:cubicBezTo>
                    <a:cubicBezTo>
                      <a:pt x="11554" y="9976"/>
                      <a:pt x="12532" y="9174"/>
                      <a:pt x="13409" y="8272"/>
                    </a:cubicBezTo>
                    <a:cubicBezTo>
                      <a:pt x="14286" y="7344"/>
                      <a:pt x="15414" y="6718"/>
                      <a:pt x="16191" y="5640"/>
                    </a:cubicBezTo>
                    <a:cubicBezTo>
                      <a:pt x="16842" y="4713"/>
                      <a:pt x="16968" y="3861"/>
                      <a:pt x="16617" y="2883"/>
                    </a:cubicBezTo>
                    <a:cubicBezTo>
                      <a:pt x="16391" y="2181"/>
                      <a:pt x="15915" y="1605"/>
                      <a:pt x="15614" y="928"/>
                    </a:cubicBezTo>
                    <a:cubicBezTo>
                      <a:pt x="15389" y="402"/>
                      <a:pt x="14737" y="252"/>
                      <a:pt x="14186" y="126"/>
                    </a:cubicBezTo>
                    <a:cubicBezTo>
                      <a:pt x="13960" y="51"/>
                      <a:pt x="13735" y="76"/>
                      <a:pt x="13484" y="51"/>
                    </a:cubicBezTo>
                    <a:cubicBezTo>
                      <a:pt x="13384" y="26"/>
                      <a:pt x="13283" y="26"/>
                      <a:pt x="13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1"/>
              <p:cNvSpPr/>
              <p:nvPr/>
            </p:nvSpPr>
            <p:spPr>
              <a:xfrm>
                <a:off x="3971325" y="3492725"/>
                <a:ext cx="199275" cy="487700"/>
              </a:xfrm>
              <a:custGeom>
                <a:avLst/>
                <a:gdLst/>
                <a:ahLst/>
                <a:cxnLst/>
                <a:rect l="l" t="t" r="r" b="b"/>
                <a:pathLst>
                  <a:path w="7971" h="19508" extrusionOk="0">
                    <a:moveTo>
                      <a:pt x="5956" y="0"/>
                    </a:moveTo>
                    <a:cubicBezTo>
                      <a:pt x="5769" y="0"/>
                      <a:pt x="5540" y="35"/>
                      <a:pt x="5239" y="92"/>
                    </a:cubicBezTo>
                    <a:cubicBezTo>
                      <a:pt x="4888" y="293"/>
                      <a:pt x="4763" y="644"/>
                      <a:pt x="4637" y="995"/>
                    </a:cubicBezTo>
                    <a:cubicBezTo>
                      <a:pt x="4186" y="2398"/>
                      <a:pt x="3484" y="3727"/>
                      <a:pt x="2908" y="5105"/>
                    </a:cubicBezTo>
                    <a:cubicBezTo>
                      <a:pt x="1905" y="7436"/>
                      <a:pt x="1003" y="9792"/>
                      <a:pt x="502" y="12273"/>
                    </a:cubicBezTo>
                    <a:cubicBezTo>
                      <a:pt x="276" y="13376"/>
                      <a:pt x="1" y="14504"/>
                      <a:pt x="76" y="15631"/>
                    </a:cubicBezTo>
                    <a:cubicBezTo>
                      <a:pt x="151" y="16884"/>
                      <a:pt x="301" y="18163"/>
                      <a:pt x="677" y="19366"/>
                    </a:cubicBezTo>
                    <a:cubicBezTo>
                      <a:pt x="1119" y="19458"/>
                      <a:pt x="1513" y="19507"/>
                      <a:pt x="1869" y="19507"/>
                    </a:cubicBezTo>
                    <a:cubicBezTo>
                      <a:pt x="3149" y="19507"/>
                      <a:pt x="3931" y="18876"/>
                      <a:pt x="4637" y="17386"/>
                    </a:cubicBezTo>
                    <a:cubicBezTo>
                      <a:pt x="4712" y="17235"/>
                      <a:pt x="4763" y="17085"/>
                      <a:pt x="4838" y="16935"/>
                    </a:cubicBezTo>
                    <a:cubicBezTo>
                      <a:pt x="5665" y="15005"/>
                      <a:pt x="6317" y="13000"/>
                      <a:pt x="6768" y="10945"/>
                    </a:cubicBezTo>
                    <a:cubicBezTo>
                      <a:pt x="7369" y="8213"/>
                      <a:pt x="7971" y="5456"/>
                      <a:pt x="7670" y="2599"/>
                    </a:cubicBezTo>
                    <a:cubicBezTo>
                      <a:pt x="7595" y="1947"/>
                      <a:pt x="7394" y="1371"/>
                      <a:pt x="7043" y="844"/>
                    </a:cubicBezTo>
                    <a:cubicBezTo>
                      <a:pt x="6632" y="218"/>
                      <a:pt x="6424" y="0"/>
                      <a:pt x="5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1"/>
              <p:cNvSpPr/>
              <p:nvPr/>
            </p:nvSpPr>
            <p:spPr>
              <a:xfrm>
                <a:off x="4243875" y="3992075"/>
                <a:ext cx="351550" cy="209875"/>
              </a:xfrm>
              <a:custGeom>
                <a:avLst/>
                <a:gdLst/>
                <a:ahLst/>
                <a:cxnLst/>
                <a:rect l="l" t="t" r="r" b="b"/>
                <a:pathLst>
                  <a:path w="14062" h="8395" extrusionOk="0">
                    <a:moveTo>
                      <a:pt x="3153" y="1"/>
                    </a:moveTo>
                    <a:cubicBezTo>
                      <a:pt x="2893" y="1"/>
                      <a:pt x="2568" y="75"/>
                      <a:pt x="2257" y="269"/>
                    </a:cubicBezTo>
                    <a:cubicBezTo>
                      <a:pt x="2031" y="394"/>
                      <a:pt x="1856" y="620"/>
                      <a:pt x="1555" y="620"/>
                    </a:cubicBezTo>
                    <a:cubicBezTo>
                      <a:pt x="1533" y="619"/>
                      <a:pt x="1511" y="619"/>
                      <a:pt x="1490" y="619"/>
                    </a:cubicBezTo>
                    <a:cubicBezTo>
                      <a:pt x="835" y="619"/>
                      <a:pt x="552" y="993"/>
                      <a:pt x="527" y="1672"/>
                    </a:cubicBezTo>
                    <a:cubicBezTo>
                      <a:pt x="527" y="1898"/>
                      <a:pt x="377" y="2098"/>
                      <a:pt x="302" y="2324"/>
                    </a:cubicBezTo>
                    <a:cubicBezTo>
                      <a:pt x="1" y="3101"/>
                      <a:pt x="51" y="3276"/>
                      <a:pt x="678" y="3878"/>
                    </a:cubicBezTo>
                    <a:cubicBezTo>
                      <a:pt x="903" y="4103"/>
                      <a:pt x="1304" y="4304"/>
                      <a:pt x="1279" y="4630"/>
                    </a:cubicBezTo>
                    <a:cubicBezTo>
                      <a:pt x="1229" y="5432"/>
                      <a:pt x="1831" y="5733"/>
                      <a:pt x="2332" y="6058"/>
                    </a:cubicBezTo>
                    <a:cubicBezTo>
                      <a:pt x="2808" y="6409"/>
                      <a:pt x="3184" y="6911"/>
                      <a:pt x="3836" y="7011"/>
                    </a:cubicBezTo>
                    <a:cubicBezTo>
                      <a:pt x="5064" y="7211"/>
                      <a:pt x="6292" y="7512"/>
                      <a:pt x="7495" y="7838"/>
                    </a:cubicBezTo>
                    <a:cubicBezTo>
                      <a:pt x="8798" y="8164"/>
                      <a:pt x="10126" y="8139"/>
                      <a:pt x="11430" y="8364"/>
                    </a:cubicBezTo>
                    <a:cubicBezTo>
                      <a:pt x="11525" y="8381"/>
                      <a:pt x="11639" y="8394"/>
                      <a:pt x="11759" y="8394"/>
                    </a:cubicBezTo>
                    <a:cubicBezTo>
                      <a:pt x="12172" y="8394"/>
                      <a:pt x="12646" y="8237"/>
                      <a:pt x="12608" y="7537"/>
                    </a:cubicBezTo>
                    <a:cubicBezTo>
                      <a:pt x="12608" y="7462"/>
                      <a:pt x="12683" y="7337"/>
                      <a:pt x="12758" y="7312"/>
                    </a:cubicBezTo>
                    <a:cubicBezTo>
                      <a:pt x="13735" y="6961"/>
                      <a:pt x="13710" y="6033"/>
                      <a:pt x="13936" y="5256"/>
                    </a:cubicBezTo>
                    <a:cubicBezTo>
                      <a:pt x="14061" y="4805"/>
                      <a:pt x="13836" y="4429"/>
                      <a:pt x="13510" y="4103"/>
                    </a:cubicBezTo>
                    <a:cubicBezTo>
                      <a:pt x="12758" y="3327"/>
                      <a:pt x="11630" y="3026"/>
                      <a:pt x="11004" y="2098"/>
                    </a:cubicBezTo>
                    <a:cubicBezTo>
                      <a:pt x="10953" y="2048"/>
                      <a:pt x="10828" y="2023"/>
                      <a:pt x="10728" y="2023"/>
                    </a:cubicBezTo>
                    <a:cubicBezTo>
                      <a:pt x="10112" y="2002"/>
                      <a:pt x="9514" y="1801"/>
                      <a:pt x="8889" y="1801"/>
                    </a:cubicBezTo>
                    <a:cubicBezTo>
                      <a:pt x="8776" y="1801"/>
                      <a:pt x="8662" y="1807"/>
                      <a:pt x="8547" y="1823"/>
                    </a:cubicBezTo>
                    <a:cubicBezTo>
                      <a:pt x="8493" y="1830"/>
                      <a:pt x="8439" y="1833"/>
                      <a:pt x="8386" y="1833"/>
                    </a:cubicBezTo>
                    <a:cubicBezTo>
                      <a:pt x="8045" y="1833"/>
                      <a:pt x="7720" y="1706"/>
                      <a:pt x="7395" y="1597"/>
                    </a:cubicBezTo>
                    <a:cubicBezTo>
                      <a:pt x="7144" y="1522"/>
                      <a:pt x="6968" y="1372"/>
                      <a:pt x="7044" y="1096"/>
                    </a:cubicBezTo>
                    <a:cubicBezTo>
                      <a:pt x="7180" y="589"/>
                      <a:pt x="6938" y="401"/>
                      <a:pt x="6635" y="401"/>
                    </a:cubicBezTo>
                    <a:cubicBezTo>
                      <a:pt x="6548" y="401"/>
                      <a:pt x="6456" y="416"/>
                      <a:pt x="6367" y="444"/>
                    </a:cubicBezTo>
                    <a:cubicBezTo>
                      <a:pt x="6133" y="525"/>
                      <a:pt x="5910" y="561"/>
                      <a:pt x="5694" y="561"/>
                    </a:cubicBezTo>
                    <a:cubicBezTo>
                      <a:pt x="5237" y="561"/>
                      <a:pt x="4812" y="399"/>
                      <a:pt x="4387" y="144"/>
                    </a:cubicBezTo>
                    <a:cubicBezTo>
                      <a:pt x="4180" y="31"/>
                      <a:pt x="3959" y="17"/>
                      <a:pt x="3672" y="17"/>
                    </a:cubicBezTo>
                    <a:cubicBezTo>
                      <a:pt x="3576" y="17"/>
                      <a:pt x="3472" y="18"/>
                      <a:pt x="3359" y="18"/>
                    </a:cubicBezTo>
                    <a:cubicBezTo>
                      <a:pt x="3297" y="7"/>
                      <a:pt x="3228" y="1"/>
                      <a:pt x="3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1"/>
              <p:cNvSpPr/>
              <p:nvPr/>
            </p:nvSpPr>
            <p:spPr>
              <a:xfrm>
                <a:off x="4205675" y="3465575"/>
                <a:ext cx="103400" cy="114950"/>
              </a:xfrm>
              <a:custGeom>
                <a:avLst/>
                <a:gdLst/>
                <a:ahLst/>
                <a:cxnLst/>
                <a:rect l="l" t="t" r="r" b="b"/>
                <a:pathLst>
                  <a:path w="4136" h="4598" extrusionOk="0">
                    <a:moveTo>
                      <a:pt x="1780" y="0"/>
                    </a:moveTo>
                    <a:cubicBezTo>
                      <a:pt x="1479" y="0"/>
                      <a:pt x="1178" y="0"/>
                      <a:pt x="953" y="276"/>
                    </a:cubicBezTo>
                    <a:cubicBezTo>
                      <a:pt x="401" y="1003"/>
                      <a:pt x="0" y="1805"/>
                      <a:pt x="50" y="2757"/>
                    </a:cubicBezTo>
                    <a:cubicBezTo>
                      <a:pt x="75" y="3484"/>
                      <a:pt x="877" y="4411"/>
                      <a:pt x="1579" y="4562"/>
                    </a:cubicBezTo>
                    <a:cubicBezTo>
                      <a:pt x="1690" y="4586"/>
                      <a:pt x="1803" y="4598"/>
                      <a:pt x="1914" y="4598"/>
                    </a:cubicBezTo>
                    <a:cubicBezTo>
                      <a:pt x="2608" y="4598"/>
                      <a:pt x="3282" y="4143"/>
                      <a:pt x="3584" y="3409"/>
                    </a:cubicBezTo>
                    <a:cubicBezTo>
                      <a:pt x="3684" y="3208"/>
                      <a:pt x="3760" y="2983"/>
                      <a:pt x="3810" y="2757"/>
                    </a:cubicBezTo>
                    <a:cubicBezTo>
                      <a:pt x="4136" y="1429"/>
                      <a:pt x="3083" y="0"/>
                      <a:pt x="1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69" name="Google Shape;769;p31"/>
          <p:cNvGrpSpPr/>
          <p:nvPr/>
        </p:nvGrpSpPr>
        <p:grpSpPr>
          <a:xfrm rot="10800000">
            <a:off x="-13351" y="2427286"/>
            <a:ext cx="1100683" cy="1607633"/>
            <a:chOff x="8318488" y="2113013"/>
            <a:chExt cx="825512" cy="1205725"/>
          </a:xfrm>
        </p:grpSpPr>
        <p:sp>
          <p:nvSpPr>
            <p:cNvPr id="770" name="Google Shape;770;p31"/>
            <p:cNvSpPr/>
            <p:nvPr/>
          </p:nvSpPr>
          <p:spPr>
            <a:xfrm>
              <a:off x="8439700" y="2369263"/>
              <a:ext cx="704300" cy="949475"/>
            </a:xfrm>
            <a:custGeom>
              <a:avLst/>
              <a:gdLst/>
              <a:ahLst/>
              <a:cxnLst/>
              <a:rect l="l" t="t" r="r" b="b"/>
              <a:pathLst>
                <a:path w="28172" h="37979" extrusionOk="0">
                  <a:moveTo>
                    <a:pt x="12257" y="36367"/>
                  </a:moveTo>
                  <a:cubicBezTo>
                    <a:pt x="12282" y="36367"/>
                    <a:pt x="12382" y="36417"/>
                    <a:pt x="12382" y="36442"/>
                  </a:cubicBezTo>
                  <a:cubicBezTo>
                    <a:pt x="12334" y="36561"/>
                    <a:pt x="12287" y="36658"/>
                    <a:pt x="12131" y="36688"/>
                  </a:cubicBezTo>
                  <a:lnTo>
                    <a:pt x="12131" y="36688"/>
                  </a:lnTo>
                  <a:cubicBezTo>
                    <a:pt x="12131" y="36565"/>
                    <a:pt x="12133" y="36441"/>
                    <a:pt x="12257" y="36367"/>
                  </a:cubicBezTo>
                  <a:close/>
                  <a:moveTo>
                    <a:pt x="28171" y="1"/>
                  </a:moveTo>
                  <a:cubicBezTo>
                    <a:pt x="27144" y="377"/>
                    <a:pt x="26066" y="427"/>
                    <a:pt x="25039" y="878"/>
                  </a:cubicBezTo>
                  <a:cubicBezTo>
                    <a:pt x="24287" y="1204"/>
                    <a:pt x="23560" y="1630"/>
                    <a:pt x="22758" y="1780"/>
                  </a:cubicBezTo>
                  <a:cubicBezTo>
                    <a:pt x="21805" y="1906"/>
                    <a:pt x="21104" y="2532"/>
                    <a:pt x="20377" y="2983"/>
                  </a:cubicBezTo>
                  <a:cubicBezTo>
                    <a:pt x="19049" y="3785"/>
                    <a:pt x="17720" y="4612"/>
                    <a:pt x="16442" y="5540"/>
                  </a:cubicBezTo>
                  <a:cubicBezTo>
                    <a:pt x="15289" y="6367"/>
                    <a:pt x="14186" y="7269"/>
                    <a:pt x="13134" y="8221"/>
                  </a:cubicBezTo>
                  <a:cubicBezTo>
                    <a:pt x="11680" y="9625"/>
                    <a:pt x="10201" y="11003"/>
                    <a:pt x="8823" y="12457"/>
                  </a:cubicBezTo>
                  <a:cubicBezTo>
                    <a:pt x="7369" y="14011"/>
                    <a:pt x="6066" y="15690"/>
                    <a:pt x="4813" y="17394"/>
                  </a:cubicBezTo>
                  <a:cubicBezTo>
                    <a:pt x="4136" y="18322"/>
                    <a:pt x="3334" y="19199"/>
                    <a:pt x="2808" y="20226"/>
                  </a:cubicBezTo>
                  <a:cubicBezTo>
                    <a:pt x="5590" y="20402"/>
                    <a:pt x="6492" y="22858"/>
                    <a:pt x="6216" y="25114"/>
                  </a:cubicBezTo>
                  <a:cubicBezTo>
                    <a:pt x="6191" y="25439"/>
                    <a:pt x="6141" y="25765"/>
                    <a:pt x="6041" y="26091"/>
                  </a:cubicBezTo>
                  <a:cubicBezTo>
                    <a:pt x="5891" y="26643"/>
                    <a:pt x="5540" y="27094"/>
                    <a:pt x="4963" y="27169"/>
                  </a:cubicBezTo>
                  <a:cubicBezTo>
                    <a:pt x="4926" y="27172"/>
                    <a:pt x="4889" y="27174"/>
                    <a:pt x="4853" y="27174"/>
                  </a:cubicBezTo>
                  <a:cubicBezTo>
                    <a:pt x="4355" y="27174"/>
                    <a:pt x="3971" y="26854"/>
                    <a:pt x="3760" y="26317"/>
                  </a:cubicBezTo>
                  <a:cubicBezTo>
                    <a:pt x="3459" y="25615"/>
                    <a:pt x="3109" y="24938"/>
                    <a:pt x="2808" y="24236"/>
                  </a:cubicBezTo>
                  <a:cubicBezTo>
                    <a:pt x="2697" y="23984"/>
                    <a:pt x="2547" y="23860"/>
                    <a:pt x="2363" y="23860"/>
                  </a:cubicBezTo>
                  <a:cubicBezTo>
                    <a:pt x="2255" y="23860"/>
                    <a:pt x="2135" y="23903"/>
                    <a:pt x="2006" y="23986"/>
                  </a:cubicBezTo>
                  <a:cubicBezTo>
                    <a:pt x="1329" y="24387"/>
                    <a:pt x="703" y="24788"/>
                    <a:pt x="251" y="25465"/>
                  </a:cubicBezTo>
                  <a:cubicBezTo>
                    <a:pt x="302" y="25991"/>
                    <a:pt x="1" y="26492"/>
                    <a:pt x="76" y="27018"/>
                  </a:cubicBezTo>
                  <a:cubicBezTo>
                    <a:pt x="176" y="27946"/>
                    <a:pt x="201" y="28898"/>
                    <a:pt x="352" y="29825"/>
                  </a:cubicBezTo>
                  <a:cubicBezTo>
                    <a:pt x="502" y="30803"/>
                    <a:pt x="803" y="31780"/>
                    <a:pt x="1505" y="32532"/>
                  </a:cubicBezTo>
                  <a:cubicBezTo>
                    <a:pt x="2131" y="33209"/>
                    <a:pt x="3008" y="33635"/>
                    <a:pt x="3434" y="34512"/>
                  </a:cubicBezTo>
                  <a:cubicBezTo>
                    <a:pt x="3510" y="34638"/>
                    <a:pt x="3710" y="34688"/>
                    <a:pt x="3860" y="34763"/>
                  </a:cubicBezTo>
                  <a:cubicBezTo>
                    <a:pt x="4512" y="35164"/>
                    <a:pt x="5214" y="35515"/>
                    <a:pt x="5815" y="35941"/>
                  </a:cubicBezTo>
                  <a:cubicBezTo>
                    <a:pt x="6592" y="36492"/>
                    <a:pt x="7269" y="37119"/>
                    <a:pt x="7996" y="37695"/>
                  </a:cubicBezTo>
                  <a:cubicBezTo>
                    <a:pt x="8240" y="37884"/>
                    <a:pt x="8508" y="37979"/>
                    <a:pt x="8764" y="37979"/>
                  </a:cubicBezTo>
                  <a:cubicBezTo>
                    <a:pt x="9087" y="37979"/>
                    <a:pt x="9390" y="37827"/>
                    <a:pt x="9600" y="37520"/>
                  </a:cubicBezTo>
                  <a:cubicBezTo>
                    <a:pt x="9825" y="37194"/>
                    <a:pt x="10076" y="36793"/>
                    <a:pt x="10377" y="36693"/>
                  </a:cubicBezTo>
                  <a:cubicBezTo>
                    <a:pt x="10703" y="36567"/>
                    <a:pt x="11053" y="36668"/>
                    <a:pt x="11179" y="36216"/>
                  </a:cubicBezTo>
                  <a:cubicBezTo>
                    <a:pt x="11192" y="36177"/>
                    <a:pt x="11205" y="36162"/>
                    <a:pt x="11218" y="36162"/>
                  </a:cubicBezTo>
                  <a:cubicBezTo>
                    <a:pt x="11252" y="36162"/>
                    <a:pt x="11279" y="36280"/>
                    <a:pt x="11279" y="36317"/>
                  </a:cubicBezTo>
                  <a:cubicBezTo>
                    <a:pt x="11305" y="36650"/>
                    <a:pt x="11448" y="36721"/>
                    <a:pt x="11623" y="36721"/>
                  </a:cubicBezTo>
                  <a:cubicBezTo>
                    <a:pt x="11753" y="36721"/>
                    <a:pt x="11900" y="36681"/>
                    <a:pt x="12028" y="36681"/>
                  </a:cubicBezTo>
                  <a:cubicBezTo>
                    <a:pt x="12060" y="36681"/>
                    <a:pt x="12092" y="36684"/>
                    <a:pt x="12121" y="36690"/>
                  </a:cubicBezTo>
                  <a:lnTo>
                    <a:pt x="12121" y="36690"/>
                  </a:lnTo>
                  <a:cubicBezTo>
                    <a:pt x="12116" y="36691"/>
                    <a:pt x="12111" y="36692"/>
                    <a:pt x="12106" y="36693"/>
                  </a:cubicBezTo>
                  <a:cubicBezTo>
                    <a:pt x="12156" y="36893"/>
                    <a:pt x="12131" y="37094"/>
                    <a:pt x="12056" y="37269"/>
                  </a:cubicBezTo>
                  <a:cubicBezTo>
                    <a:pt x="11892" y="37597"/>
                    <a:pt x="12064" y="37741"/>
                    <a:pt x="12269" y="37741"/>
                  </a:cubicBezTo>
                  <a:cubicBezTo>
                    <a:pt x="12314" y="37741"/>
                    <a:pt x="12361" y="37734"/>
                    <a:pt x="12407" y="37720"/>
                  </a:cubicBezTo>
                  <a:cubicBezTo>
                    <a:pt x="13184" y="37520"/>
                    <a:pt x="14136" y="37670"/>
                    <a:pt x="14612" y="36768"/>
                  </a:cubicBezTo>
                  <a:cubicBezTo>
                    <a:pt x="14663" y="36668"/>
                    <a:pt x="14838" y="36617"/>
                    <a:pt x="14938" y="36542"/>
                  </a:cubicBezTo>
                  <a:cubicBezTo>
                    <a:pt x="16292" y="35790"/>
                    <a:pt x="17419" y="34688"/>
                    <a:pt x="18873" y="34111"/>
                  </a:cubicBezTo>
                  <a:cubicBezTo>
                    <a:pt x="19023" y="34036"/>
                    <a:pt x="19149" y="33936"/>
                    <a:pt x="19274" y="33810"/>
                  </a:cubicBezTo>
                  <a:cubicBezTo>
                    <a:pt x="20978" y="32307"/>
                    <a:pt x="23008" y="31179"/>
                    <a:pt x="24738" y="29675"/>
                  </a:cubicBezTo>
                  <a:cubicBezTo>
                    <a:pt x="25765" y="28748"/>
                    <a:pt x="26943" y="27971"/>
                    <a:pt x="28171" y="27269"/>
                  </a:cubicBezTo>
                  <a:lnTo>
                    <a:pt x="28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1"/>
            <p:cNvSpPr/>
            <p:nvPr/>
          </p:nvSpPr>
          <p:spPr>
            <a:xfrm>
              <a:off x="8546850" y="2113013"/>
              <a:ext cx="464325" cy="461800"/>
            </a:xfrm>
            <a:custGeom>
              <a:avLst/>
              <a:gdLst/>
              <a:ahLst/>
              <a:cxnLst/>
              <a:rect l="l" t="t" r="r" b="b"/>
              <a:pathLst>
                <a:path w="18573" h="18472" extrusionOk="0">
                  <a:moveTo>
                    <a:pt x="11409" y="5098"/>
                  </a:moveTo>
                  <a:cubicBezTo>
                    <a:pt x="11713" y="5098"/>
                    <a:pt x="11982" y="5126"/>
                    <a:pt x="12181" y="5188"/>
                  </a:cubicBezTo>
                  <a:cubicBezTo>
                    <a:pt x="12682" y="5338"/>
                    <a:pt x="12983" y="5614"/>
                    <a:pt x="13108" y="6115"/>
                  </a:cubicBezTo>
                  <a:cubicBezTo>
                    <a:pt x="13560" y="7694"/>
                    <a:pt x="13409" y="9198"/>
                    <a:pt x="12657" y="10627"/>
                  </a:cubicBezTo>
                  <a:cubicBezTo>
                    <a:pt x="12432" y="11053"/>
                    <a:pt x="12106" y="11404"/>
                    <a:pt x="11705" y="11679"/>
                  </a:cubicBezTo>
                  <a:cubicBezTo>
                    <a:pt x="10828" y="12281"/>
                    <a:pt x="9775" y="12506"/>
                    <a:pt x="8722" y="12682"/>
                  </a:cubicBezTo>
                  <a:cubicBezTo>
                    <a:pt x="8698" y="12683"/>
                    <a:pt x="8674" y="12683"/>
                    <a:pt x="8650" y="12683"/>
                  </a:cubicBezTo>
                  <a:cubicBezTo>
                    <a:pt x="7962" y="12683"/>
                    <a:pt x="7483" y="12338"/>
                    <a:pt x="7143" y="11805"/>
                  </a:cubicBezTo>
                  <a:cubicBezTo>
                    <a:pt x="6066" y="10025"/>
                    <a:pt x="5940" y="9073"/>
                    <a:pt x="7143" y="7293"/>
                  </a:cubicBezTo>
                  <a:cubicBezTo>
                    <a:pt x="7544" y="6692"/>
                    <a:pt x="7971" y="6090"/>
                    <a:pt x="8622" y="5714"/>
                  </a:cubicBezTo>
                  <a:cubicBezTo>
                    <a:pt x="9244" y="5356"/>
                    <a:pt x="10489" y="5098"/>
                    <a:pt x="11409" y="5098"/>
                  </a:cubicBezTo>
                  <a:close/>
                  <a:moveTo>
                    <a:pt x="10151" y="0"/>
                  </a:moveTo>
                  <a:cubicBezTo>
                    <a:pt x="8622" y="0"/>
                    <a:pt x="7118" y="301"/>
                    <a:pt x="5665" y="752"/>
                  </a:cubicBezTo>
                  <a:cubicBezTo>
                    <a:pt x="4963" y="952"/>
                    <a:pt x="4236" y="1228"/>
                    <a:pt x="3760" y="1805"/>
                  </a:cubicBezTo>
                  <a:cubicBezTo>
                    <a:pt x="2983" y="2807"/>
                    <a:pt x="2006" y="3634"/>
                    <a:pt x="1354" y="4737"/>
                  </a:cubicBezTo>
                  <a:cubicBezTo>
                    <a:pt x="1178" y="5013"/>
                    <a:pt x="1028" y="5313"/>
                    <a:pt x="928" y="5614"/>
                  </a:cubicBezTo>
                  <a:cubicBezTo>
                    <a:pt x="402" y="7143"/>
                    <a:pt x="1" y="8672"/>
                    <a:pt x="376" y="10301"/>
                  </a:cubicBezTo>
                  <a:cubicBezTo>
                    <a:pt x="702" y="11654"/>
                    <a:pt x="853" y="13058"/>
                    <a:pt x="1830" y="14161"/>
                  </a:cubicBezTo>
                  <a:cubicBezTo>
                    <a:pt x="2206" y="14562"/>
                    <a:pt x="2557" y="15013"/>
                    <a:pt x="2858" y="15489"/>
                  </a:cubicBezTo>
                  <a:cubicBezTo>
                    <a:pt x="3058" y="15815"/>
                    <a:pt x="3309" y="16065"/>
                    <a:pt x="3635" y="16266"/>
                  </a:cubicBezTo>
                  <a:cubicBezTo>
                    <a:pt x="4161" y="16617"/>
                    <a:pt x="4687" y="16943"/>
                    <a:pt x="5239" y="17268"/>
                  </a:cubicBezTo>
                  <a:cubicBezTo>
                    <a:pt x="6079" y="17791"/>
                    <a:pt x="6920" y="18313"/>
                    <a:pt x="7947" y="18313"/>
                  </a:cubicBezTo>
                  <a:cubicBezTo>
                    <a:pt x="8053" y="18313"/>
                    <a:pt x="8161" y="18308"/>
                    <a:pt x="8271" y="18296"/>
                  </a:cubicBezTo>
                  <a:cubicBezTo>
                    <a:pt x="8285" y="18294"/>
                    <a:pt x="8298" y="18293"/>
                    <a:pt x="8312" y="18293"/>
                  </a:cubicBezTo>
                  <a:cubicBezTo>
                    <a:pt x="8477" y="18293"/>
                    <a:pt x="8662" y="18425"/>
                    <a:pt x="8848" y="18471"/>
                  </a:cubicBezTo>
                  <a:cubicBezTo>
                    <a:pt x="9900" y="17519"/>
                    <a:pt x="11003" y="16617"/>
                    <a:pt x="12156" y="15790"/>
                  </a:cubicBezTo>
                  <a:cubicBezTo>
                    <a:pt x="13434" y="14862"/>
                    <a:pt x="14763" y="14035"/>
                    <a:pt x="16091" y="13233"/>
                  </a:cubicBezTo>
                  <a:cubicBezTo>
                    <a:pt x="16818" y="12782"/>
                    <a:pt x="17519" y="12156"/>
                    <a:pt x="18472" y="12030"/>
                  </a:cubicBezTo>
                  <a:cubicBezTo>
                    <a:pt x="18572" y="10526"/>
                    <a:pt x="18096" y="9098"/>
                    <a:pt x="17870" y="7619"/>
                  </a:cubicBezTo>
                  <a:cubicBezTo>
                    <a:pt x="17695" y="6191"/>
                    <a:pt x="17219" y="4862"/>
                    <a:pt x="16517" y="3684"/>
                  </a:cubicBezTo>
                  <a:cubicBezTo>
                    <a:pt x="15088" y="1328"/>
                    <a:pt x="12983" y="50"/>
                    <a:pt x="10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1"/>
            <p:cNvSpPr/>
            <p:nvPr/>
          </p:nvSpPr>
          <p:spPr>
            <a:xfrm>
              <a:off x="8318488" y="2846512"/>
              <a:ext cx="322548" cy="243149"/>
            </a:xfrm>
            <a:custGeom>
              <a:avLst/>
              <a:gdLst/>
              <a:ahLst/>
              <a:cxnLst/>
              <a:rect l="l" t="t" r="r" b="b"/>
              <a:pathLst>
                <a:path w="9250" h="6973" extrusionOk="0">
                  <a:moveTo>
                    <a:pt x="5565" y="25"/>
                  </a:moveTo>
                  <a:cubicBezTo>
                    <a:pt x="5064" y="76"/>
                    <a:pt x="4562" y="0"/>
                    <a:pt x="4086" y="226"/>
                  </a:cubicBezTo>
                  <a:cubicBezTo>
                    <a:pt x="2658" y="903"/>
                    <a:pt x="1505" y="1855"/>
                    <a:pt x="627" y="3158"/>
                  </a:cubicBezTo>
                  <a:cubicBezTo>
                    <a:pt x="226" y="3760"/>
                    <a:pt x="1" y="4386"/>
                    <a:pt x="26" y="5138"/>
                  </a:cubicBezTo>
                  <a:cubicBezTo>
                    <a:pt x="51" y="5740"/>
                    <a:pt x="277" y="6166"/>
                    <a:pt x="803" y="6416"/>
                  </a:cubicBezTo>
                  <a:cubicBezTo>
                    <a:pt x="942" y="6479"/>
                    <a:pt x="1092" y="6509"/>
                    <a:pt x="1244" y="6509"/>
                  </a:cubicBezTo>
                  <a:cubicBezTo>
                    <a:pt x="1637" y="6509"/>
                    <a:pt x="2049" y="6309"/>
                    <a:pt x="2357" y="5965"/>
                  </a:cubicBezTo>
                  <a:cubicBezTo>
                    <a:pt x="2557" y="5715"/>
                    <a:pt x="2708" y="5414"/>
                    <a:pt x="3008" y="5264"/>
                  </a:cubicBezTo>
                  <a:cubicBezTo>
                    <a:pt x="3460" y="4587"/>
                    <a:pt x="4086" y="4186"/>
                    <a:pt x="4763" y="3785"/>
                  </a:cubicBezTo>
                  <a:cubicBezTo>
                    <a:pt x="4892" y="3702"/>
                    <a:pt x="5012" y="3659"/>
                    <a:pt x="5120" y="3659"/>
                  </a:cubicBezTo>
                  <a:cubicBezTo>
                    <a:pt x="5304" y="3659"/>
                    <a:pt x="5454" y="3783"/>
                    <a:pt x="5565" y="4035"/>
                  </a:cubicBezTo>
                  <a:cubicBezTo>
                    <a:pt x="5866" y="4737"/>
                    <a:pt x="6216" y="5414"/>
                    <a:pt x="6517" y="6116"/>
                  </a:cubicBezTo>
                  <a:cubicBezTo>
                    <a:pt x="6728" y="6653"/>
                    <a:pt x="7112" y="6973"/>
                    <a:pt x="7610" y="6973"/>
                  </a:cubicBezTo>
                  <a:cubicBezTo>
                    <a:pt x="7646" y="6973"/>
                    <a:pt x="7683" y="6971"/>
                    <a:pt x="7720" y="6968"/>
                  </a:cubicBezTo>
                  <a:cubicBezTo>
                    <a:pt x="8297" y="6893"/>
                    <a:pt x="8648" y="6442"/>
                    <a:pt x="8798" y="5890"/>
                  </a:cubicBezTo>
                  <a:cubicBezTo>
                    <a:pt x="8898" y="5564"/>
                    <a:pt x="8948" y="5238"/>
                    <a:pt x="8973" y="4913"/>
                  </a:cubicBezTo>
                  <a:cubicBezTo>
                    <a:pt x="9249" y="2657"/>
                    <a:pt x="8347" y="201"/>
                    <a:pt x="5565"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3" name="Google Shape;773;p31"/>
          <p:cNvSpPr/>
          <p:nvPr/>
        </p:nvSpPr>
        <p:spPr>
          <a:xfrm rot="10800000">
            <a:off x="839867" y="5854503"/>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31"/>
          <p:cNvSpPr/>
          <p:nvPr/>
        </p:nvSpPr>
        <p:spPr>
          <a:xfrm rot="10800000">
            <a:off x="1212467" y="5276337"/>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31"/>
          <p:cNvSpPr/>
          <p:nvPr/>
        </p:nvSpPr>
        <p:spPr>
          <a:xfrm rot="10800000">
            <a:off x="145633" y="5135004"/>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31"/>
          <p:cNvSpPr/>
          <p:nvPr/>
        </p:nvSpPr>
        <p:spPr>
          <a:xfrm rot="10800000">
            <a:off x="558333" y="5651303"/>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31"/>
          <p:cNvSpPr/>
          <p:nvPr/>
        </p:nvSpPr>
        <p:spPr>
          <a:xfrm rot="10800000">
            <a:off x="690334" y="5296236"/>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31"/>
          <p:cNvSpPr/>
          <p:nvPr/>
        </p:nvSpPr>
        <p:spPr>
          <a:xfrm rot="10800000">
            <a:off x="844901" y="4916969"/>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31"/>
          <p:cNvSpPr/>
          <p:nvPr/>
        </p:nvSpPr>
        <p:spPr>
          <a:xfrm>
            <a:off x="3222771" y="6330487"/>
            <a:ext cx="1561436" cy="528300"/>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0" name="Google Shape;780;p31"/>
          <p:cNvGrpSpPr/>
          <p:nvPr/>
        </p:nvGrpSpPr>
        <p:grpSpPr>
          <a:xfrm>
            <a:off x="10555438" y="5052453"/>
            <a:ext cx="1871129" cy="1951200"/>
            <a:chOff x="7916578" y="3789340"/>
            <a:chExt cx="1403347" cy="1463400"/>
          </a:xfrm>
        </p:grpSpPr>
        <p:sp>
          <p:nvSpPr>
            <p:cNvPr id="781" name="Google Shape;781;p31"/>
            <p:cNvSpPr/>
            <p:nvPr/>
          </p:nvSpPr>
          <p:spPr>
            <a:xfrm rot="10800000">
              <a:off x="8280815" y="4720140"/>
              <a:ext cx="101657" cy="78200"/>
            </a:xfrm>
            <a:custGeom>
              <a:avLst/>
              <a:gdLst/>
              <a:ahLst/>
              <a:cxnLst/>
              <a:rect l="l" t="t" r="r" b="b"/>
              <a:pathLst>
                <a:path w="4036" h="3128" extrusionOk="0">
                  <a:moveTo>
                    <a:pt x="2242" y="1"/>
                  </a:moveTo>
                  <a:cubicBezTo>
                    <a:pt x="1456" y="1"/>
                    <a:pt x="470" y="623"/>
                    <a:pt x="301" y="1298"/>
                  </a:cubicBezTo>
                  <a:cubicBezTo>
                    <a:pt x="0" y="2401"/>
                    <a:pt x="552" y="3128"/>
                    <a:pt x="1604" y="3128"/>
                  </a:cubicBezTo>
                  <a:cubicBezTo>
                    <a:pt x="2231" y="3128"/>
                    <a:pt x="2782" y="2852"/>
                    <a:pt x="3208" y="2426"/>
                  </a:cubicBezTo>
                  <a:cubicBezTo>
                    <a:pt x="4035" y="1674"/>
                    <a:pt x="3735" y="446"/>
                    <a:pt x="2657" y="70"/>
                  </a:cubicBezTo>
                  <a:cubicBezTo>
                    <a:pt x="2530" y="22"/>
                    <a:pt x="2390" y="1"/>
                    <a:pt x="2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1"/>
            <p:cNvSpPr/>
            <p:nvPr/>
          </p:nvSpPr>
          <p:spPr>
            <a:xfrm rot="10800000">
              <a:off x="8064933" y="4795465"/>
              <a:ext cx="82716" cy="70400"/>
            </a:xfrm>
            <a:custGeom>
              <a:avLst/>
              <a:gdLst/>
              <a:ahLst/>
              <a:cxnLst/>
              <a:rect l="l" t="t" r="r" b="b"/>
              <a:pathLst>
                <a:path w="3284" h="2816" extrusionOk="0">
                  <a:moveTo>
                    <a:pt x="1821" y="0"/>
                  </a:moveTo>
                  <a:cubicBezTo>
                    <a:pt x="1214" y="0"/>
                    <a:pt x="453" y="415"/>
                    <a:pt x="226" y="891"/>
                  </a:cubicBezTo>
                  <a:cubicBezTo>
                    <a:pt x="1" y="1393"/>
                    <a:pt x="201" y="2195"/>
                    <a:pt x="627" y="2520"/>
                  </a:cubicBezTo>
                  <a:cubicBezTo>
                    <a:pt x="883" y="2715"/>
                    <a:pt x="1221" y="2815"/>
                    <a:pt x="1564" y="2815"/>
                  </a:cubicBezTo>
                  <a:cubicBezTo>
                    <a:pt x="1928" y="2815"/>
                    <a:pt x="2298" y="2702"/>
                    <a:pt x="2582" y="2470"/>
                  </a:cubicBezTo>
                  <a:cubicBezTo>
                    <a:pt x="2858" y="2270"/>
                    <a:pt x="3058" y="1994"/>
                    <a:pt x="3284" y="1768"/>
                  </a:cubicBezTo>
                  <a:cubicBezTo>
                    <a:pt x="3284" y="1267"/>
                    <a:pt x="3158" y="841"/>
                    <a:pt x="2958" y="390"/>
                  </a:cubicBezTo>
                  <a:cubicBezTo>
                    <a:pt x="2883" y="340"/>
                    <a:pt x="2833" y="265"/>
                    <a:pt x="2783" y="189"/>
                  </a:cubicBezTo>
                  <a:cubicBezTo>
                    <a:pt x="2507" y="189"/>
                    <a:pt x="2256" y="64"/>
                    <a:pt x="2006" y="14"/>
                  </a:cubicBezTo>
                  <a:cubicBezTo>
                    <a:pt x="1946" y="5"/>
                    <a:pt x="1884" y="0"/>
                    <a:pt x="18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1"/>
            <p:cNvSpPr/>
            <p:nvPr/>
          </p:nvSpPr>
          <p:spPr>
            <a:xfrm rot="10800000">
              <a:off x="8154575" y="5013215"/>
              <a:ext cx="65588" cy="62450"/>
            </a:xfrm>
            <a:custGeom>
              <a:avLst/>
              <a:gdLst/>
              <a:ahLst/>
              <a:cxnLst/>
              <a:rect l="l" t="t" r="r" b="b"/>
              <a:pathLst>
                <a:path w="2604" h="2498" extrusionOk="0">
                  <a:moveTo>
                    <a:pt x="1398" y="0"/>
                  </a:moveTo>
                  <a:cubicBezTo>
                    <a:pt x="1128" y="0"/>
                    <a:pt x="838" y="119"/>
                    <a:pt x="549" y="361"/>
                  </a:cubicBezTo>
                  <a:cubicBezTo>
                    <a:pt x="423" y="486"/>
                    <a:pt x="323" y="612"/>
                    <a:pt x="223" y="762"/>
                  </a:cubicBezTo>
                  <a:cubicBezTo>
                    <a:pt x="148" y="962"/>
                    <a:pt x="47" y="1188"/>
                    <a:pt x="22" y="1414"/>
                  </a:cubicBezTo>
                  <a:cubicBezTo>
                    <a:pt x="1" y="2104"/>
                    <a:pt x="351" y="2497"/>
                    <a:pt x="960" y="2497"/>
                  </a:cubicBezTo>
                  <a:cubicBezTo>
                    <a:pt x="1059" y="2497"/>
                    <a:pt x="1164" y="2487"/>
                    <a:pt x="1276" y="2466"/>
                  </a:cubicBezTo>
                  <a:cubicBezTo>
                    <a:pt x="1401" y="2441"/>
                    <a:pt x="1551" y="2416"/>
                    <a:pt x="1677" y="2391"/>
                  </a:cubicBezTo>
                  <a:cubicBezTo>
                    <a:pt x="1727" y="2241"/>
                    <a:pt x="1877" y="2241"/>
                    <a:pt x="1977" y="2165"/>
                  </a:cubicBezTo>
                  <a:cubicBezTo>
                    <a:pt x="2529" y="1739"/>
                    <a:pt x="2604" y="987"/>
                    <a:pt x="2178" y="411"/>
                  </a:cubicBezTo>
                  <a:cubicBezTo>
                    <a:pt x="1957" y="138"/>
                    <a:pt x="1689"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1"/>
            <p:cNvSpPr/>
            <p:nvPr/>
          </p:nvSpPr>
          <p:spPr>
            <a:xfrm rot="10800000">
              <a:off x="8068761" y="4949440"/>
              <a:ext cx="65639" cy="58325"/>
            </a:xfrm>
            <a:custGeom>
              <a:avLst/>
              <a:gdLst/>
              <a:ahLst/>
              <a:cxnLst/>
              <a:rect l="l" t="t" r="r" b="b"/>
              <a:pathLst>
                <a:path w="2606" h="2333" extrusionOk="0">
                  <a:moveTo>
                    <a:pt x="1580" y="1"/>
                  </a:moveTo>
                  <a:cubicBezTo>
                    <a:pt x="552" y="1"/>
                    <a:pt x="1" y="703"/>
                    <a:pt x="101" y="1855"/>
                  </a:cubicBezTo>
                  <a:cubicBezTo>
                    <a:pt x="251" y="1931"/>
                    <a:pt x="352" y="2031"/>
                    <a:pt x="427" y="2181"/>
                  </a:cubicBezTo>
                  <a:cubicBezTo>
                    <a:pt x="652" y="2231"/>
                    <a:pt x="878" y="2307"/>
                    <a:pt x="1104" y="2332"/>
                  </a:cubicBezTo>
                  <a:cubicBezTo>
                    <a:pt x="1122" y="2332"/>
                    <a:pt x="1139" y="2332"/>
                    <a:pt x="1157" y="2332"/>
                  </a:cubicBezTo>
                  <a:cubicBezTo>
                    <a:pt x="2053" y="2332"/>
                    <a:pt x="2605" y="1712"/>
                    <a:pt x="2507" y="803"/>
                  </a:cubicBezTo>
                  <a:cubicBezTo>
                    <a:pt x="2432" y="226"/>
                    <a:pt x="2156" y="1"/>
                    <a:pt x="1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1"/>
            <p:cNvSpPr/>
            <p:nvPr/>
          </p:nvSpPr>
          <p:spPr>
            <a:xfrm rot="10800000">
              <a:off x="7916578" y="3789340"/>
              <a:ext cx="1403347" cy="1463400"/>
            </a:xfrm>
            <a:custGeom>
              <a:avLst/>
              <a:gdLst/>
              <a:ahLst/>
              <a:cxnLst/>
              <a:rect l="l" t="t" r="r" b="b"/>
              <a:pathLst>
                <a:path w="55716" h="58536" extrusionOk="0">
                  <a:moveTo>
                    <a:pt x="35060" y="7878"/>
                  </a:moveTo>
                  <a:cubicBezTo>
                    <a:pt x="35605" y="7878"/>
                    <a:pt x="36118" y="8017"/>
                    <a:pt x="36643" y="8296"/>
                  </a:cubicBezTo>
                  <a:cubicBezTo>
                    <a:pt x="37545" y="8772"/>
                    <a:pt x="38197" y="9449"/>
                    <a:pt x="38598" y="10326"/>
                  </a:cubicBezTo>
                  <a:cubicBezTo>
                    <a:pt x="38923" y="11028"/>
                    <a:pt x="38698" y="12181"/>
                    <a:pt x="38121" y="12732"/>
                  </a:cubicBezTo>
                  <a:cubicBezTo>
                    <a:pt x="37507" y="13329"/>
                    <a:pt x="36800" y="13648"/>
                    <a:pt x="36039" y="13648"/>
                  </a:cubicBezTo>
                  <a:cubicBezTo>
                    <a:pt x="35683" y="13648"/>
                    <a:pt x="35314" y="13578"/>
                    <a:pt x="34938" y="13434"/>
                  </a:cubicBezTo>
                  <a:cubicBezTo>
                    <a:pt x="33535" y="12908"/>
                    <a:pt x="32307" y="11805"/>
                    <a:pt x="32457" y="10101"/>
                  </a:cubicBezTo>
                  <a:cubicBezTo>
                    <a:pt x="32457" y="8697"/>
                    <a:pt x="32808" y="8346"/>
                    <a:pt x="34162" y="7995"/>
                  </a:cubicBezTo>
                  <a:cubicBezTo>
                    <a:pt x="34474" y="7917"/>
                    <a:pt x="34771" y="7878"/>
                    <a:pt x="35060" y="7878"/>
                  </a:cubicBezTo>
                  <a:close/>
                  <a:moveTo>
                    <a:pt x="43199" y="12656"/>
                  </a:moveTo>
                  <a:cubicBezTo>
                    <a:pt x="43738" y="12656"/>
                    <a:pt x="44287" y="13145"/>
                    <a:pt x="44312" y="13634"/>
                  </a:cubicBezTo>
                  <a:cubicBezTo>
                    <a:pt x="44337" y="14311"/>
                    <a:pt x="43710" y="14888"/>
                    <a:pt x="42934" y="14888"/>
                  </a:cubicBezTo>
                  <a:cubicBezTo>
                    <a:pt x="42910" y="14888"/>
                    <a:pt x="42887" y="14889"/>
                    <a:pt x="42864" y="14889"/>
                  </a:cubicBezTo>
                  <a:cubicBezTo>
                    <a:pt x="42207" y="14889"/>
                    <a:pt x="41856" y="14539"/>
                    <a:pt x="41856" y="13885"/>
                  </a:cubicBezTo>
                  <a:cubicBezTo>
                    <a:pt x="41881" y="13183"/>
                    <a:pt x="42407" y="12657"/>
                    <a:pt x="43159" y="12657"/>
                  </a:cubicBezTo>
                  <a:cubicBezTo>
                    <a:pt x="43172" y="12656"/>
                    <a:pt x="43186" y="12656"/>
                    <a:pt x="43199" y="12656"/>
                  </a:cubicBezTo>
                  <a:close/>
                  <a:moveTo>
                    <a:pt x="44110" y="17067"/>
                  </a:moveTo>
                  <a:cubicBezTo>
                    <a:pt x="44119" y="17067"/>
                    <a:pt x="44128" y="17068"/>
                    <a:pt x="44137" y="17068"/>
                  </a:cubicBezTo>
                  <a:cubicBezTo>
                    <a:pt x="44688" y="17093"/>
                    <a:pt x="45139" y="17720"/>
                    <a:pt x="45139" y="18446"/>
                  </a:cubicBezTo>
                  <a:cubicBezTo>
                    <a:pt x="45139" y="19274"/>
                    <a:pt x="44788" y="19649"/>
                    <a:pt x="44036" y="19675"/>
                  </a:cubicBezTo>
                  <a:cubicBezTo>
                    <a:pt x="44019" y="19675"/>
                    <a:pt x="44002" y="19675"/>
                    <a:pt x="43984" y="19675"/>
                  </a:cubicBezTo>
                  <a:cubicBezTo>
                    <a:pt x="43179" y="19675"/>
                    <a:pt x="42483" y="19109"/>
                    <a:pt x="42507" y="18472"/>
                  </a:cubicBezTo>
                  <a:cubicBezTo>
                    <a:pt x="42507" y="17903"/>
                    <a:pt x="43506" y="17067"/>
                    <a:pt x="44110" y="17067"/>
                  </a:cubicBezTo>
                  <a:close/>
                  <a:moveTo>
                    <a:pt x="26149" y="15310"/>
                  </a:moveTo>
                  <a:cubicBezTo>
                    <a:pt x="26632" y="15310"/>
                    <a:pt x="27134" y="15493"/>
                    <a:pt x="27520" y="15940"/>
                  </a:cubicBezTo>
                  <a:cubicBezTo>
                    <a:pt x="28497" y="17143"/>
                    <a:pt x="28222" y="18822"/>
                    <a:pt x="26868" y="19675"/>
                  </a:cubicBezTo>
                  <a:cubicBezTo>
                    <a:pt x="26618" y="19825"/>
                    <a:pt x="26342" y="19950"/>
                    <a:pt x="26066" y="20050"/>
                  </a:cubicBezTo>
                  <a:cubicBezTo>
                    <a:pt x="25859" y="20127"/>
                    <a:pt x="25647" y="20162"/>
                    <a:pt x="25438" y="20162"/>
                  </a:cubicBezTo>
                  <a:cubicBezTo>
                    <a:pt x="24411" y="20162"/>
                    <a:pt x="23455" y="19304"/>
                    <a:pt x="23435" y="18221"/>
                  </a:cubicBezTo>
                  <a:cubicBezTo>
                    <a:pt x="23410" y="17168"/>
                    <a:pt x="24512" y="15564"/>
                    <a:pt x="25816" y="15339"/>
                  </a:cubicBezTo>
                  <a:cubicBezTo>
                    <a:pt x="25925" y="15320"/>
                    <a:pt x="26036" y="15310"/>
                    <a:pt x="26149" y="15310"/>
                  </a:cubicBezTo>
                  <a:close/>
                  <a:moveTo>
                    <a:pt x="39461" y="18177"/>
                  </a:moveTo>
                  <a:cubicBezTo>
                    <a:pt x="39609" y="18177"/>
                    <a:pt x="39749" y="18198"/>
                    <a:pt x="39876" y="18246"/>
                  </a:cubicBezTo>
                  <a:cubicBezTo>
                    <a:pt x="40954" y="18622"/>
                    <a:pt x="41254" y="19850"/>
                    <a:pt x="40427" y="20602"/>
                  </a:cubicBezTo>
                  <a:cubicBezTo>
                    <a:pt x="40001" y="21028"/>
                    <a:pt x="39450" y="21304"/>
                    <a:pt x="38823" y="21304"/>
                  </a:cubicBezTo>
                  <a:cubicBezTo>
                    <a:pt x="37771" y="21304"/>
                    <a:pt x="37219" y="20577"/>
                    <a:pt x="37520" y="19474"/>
                  </a:cubicBezTo>
                  <a:cubicBezTo>
                    <a:pt x="37689" y="18799"/>
                    <a:pt x="38675" y="18177"/>
                    <a:pt x="39461" y="18177"/>
                  </a:cubicBezTo>
                  <a:close/>
                  <a:moveTo>
                    <a:pt x="9950" y="21477"/>
                  </a:moveTo>
                  <a:cubicBezTo>
                    <a:pt x="9975" y="21477"/>
                    <a:pt x="10001" y="21478"/>
                    <a:pt x="10026" y="21479"/>
                  </a:cubicBezTo>
                  <a:cubicBezTo>
                    <a:pt x="11179" y="21529"/>
                    <a:pt x="12257" y="22507"/>
                    <a:pt x="12207" y="23534"/>
                  </a:cubicBezTo>
                  <a:cubicBezTo>
                    <a:pt x="12182" y="24331"/>
                    <a:pt x="11018" y="25268"/>
                    <a:pt x="10059" y="25268"/>
                  </a:cubicBezTo>
                  <a:cubicBezTo>
                    <a:pt x="10023" y="25268"/>
                    <a:pt x="9987" y="25266"/>
                    <a:pt x="9951" y="25264"/>
                  </a:cubicBezTo>
                  <a:cubicBezTo>
                    <a:pt x="8798" y="25213"/>
                    <a:pt x="8272" y="24161"/>
                    <a:pt x="8222" y="23208"/>
                  </a:cubicBezTo>
                  <a:cubicBezTo>
                    <a:pt x="8173" y="22307"/>
                    <a:pt x="9071" y="21477"/>
                    <a:pt x="9950" y="21477"/>
                  </a:cubicBezTo>
                  <a:close/>
                  <a:moveTo>
                    <a:pt x="17827" y="25668"/>
                  </a:moveTo>
                  <a:cubicBezTo>
                    <a:pt x="18007" y="25668"/>
                    <a:pt x="18196" y="25706"/>
                    <a:pt x="18397" y="25790"/>
                  </a:cubicBezTo>
                  <a:cubicBezTo>
                    <a:pt x="19149" y="26091"/>
                    <a:pt x="19500" y="26767"/>
                    <a:pt x="19625" y="27494"/>
                  </a:cubicBezTo>
                  <a:cubicBezTo>
                    <a:pt x="19876" y="29098"/>
                    <a:pt x="18898" y="30527"/>
                    <a:pt x="17595" y="31178"/>
                  </a:cubicBezTo>
                  <a:cubicBezTo>
                    <a:pt x="17336" y="31314"/>
                    <a:pt x="17069" y="31377"/>
                    <a:pt x="16812" y="31377"/>
                  </a:cubicBezTo>
                  <a:cubicBezTo>
                    <a:pt x="16026" y="31377"/>
                    <a:pt x="15334" y="30788"/>
                    <a:pt x="15239" y="29900"/>
                  </a:cubicBezTo>
                  <a:cubicBezTo>
                    <a:pt x="15214" y="29675"/>
                    <a:pt x="15239" y="29424"/>
                    <a:pt x="15239" y="29173"/>
                  </a:cubicBezTo>
                  <a:cubicBezTo>
                    <a:pt x="15139" y="28046"/>
                    <a:pt x="15590" y="27143"/>
                    <a:pt x="16417" y="26366"/>
                  </a:cubicBezTo>
                  <a:cubicBezTo>
                    <a:pt x="16863" y="25976"/>
                    <a:pt x="17309" y="25668"/>
                    <a:pt x="17827" y="25668"/>
                  </a:cubicBezTo>
                  <a:close/>
                  <a:moveTo>
                    <a:pt x="33038" y="30891"/>
                  </a:moveTo>
                  <a:cubicBezTo>
                    <a:pt x="33133" y="30891"/>
                    <a:pt x="33232" y="30895"/>
                    <a:pt x="33334" y="30903"/>
                  </a:cubicBezTo>
                  <a:cubicBezTo>
                    <a:pt x="34638" y="30903"/>
                    <a:pt x="35490" y="31905"/>
                    <a:pt x="35490" y="33434"/>
                  </a:cubicBezTo>
                  <a:cubicBezTo>
                    <a:pt x="35490" y="34311"/>
                    <a:pt x="34437" y="35289"/>
                    <a:pt x="33510" y="35314"/>
                  </a:cubicBezTo>
                  <a:cubicBezTo>
                    <a:pt x="33497" y="35314"/>
                    <a:pt x="33484" y="35314"/>
                    <a:pt x="33471" y="35314"/>
                  </a:cubicBezTo>
                  <a:cubicBezTo>
                    <a:pt x="32233" y="35314"/>
                    <a:pt x="31103" y="34122"/>
                    <a:pt x="31054" y="32833"/>
                  </a:cubicBezTo>
                  <a:cubicBezTo>
                    <a:pt x="31007" y="31730"/>
                    <a:pt x="31641" y="30891"/>
                    <a:pt x="33038" y="30891"/>
                  </a:cubicBezTo>
                  <a:close/>
                  <a:moveTo>
                    <a:pt x="42534" y="36510"/>
                  </a:moveTo>
                  <a:cubicBezTo>
                    <a:pt x="43039" y="36510"/>
                    <a:pt x="43562" y="36659"/>
                    <a:pt x="44011" y="36993"/>
                  </a:cubicBezTo>
                  <a:cubicBezTo>
                    <a:pt x="44187" y="37118"/>
                    <a:pt x="44262" y="37294"/>
                    <a:pt x="44312" y="37494"/>
                  </a:cubicBezTo>
                  <a:cubicBezTo>
                    <a:pt x="44462" y="38046"/>
                    <a:pt x="44588" y="38597"/>
                    <a:pt x="44512" y="39123"/>
                  </a:cubicBezTo>
                  <a:cubicBezTo>
                    <a:pt x="44512" y="39700"/>
                    <a:pt x="44563" y="40201"/>
                    <a:pt x="44111" y="40652"/>
                  </a:cubicBezTo>
                  <a:cubicBezTo>
                    <a:pt x="43648" y="41116"/>
                    <a:pt x="43114" y="41367"/>
                    <a:pt x="42526" y="41367"/>
                  </a:cubicBezTo>
                  <a:cubicBezTo>
                    <a:pt x="42255" y="41367"/>
                    <a:pt x="41973" y="41314"/>
                    <a:pt x="41680" y="41203"/>
                  </a:cubicBezTo>
                  <a:cubicBezTo>
                    <a:pt x="40728" y="40878"/>
                    <a:pt x="40327" y="40176"/>
                    <a:pt x="40277" y="39249"/>
                  </a:cubicBezTo>
                  <a:cubicBezTo>
                    <a:pt x="40252" y="38422"/>
                    <a:pt x="40277" y="37720"/>
                    <a:pt x="40979" y="37068"/>
                  </a:cubicBezTo>
                  <a:cubicBezTo>
                    <a:pt x="41371" y="36716"/>
                    <a:pt x="41940" y="36510"/>
                    <a:pt x="42534" y="36510"/>
                  </a:cubicBezTo>
                  <a:close/>
                  <a:moveTo>
                    <a:pt x="21369" y="39949"/>
                  </a:moveTo>
                  <a:cubicBezTo>
                    <a:pt x="21741" y="39949"/>
                    <a:pt x="21888" y="40286"/>
                    <a:pt x="22081" y="40552"/>
                  </a:cubicBezTo>
                  <a:cubicBezTo>
                    <a:pt x="22482" y="41103"/>
                    <a:pt x="22933" y="41630"/>
                    <a:pt x="23385" y="42156"/>
                  </a:cubicBezTo>
                  <a:cubicBezTo>
                    <a:pt x="24036" y="42908"/>
                    <a:pt x="23986" y="43760"/>
                    <a:pt x="23710" y="44612"/>
                  </a:cubicBezTo>
                  <a:cubicBezTo>
                    <a:pt x="23410" y="45489"/>
                    <a:pt x="22557" y="45514"/>
                    <a:pt x="21831" y="45690"/>
                  </a:cubicBezTo>
                  <a:cubicBezTo>
                    <a:pt x="21783" y="45705"/>
                    <a:pt x="21739" y="45713"/>
                    <a:pt x="21696" y="45713"/>
                  </a:cubicBezTo>
                  <a:cubicBezTo>
                    <a:pt x="21468" y="45713"/>
                    <a:pt x="21306" y="45508"/>
                    <a:pt x="21179" y="45339"/>
                  </a:cubicBezTo>
                  <a:cubicBezTo>
                    <a:pt x="20552" y="44562"/>
                    <a:pt x="20051" y="43760"/>
                    <a:pt x="20252" y="42782"/>
                  </a:cubicBezTo>
                  <a:cubicBezTo>
                    <a:pt x="20151" y="42031"/>
                    <a:pt x="20352" y="41379"/>
                    <a:pt x="20552" y="40752"/>
                  </a:cubicBezTo>
                  <a:cubicBezTo>
                    <a:pt x="20678" y="40376"/>
                    <a:pt x="20878" y="39975"/>
                    <a:pt x="21329" y="39950"/>
                  </a:cubicBezTo>
                  <a:cubicBezTo>
                    <a:pt x="21343" y="39949"/>
                    <a:pt x="21356" y="39949"/>
                    <a:pt x="21369" y="39949"/>
                  </a:cubicBezTo>
                  <a:close/>
                  <a:moveTo>
                    <a:pt x="12763" y="43738"/>
                  </a:moveTo>
                  <a:cubicBezTo>
                    <a:pt x="12840" y="43738"/>
                    <a:pt x="12914" y="43745"/>
                    <a:pt x="12983" y="43760"/>
                  </a:cubicBezTo>
                  <a:cubicBezTo>
                    <a:pt x="13535" y="43885"/>
                    <a:pt x="14086" y="44086"/>
                    <a:pt x="14587" y="44336"/>
                  </a:cubicBezTo>
                  <a:cubicBezTo>
                    <a:pt x="15640" y="44863"/>
                    <a:pt x="16116" y="46041"/>
                    <a:pt x="15816" y="47319"/>
                  </a:cubicBezTo>
                  <a:cubicBezTo>
                    <a:pt x="15615" y="48196"/>
                    <a:pt x="14663" y="48898"/>
                    <a:pt x="13560" y="48948"/>
                  </a:cubicBezTo>
                  <a:lnTo>
                    <a:pt x="13059" y="48948"/>
                  </a:lnTo>
                  <a:cubicBezTo>
                    <a:pt x="12966" y="48955"/>
                    <a:pt x="12875" y="48959"/>
                    <a:pt x="12786" y="48959"/>
                  </a:cubicBezTo>
                  <a:cubicBezTo>
                    <a:pt x="11055" y="48959"/>
                    <a:pt x="9892" y="47600"/>
                    <a:pt x="10201" y="45765"/>
                  </a:cubicBezTo>
                  <a:cubicBezTo>
                    <a:pt x="10364" y="44859"/>
                    <a:pt x="11796" y="43738"/>
                    <a:pt x="12763" y="43738"/>
                  </a:cubicBezTo>
                  <a:close/>
                  <a:moveTo>
                    <a:pt x="37019" y="0"/>
                  </a:moveTo>
                  <a:cubicBezTo>
                    <a:pt x="36593" y="552"/>
                    <a:pt x="35991" y="953"/>
                    <a:pt x="35490" y="1429"/>
                  </a:cubicBezTo>
                  <a:cubicBezTo>
                    <a:pt x="35415" y="2481"/>
                    <a:pt x="34938" y="3309"/>
                    <a:pt x="34011" y="3885"/>
                  </a:cubicBezTo>
                  <a:cubicBezTo>
                    <a:pt x="33485" y="4211"/>
                    <a:pt x="32959" y="4587"/>
                    <a:pt x="32457" y="4988"/>
                  </a:cubicBezTo>
                  <a:cubicBezTo>
                    <a:pt x="32001" y="5376"/>
                    <a:pt x="31456" y="5558"/>
                    <a:pt x="30912" y="5558"/>
                  </a:cubicBezTo>
                  <a:cubicBezTo>
                    <a:pt x="29630" y="5558"/>
                    <a:pt x="28352" y="4553"/>
                    <a:pt x="28247" y="2882"/>
                  </a:cubicBezTo>
                  <a:cubicBezTo>
                    <a:pt x="28197" y="1955"/>
                    <a:pt x="28522" y="1203"/>
                    <a:pt x="28873" y="401"/>
                  </a:cubicBezTo>
                  <a:cubicBezTo>
                    <a:pt x="28773" y="276"/>
                    <a:pt x="28623" y="201"/>
                    <a:pt x="28472" y="201"/>
                  </a:cubicBezTo>
                  <a:cubicBezTo>
                    <a:pt x="28121" y="326"/>
                    <a:pt x="27796" y="502"/>
                    <a:pt x="27445" y="577"/>
                  </a:cubicBezTo>
                  <a:cubicBezTo>
                    <a:pt x="27044" y="652"/>
                    <a:pt x="26643" y="677"/>
                    <a:pt x="26267" y="852"/>
                  </a:cubicBezTo>
                  <a:cubicBezTo>
                    <a:pt x="25740" y="1103"/>
                    <a:pt x="25239" y="1429"/>
                    <a:pt x="24688" y="1679"/>
                  </a:cubicBezTo>
                  <a:cubicBezTo>
                    <a:pt x="22933" y="2532"/>
                    <a:pt x="21029" y="3033"/>
                    <a:pt x="19425" y="4211"/>
                  </a:cubicBezTo>
                  <a:cubicBezTo>
                    <a:pt x="20302" y="4812"/>
                    <a:pt x="20227" y="5840"/>
                    <a:pt x="20427" y="6717"/>
                  </a:cubicBezTo>
                  <a:cubicBezTo>
                    <a:pt x="20527" y="7294"/>
                    <a:pt x="20527" y="7895"/>
                    <a:pt x="20352" y="8497"/>
                  </a:cubicBezTo>
                  <a:cubicBezTo>
                    <a:pt x="20277" y="8747"/>
                    <a:pt x="20252" y="9023"/>
                    <a:pt x="20252" y="9299"/>
                  </a:cubicBezTo>
                  <a:cubicBezTo>
                    <a:pt x="20327" y="10276"/>
                    <a:pt x="19851" y="11003"/>
                    <a:pt x="19174" y="11654"/>
                  </a:cubicBezTo>
                  <a:cubicBezTo>
                    <a:pt x="18873" y="11930"/>
                    <a:pt x="18572" y="12030"/>
                    <a:pt x="18197" y="12081"/>
                  </a:cubicBezTo>
                  <a:cubicBezTo>
                    <a:pt x="18038" y="12098"/>
                    <a:pt x="17885" y="12108"/>
                    <a:pt x="17736" y="12108"/>
                  </a:cubicBezTo>
                  <a:cubicBezTo>
                    <a:pt x="16845" y="12108"/>
                    <a:pt x="16109" y="11779"/>
                    <a:pt x="15465" y="11028"/>
                  </a:cubicBezTo>
                  <a:cubicBezTo>
                    <a:pt x="14663" y="10151"/>
                    <a:pt x="14061" y="9173"/>
                    <a:pt x="13410" y="8196"/>
                  </a:cubicBezTo>
                  <a:cubicBezTo>
                    <a:pt x="13234" y="7970"/>
                    <a:pt x="13209" y="7720"/>
                    <a:pt x="13209" y="7444"/>
                  </a:cubicBezTo>
                  <a:cubicBezTo>
                    <a:pt x="13084" y="7469"/>
                    <a:pt x="12958" y="7494"/>
                    <a:pt x="12833" y="7544"/>
                  </a:cubicBezTo>
                  <a:cubicBezTo>
                    <a:pt x="11079" y="8446"/>
                    <a:pt x="9450" y="9574"/>
                    <a:pt x="7770" y="10627"/>
                  </a:cubicBezTo>
                  <a:cubicBezTo>
                    <a:pt x="6166" y="11629"/>
                    <a:pt x="4562" y="12582"/>
                    <a:pt x="2983" y="13609"/>
                  </a:cubicBezTo>
                  <a:cubicBezTo>
                    <a:pt x="2582" y="13860"/>
                    <a:pt x="2081" y="14060"/>
                    <a:pt x="1956" y="14637"/>
                  </a:cubicBezTo>
                  <a:cubicBezTo>
                    <a:pt x="2432" y="14712"/>
                    <a:pt x="2758" y="15013"/>
                    <a:pt x="2958" y="15389"/>
                  </a:cubicBezTo>
                  <a:cubicBezTo>
                    <a:pt x="3359" y="16191"/>
                    <a:pt x="3886" y="16918"/>
                    <a:pt x="4011" y="17845"/>
                  </a:cubicBezTo>
                  <a:cubicBezTo>
                    <a:pt x="4036" y="18045"/>
                    <a:pt x="4111" y="18221"/>
                    <a:pt x="4186" y="18421"/>
                  </a:cubicBezTo>
                  <a:cubicBezTo>
                    <a:pt x="4512" y="19299"/>
                    <a:pt x="4262" y="20201"/>
                    <a:pt x="3485" y="20752"/>
                  </a:cubicBezTo>
                  <a:cubicBezTo>
                    <a:pt x="2824" y="21222"/>
                    <a:pt x="2140" y="21498"/>
                    <a:pt x="1398" y="21498"/>
                  </a:cubicBezTo>
                  <a:cubicBezTo>
                    <a:pt x="1070" y="21498"/>
                    <a:pt x="730" y="21444"/>
                    <a:pt x="377" y="21329"/>
                  </a:cubicBezTo>
                  <a:cubicBezTo>
                    <a:pt x="277" y="21279"/>
                    <a:pt x="126" y="21279"/>
                    <a:pt x="1" y="21279"/>
                  </a:cubicBezTo>
                  <a:lnTo>
                    <a:pt x="1" y="36116"/>
                  </a:lnTo>
                  <a:cubicBezTo>
                    <a:pt x="176" y="36116"/>
                    <a:pt x="277" y="35990"/>
                    <a:pt x="427" y="35890"/>
                  </a:cubicBezTo>
                  <a:cubicBezTo>
                    <a:pt x="1178" y="35350"/>
                    <a:pt x="2037" y="35057"/>
                    <a:pt x="2879" y="35057"/>
                  </a:cubicBezTo>
                  <a:cubicBezTo>
                    <a:pt x="4145" y="35057"/>
                    <a:pt x="5374" y="35718"/>
                    <a:pt x="6141" y="37193"/>
                  </a:cubicBezTo>
                  <a:cubicBezTo>
                    <a:pt x="6567" y="37995"/>
                    <a:pt x="6718" y="38873"/>
                    <a:pt x="6868" y="39775"/>
                  </a:cubicBezTo>
                  <a:cubicBezTo>
                    <a:pt x="7044" y="40627"/>
                    <a:pt x="6743" y="41229"/>
                    <a:pt x="6317" y="41880"/>
                  </a:cubicBezTo>
                  <a:cubicBezTo>
                    <a:pt x="6019" y="42365"/>
                    <a:pt x="5388" y="42627"/>
                    <a:pt x="4796" y="42627"/>
                  </a:cubicBezTo>
                  <a:cubicBezTo>
                    <a:pt x="4591" y="42627"/>
                    <a:pt x="4392" y="42596"/>
                    <a:pt x="4211" y="42532"/>
                  </a:cubicBezTo>
                  <a:cubicBezTo>
                    <a:pt x="2733" y="41955"/>
                    <a:pt x="1329" y="41329"/>
                    <a:pt x="402" y="39975"/>
                  </a:cubicBezTo>
                  <a:cubicBezTo>
                    <a:pt x="302" y="39800"/>
                    <a:pt x="176" y="39750"/>
                    <a:pt x="1" y="39725"/>
                  </a:cubicBezTo>
                  <a:lnTo>
                    <a:pt x="1" y="53760"/>
                  </a:lnTo>
                  <a:lnTo>
                    <a:pt x="1079" y="53760"/>
                  </a:lnTo>
                  <a:cubicBezTo>
                    <a:pt x="1805" y="53785"/>
                    <a:pt x="2106" y="53986"/>
                    <a:pt x="2156" y="54687"/>
                  </a:cubicBezTo>
                  <a:cubicBezTo>
                    <a:pt x="2181" y="55264"/>
                    <a:pt x="2432" y="55815"/>
                    <a:pt x="2407" y="56442"/>
                  </a:cubicBezTo>
                  <a:cubicBezTo>
                    <a:pt x="2387" y="56867"/>
                    <a:pt x="2595" y="57079"/>
                    <a:pt x="2967" y="57079"/>
                  </a:cubicBezTo>
                  <a:cubicBezTo>
                    <a:pt x="3055" y="57079"/>
                    <a:pt x="3153" y="57067"/>
                    <a:pt x="3259" y="57043"/>
                  </a:cubicBezTo>
                  <a:cubicBezTo>
                    <a:pt x="3836" y="56893"/>
                    <a:pt x="4412" y="56717"/>
                    <a:pt x="4663" y="56116"/>
                  </a:cubicBezTo>
                  <a:cubicBezTo>
                    <a:pt x="5039" y="56392"/>
                    <a:pt x="5465" y="56567"/>
                    <a:pt x="5765" y="56868"/>
                  </a:cubicBezTo>
                  <a:cubicBezTo>
                    <a:pt x="6242" y="57344"/>
                    <a:pt x="7269" y="57093"/>
                    <a:pt x="7394" y="58046"/>
                  </a:cubicBezTo>
                  <a:cubicBezTo>
                    <a:pt x="7950" y="58120"/>
                    <a:pt x="8464" y="58536"/>
                    <a:pt x="9029" y="58536"/>
                  </a:cubicBezTo>
                  <a:cubicBezTo>
                    <a:pt x="9228" y="58536"/>
                    <a:pt x="9434" y="58484"/>
                    <a:pt x="9650" y="58346"/>
                  </a:cubicBezTo>
                  <a:cubicBezTo>
                    <a:pt x="9845" y="58233"/>
                    <a:pt x="10060" y="58203"/>
                    <a:pt x="10276" y="58203"/>
                  </a:cubicBezTo>
                  <a:cubicBezTo>
                    <a:pt x="10394" y="58203"/>
                    <a:pt x="10512" y="58212"/>
                    <a:pt x="10628" y="58221"/>
                  </a:cubicBezTo>
                  <a:cubicBezTo>
                    <a:pt x="10826" y="58244"/>
                    <a:pt x="11021" y="58257"/>
                    <a:pt x="11212" y="58257"/>
                  </a:cubicBezTo>
                  <a:cubicBezTo>
                    <a:pt x="11840" y="58257"/>
                    <a:pt x="12432" y="58122"/>
                    <a:pt x="13009" y="57795"/>
                  </a:cubicBezTo>
                  <a:cubicBezTo>
                    <a:pt x="13284" y="57620"/>
                    <a:pt x="13535" y="57369"/>
                    <a:pt x="13861" y="57294"/>
                  </a:cubicBezTo>
                  <a:cubicBezTo>
                    <a:pt x="14011" y="56141"/>
                    <a:pt x="13811" y="54913"/>
                    <a:pt x="14638" y="53910"/>
                  </a:cubicBezTo>
                  <a:cubicBezTo>
                    <a:pt x="15064" y="53391"/>
                    <a:pt x="15848" y="53050"/>
                    <a:pt x="16571" y="53050"/>
                  </a:cubicBezTo>
                  <a:cubicBezTo>
                    <a:pt x="16826" y="53050"/>
                    <a:pt x="17073" y="53092"/>
                    <a:pt x="17294" y="53183"/>
                  </a:cubicBezTo>
                  <a:cubicBezTo>
                    <a:pt x="18197" y="53534"/>
                    <a:pt x="18848" y="54186"/>
                    <a:pt x="19425" y="54913"/>
                  </a:cubicBezTo>
                  <a:cubicBezTo>
                    <a:pt x="19500" y="55013"/>
                    <a:pt x="19625" y="55088"/>
                    <a:pt x="19700" y="55189"/>
                  </a:cubicBezTo>
                  <a:cubicBezTo>
                    <a:pt x="20277" y="55063"/>
                    <a:pt x="20628" y="54687"/>
                    <a:pt x="21029" y="54311"/>
                  </a:cubicBezTo>
                  <a:cubicBezTo>
                    <a:pt x="21981" y="53359"/>
                    <a:pt x="23084" y="52532"/>
                    <a:pt x="24437" y="52407"/>
                  </a:cubicBezTo>
                  <a:cubicBezTo>
                    <a:pt x="25740" y="52306"/>
                    <a:pt x="26994" y="51905"/>
                    <a:pt x="28297" y="51880"/>
                  </a:cubicBezTo>
                  <a:cubicBezTo>
                    <a:pt x="28146" y="51229"/>
                    <a:pt x="28372" y="50702"/>
                    <a:pt x="28848" y="50276"/>
                  </a:cubicBezTo>
                  <a:cubicBezTo>
                    <a:pt x="29349" y="49800"/>
                    <a:pt x="29826" y="49299"/>
                    <a:pt x="30377" y="48848"/>
                  </a:cubicBezTo>
                  <a:cubicBezTo>
                    <a:pt x="31107" y="48271"/>
                    <a:pt x="31896" y="48107"/>
                    <a:pt x="32721" y="48107"/>
                  </a:cubicBezTo>
                  <a:cubicBezTo>
                    <a:pt x="32973" y="48107"/>
                    <a:pt x="33227" y="48122"/>
                    <a:pt x="33485" y="48146"/>
                  </a:cubicBezTo>
                  <a:cubicBezTo>
                    <a:pt x="34437" y="48246"/>
                    <a:pt x="35289" y="49299"/>
                    <a:pt x="35239" y="50251"/>
                  </a:cubicBezTo>
                  <a:cubicBezTo>
                    <a:pt x="35239" y="50552"/>
                    <a:pt x="35114" y="50853"/>
                    <a:pt x="34788" y="50928"/>
                  </a:cubicBezTo>
                  <a:cubicBezTo>
                    <a:pt x="34537" y="51003"/>
                    <a:pt x="34312" y="51028"/>
                    <a:pt x="34262" y="51304"/>
                  </a:cubicBezTo>
                  <a:cubicBezTo>
                    <a:pt x="34495" y="51381"/>
                    <a:pt x="34728" y="51519"/>
                    <a:pt x="34984" y="51519"/>
                  </a:cubicBezTo>
                  <a:cubicBezTo>
                    <a:pt x="35058" y="51519"/>
                    <a:pt x="35135" y="51507"/>
                    <a:pt x="35214" y="51479"/>
                  </a:cubicBezTo>
                  <a:cubicBezTo>
                    <a:pt x="35535" y="51386"/>
                    <a:pt x="35848" y="51345"/>
                    <a:pt x="36155" y="51345"/>
                  </a:cubicBezTo>
                  <a:cubicBezTo>
                    <a:pt x="36758" y="51345"/>
                    <a:pt x="37339" y="51506"/>
                    <a:pt x="37921" y="51755"/>
                  </a:cubicBezTo>
                  <a:cubicBezTo>
                    <a:pt x="38776" y="52152"/>
                    <a:pt x="39649" y="52381"/>
                    <a:pt x="40535" y="52381"/>
                  </a:cubicBezTo>
                  <a:cubicBezTo>
                    <a:pt x="41104" y="52381"/>
                    <a:pt x="41679" y="52287"/>
                    <a:pt x="42257" y="52081"/>
                  </a:cubicBezTo>
                  <a:cubicBezTo>
                    <a:pt x="42533" y="51973"/>
                    <a:pt x="42820" y="51960"/>
                    <a:pt x="43104" y="51960"/>
                  </a:cubicBezTo>
                  <a:cubicBezTo>
                    <a:pt x="43197" y="51960"/>
                    <a:pt x="43290" y="51961"/>
                    <a:pt x="43383" y="51961"/>
                  </a:cubicBezTo>
                  <a:cubicBezTo>
                    <a:pt x="43468" y="51961"/>
                    <a:pt x="43552" y="51960"/>
                    <a:pt x="43635" y="51955"/>
                  </a:cubicBezTo>
                  <a:cubicBezTo>
                    <a:pt x="43680" y="51950"/>
                    <a:pt x="43728" y="51949"/>
                    <a:pt x="43778" y="51949"/>
                  </a:cubicBezTo>
                  <a:cubicBezTo>
                    <a:pt x="43810" y="51949"/>
                    <a:pt x="43844" y="51950"/>
                    <a:pt x="43877" y="51950"/>
                  </a:cubicBezTo>
                  <a:cubicBezTo>
                    <a:pt x="44042" y="51950"/>
                    <a:pt x="44203" y="51939"/>
                    <a:pt x="44287" y="51805"/>
                  </a:cubicBezTo>
                  <a:cubicBezTo>
                    <a:pt x="44688" y="51178"/>
                    <a:pt x="45365" y="51103"/>
                    <a:pt x="45941" y="51003"/>
                  </a:cubicBezTo>
                  <a:cubicBezTo>
                    <a:pt x="46768" y="50903"/>
                    <a:pt x="46818" y="49975"/>
                    <a:pt x="47470" y="49725"/>
                  </a:cubicBezTo>
                  <a:cubicBezTo>
                    <a:pt x="47495" y="49725"/>
                    <a:pt x="47470" y="49474"/>
                    <a:pt x="47420" y="49374"/>
                  </a:cubicBezTo>
                  <a:cubicBezTo>
                    <a:pt x="47370" y="49173"/>
                    <a:pt x="47269" y="48998"/>
                    <a:pt x="47169" y="48848"/>
                  </a:cubicBezTo>
                  <a:cubicBezTo>
                    <a:pt x="46843" y="48396"/>
                    <a:pt x="47044" y="48021"/>
                    <a:pt x="47219" y="47620"/>
                  </a:cubicBezTo>
                  <a:cubicBezTo>
                    <a:pt x="47290" y="47431"/>
                    <a:pt x="48243" y="47089"/>
                    <a:pt x="48526" y="47089"/>
                  </a:cubicBezTo>
                  <a:cubicBezTo>
                    <a:pt x="48545" y="47089"/>
                    <a:pt x="48560" y="47090"/>
                    <a:pt x="48573" y="47093"/>
                  </a:cubicBezTo>
                  <a:cubicBezTo>
                    <a:pt x="48798" y="47150"/>
                    <a:pt x="48959" y="47185"/>
                    <a:pt x="49077" y="47185"/>
                  </a:cubicBezTo>
                  <a:cubicBezTo>
                    <a:pt x="49328" y="47185"/>
                    <a:pt x="49390" y="47026"/>
                    <a:pt x="49475" y="46567"/>
                  </a:cubicBezTo>
                  <a:cubicBezTo>
                    <a:pt x="49525" y="46241"/>
                    <a:pt x="49525" y="45915"/>
                    <a:pt x="49550" y="45589"/>
                  </a:cubicBezTo>
                  <a:lnTo>
                    <a:pt x="49550" y="45589"/>
                  </a:lnTo>
                  <a:cubicBezTo>
                    <a:pt x="49228" y="45679"/>
                    <a:pt x="48976" y="45729"/>
                    <a:pt x="48765" y="45729"/>
                  </a:cubicBezTo>
                  <a:cubicBezTo>
                    <a:pt x="48270" y="45729"/>
                    <a:pt x="48007" y="45455"/>
                    <a:pt x="47620" y="44787"/>
                  </a:cubicBezTo>
                  <a:cubicBezTo>
                    <a:pt x="47420" y="44412"/>
                    <a:pt x="47194" y="44036"/>
                    <a:pt x="46969" y="43660"/>
                  </a:cubicBezTo>
                  <a:cubicBezTo>
                    <a:pt x="46442" y="42782"/>
                    <a:pt x="46342" y="41805"/>
                    <a:pt x="46568" y="40878"/>
                  </a:cubicBezTo>
                  <a:cubicBezTo>
                    <a:pt x="46718" y="40151"/>
                    <a:pt x="47219" y="39499"/>
                    <a:pt x="47996" y="39198"/>
                  </a:cubicBezTo>
                  <a:cubicBezTo>
                    <a:pt x="48573" y="38973"/>
                    <a:pt x="49174" y="38797"/>
                    <a:pt x="49776" y="38597"/>
                  </a:cubicBezTo>
                  <a:cubicBezTo>
                    <a:pt x="49916" y="38554"/>
                    <a:pt x="50056" y="38529"/>
                    <a:pt x="50194" y="38529"/>
                  </a:cubicBezTo>
                  <a:cubicBezTo>
                    <a:pt x="50377" y="38529"/>
                    <a:pt x="50557" y="38572"/>
                    <a:pt x="50728" y="38672"/>
                  </a:cubicBezTo>
                  <a:cubicBezTo>
                    <a:pt x="51204" y="38898"/>
                    <a:pt x="51705" y="39123"/>
                    <a:pt x="52182" y="39324"/>
                  </a:cubicBezTo>
                  <a:cubicBezTo>
                    <a:pt x="52658" y="39224"/>
                    <a:pt x="52658" y="38747"/>
                    <a:pt x="52858" y="38422"/>
                  </a:cubicBezTo>
                  <a:cubicBezTo>
                    <a:pt x="52984" y="38221"/>
                    <a:pt x="52984" y="37970"/>
                    <a:pt x="53184" y="37820"/>
                  </a:cubicBezTo>
                  <a:cubicBezTo>
                    <a:pt x="53736" y="37394"/>
                    <a:pt x="53936" y="36817"/>
                    <a:pt x="53961" y="36141"/>
                  </a:cubicBezTo>
                  <a:cubicBezTo>
                    <a:pt x="53961" y="35965"/>
                    <a:pt x="54011" y="35715"/>
                    <a:pt x="54112" y="35589"/>
                  </a:cubicBezTo>
                  <a:cubicBezTo>
                    <a:pt x="54462" y="35138"/>
                    <a:pt x="54538" y="34612"/>
                    <a:pt x="54638" y="34111"/>
                  </a:cubicBezTo>
                  <a:cubicBezTo>
                    <a:pt x="54763" y="33559"/>
                    <a:pt x="54939" y="33008"/>
                    <a:pt x="55089" y="32482"/>
                  </a:cubicBezTo>
                  <a:cubicBezTo>
                    <a:pt x="55365" y="31454"/>
                    <a:pt x="55716" y="30401"/>
                    <a:pt x="54863" y="29449"/>
                  </a:cubicBezTo>
                  <a:cubicBezTo>
                    <a:pt x="54763" y="29374"/>
                    <a:pt x="54738" y="29198"/>
                    <a:pt x="54738" y="29073"/>
                  </a:cubicBezTo>
                  <a:cubicBezTo>
                    <a:pt x="54738" y="28647"/>
                    <a:pt x="54563" y="28396"/>
                    <a:pt x="54187" y="28221"/>
                  </a:cubicBezTo>
                  <a:cubicBezTo>
                    <a:pt x="53911" y="28071"/>
                    <a:pt x="53761" y="27795"/>
                    <a:pt x="53635" y="27519"/>
                  </a:cubicBezTo>
                  <a:cubicBezTo>
                    <a:pt x="53510" y="27218"/>
                    <a:pt x="53435" y="26868"/>
                    <a:pt x="53109" y="26692"/>
                  </a:cubicBezTo>
                  <a:cubicBezTo>
                    <a:pt x="52883" y="26717"/>
                    <a:pt x="52708" y="26817"/>
                    <a:pt x="52833" y="27068"/>
                  </a:cubicBezTo>
                  <a:cubicBezTo>
                    <a:pt x="53059" y="27569"/>
                    <a:pt x="52758" y="27845"/>
                    <a:pt x="52407" y="28046"/>
                  </a:cubicBezTo>
                  <a:cubicBezTo>
                    <a:pt x="52081" y="28221"/>
                    <a:pt x="51731" y="28396"/>
                    <a:pt x="51380" y="28421"/>
                  </a:cubicBezTo>
                  <a:cubicBezTo>
                    <a:pt x="50518" y="28488"/>
                    <a:pt x="49656" y="28710"/>
                    <a:pt x="48776" y="28710"/>
                  </a:cubicBezTo>
                  <a:cubicBezTo>
                    <a:pt x="48659" y="28710"/>
                    <a:pt x="48541" y="28706"/>
                    <a:pt x="48422" y="28697"/>
                  </a:cubicBezTo>
                  <a:cubicBezTo>
                    <a:pt x="47670" y="28647"/>
                    <a:pt x="46467" y="27745"/>
                    <a:pt x="46317" y="26993"/>
                  </a:cubicBezTo>
                  <a:cubicBezTo>
                    <a:pt x="46016" y="25439"/>
                    <a:pt x="46091" y="23935"/>
                    <a:pt x="47119" y="22657"/>
                  </a:cubicBezTo>
                  <a:cubicBezTo>
                    <a:pt x="47921" y="21705"/>
                    <a:pt x="48949" y="20953"/>
                    <a:pt x="50202" y="20652"/>
                  </a:cubicBezTo>
                  <a:cubicBezTo>
                    <a:pt x="50352" y="20627"/>
                    <a:pt x="50452" y="20552"/>
                    <a:pt x="50528" y="20451"/>
                  </a:cubicBezTo>
                  <a:cubicBezTo>
                    <a:pt x="50528" y="19700"/>
                    <a:pt x="50377" y="18998"/>
                    <a:pt x="50152" y="18296"/>
                  </a:cubicBezTo>
                  <a:cubicBezTo>
                    <a:pt x="50051" y="17945"/>
                    <a:pt x="50302" y="17469"/>
                    <a:pt x="49826" y="17243"/>
                  </a:cubicBezTo>
                  <a:cubicBezTo>
                    <a:pt x="49600" y="17469"/>
                    <a:pt x="49400" y="17745"/>
                    <a:pt x="49124" y="17945"/>
                  </a:cubicBezTo>
                  <a:cubicBezTo>
                    <a:pt x="48840" y="18177"/>
                    <a:pt x="48470" y="18290"/>
                    <a:pt x="48106" y="18290"/>
                  </a:cubicBezTo>
                  <a:cubicBezTo>
                    <a:pt x="47763" y="18290"/>
                    <a:pt x="47425" y="18190"/>
                    <a:pt x="47169" y="17995"/>
                  </a:cubicBezTo>
                  <a:cubicBezTo>
                    <a:pt x="46743" y="17670"/>
                    <a:pt x="46543" y="16868"/>
                    <a:pt x="46768" y="16366"/>
                  </a:cubicBezTo>
                  <a:cubicBezTo>
                    <a:pt x="46995" y="15890"/>
                    <a:pt x="47756" y="15475"/>
                    <a:pt x="48363" y="15475"/>
                  </a:cubicBezTo>
                  <a:cubicBezTo>
                    <a:pt x="48426" y="15475"/>
                    <a:pt x="48488" y="15480"/>
                    <a:pt x="48548" y="15489"/>
                  </a:cubicBezTo>
                  <a:cubicBezTo>
                    <a:pt x="48798" y="15539"/>
                    <a:pt x="49049" y="15664"/>
                    <a:pt x="49325" y="15664"/>
                  </a:cubicBezTo>
                  <a:cubicBezTo>
                    <a:pt x="49099" y="14562"/>
                    <a:pt x="48573" y="13609"/>
                    <a:pt x="47921" y="12732"/>
                  </a:cubicBezTo>
                  <a:cubicBezTo>
                    <a:pt x="47746" y="12507"/>
                    <a:pt x="47495" y="12306"/>
                    <a:pt x="47495" y="11980"/>
                  </a:cubicBezTo>
                  <a:cubicBezTo>
                    <a:pt x="47420" y="11830"/>
                    <a:pt x="47319" y="11730"/>
                    <a:pt x="47169" y="11654"/>
                  </a:cubicBezTo>
                  <a:cubicBezTo>
                    <a:pt x="46517" y="10953"/>
                    <a:pt x="46066" y="10101"/>
                    <a:pt x="45340" y="9474"/>
                  </a:cubicBezTo>
                  <a:cubicBezTo>
                    <a:pt x="45214" y="9499"/>
                    <a:pt x="45064" y="9524"/>
                    <a:pt x="44939" y="9549"/>
                  </a:cubicBezTo>
                  <a:cubicBezTo>
                    <a:pt x="44827" y="9570"/>
                    <a:pt x="44722" y="9580"/>
                    <a:pt x="44623" y="9580"/>
                  </a:cubicBezTo>
                  <a:cubicBezTo>
                    <a:pt x="44014" y="9580"/>
                    <a:pt x="43664" y="9187"/>
                    <a:pt x="43685" y="8497"/>
                  </a:cubicBezTo>
                  <a:cubicBezTo>
                    <a:pt x="43710" y="8271"/>
                    <a:pt x="43811" y="8045"/>
                    <a:pt x="43886" y="7845"/>
                  </a:cubicBezTo>
                  <a:cubicBezTo>
                    <a:pt x="43109" y="7644"/>
                    <a:pt x="43009" y="6893"/>
                    <a:pt x="42733" y="6316"/>
                  </a:cubicBezTo>
                  <a:cubicBezTo>
                    <a:pt x="42182" y="5188"/>
                    <a:pt x="41906" y="3935"/>
                    <a:pt x="41004" y="2933"/>
                  </a:cubicBezTo>
                  <a:cubicBezTo>
                    <a:pt x="40227" y="2055"/>
                    <a:pt x="39450" y="1304"/>
                    <a:pt x="38397" y="777"/>
                  </a:cubicBezTo>
                  <a:cubicBezTo>
                    <a:pt x="37921" y="552"/>
                    <a:pt x="37395" y="401"/>
                    <a:pt x="370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1"/>
            <p:cNvSpPr/>
            <p:nvPr/>
          </p:nvSpPr>
          <p:spPr>
            <a:xfrm rot="10800000">
              <a:off x="9142504" y="4187040"/>
              <a:ext cx="177421" cy="189300"/>
            </a:xfrm>
            <a:custGeom>
              <a:avLst/>
              <a:gdLst/>
              <a:ahLst/>
              <a:cxnLst/>
              <a:rect l="l" t="t" r="r" b="b"/>
              <a:pathLst>
                <a:path w="7044" h="7572" extrusionOk="0">
                  <a:moveTo>
                    <a:pt x="2879" y="1"/>
                  </a:moveTo>
                  <a:cubicBezTo>
                    <a:pt x="2037" y="1"/>
                    <a:pt x="1178" y="294"/>
                    <a:pt x="427" y="834"/>
                  </a:cubicBezTo>
                  <a:cubicBezTo>
                    <a:pt x="277" y="934"/>
                    <a:pt x="176" y="1060"/>
                    <a:pt x="1" y="1060"/>
                  </a:cubicBezTo>
                  <a:lnTo>
                    <a:pt x="1" y="4669"/>
                  </a:lnTo>
                  <a:cubicBezTo>
                    <a:pt x="176" y="4694"/>
                    <a:pt x="302" y="4744"/>
                    <a:pt x="402" y="4919"/>
                  </a:cubicBezTo>
                  <a:cubicBezTo>
                    <a:pt x="1329" y="6273"/>
                    <a:pt x="2733" y="6899"/>
                    <a:pt x="4211" y="7476"/>
                  </a:cubicBezTo>
                  <a:cubicBezTo>
                    <a:pt x="4392" y="7540"/>
                    <a:pt x="4591" y="7571"/>
                    <a:pt x="4796" y="7571"/>
                  </a:cubicBezTo>
                  <a:cubicBezTo>
                    <a:pt x="5388" y="7571"/>
                    <a:pt x="6019" y="7309"/>
                    <a:pt x="6317" y="6824"/>
                  </a:cubicBezTo>
                  <a:cubicBezTo>
                    <a:pt x="6743" y="6173"/>
                    <a:pt x="7044" y="5571"/>
                    <a:pt x="6868" y="4719"/>
                  </a:cubicBezTo>
                  <a:cubicBezTo>
                    <a:pt x="6718" y="3817"/>
                    <a:pt x="6567" y="2939"/>
                    <a:pt x="6141" y="2137"/>
                  </a:cubicBezTo>
                  <a:cubicBezTo>
                    <a:pt x="5374" y="662"/>
                    <a:pt x="4145" y="1"/>
                    <a:pt x="2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1"/>
            <p:cNvSpPr/>
            <p:nvPr/>
          </p:nvSpPr>
          <p:spPr>
            <a:xfrm rot="10800000">
              <a:off x="9206254" y="4715490"/>
              <a:ext cx="113671" cy="171350"/>
            </a:xfrm>
            <a:custGeom>
              <a:avLst/>
              <a:gdLst/>
              <a:ahLst/>
              <a:cxnLst/>
              <a:rect l="l" t="t" r="r" b="b"/>
              <a:pathLst>
                <a:path w="4513" h="6854" extrusionOk="0">
                  <a:moveTo>
                    <a:pt x="1956" y="1"/>
                  </a:moveTo>
                  <a:cubicBezTo>
                    <a:pt x="1279" y="452"/>
                    <a:pt x="778" y="1129"/>
                    <a:pt x="1" y="1429"/>
                  </a:cubicBezTo>
                  <a:lnTo>
                    <a:pt x="1" y="6643"/>
                  </a:lnTo>
                  <a:cubicBezTo>
                    <a:pt x="126" y="6643"/>
                    <a:pt x="277" y="6643"/>
                    <a:pt x="377" y="6668"/>
                  </a:cubicBezTo>
                  <a:cubicBezTo>
                    <a:pt x="742" y="6795"/>
                    <a:pt x="1092" y="6854"/>
                    <a:pt x="1430" y="6854"/>
                  </a:cubicBezTo>
                  <a:cubicBezTo>
                    <a:pt x="2160" y="6854"/>
                    <a:pt x="2834" y="6579"/>
                    <a:pt x="3485" y="6116"/>
                  </a:cubicBezTo>
                  <a:cubicBezTo>
                    <a:pt x="4262" y="5565"/>
                    <a:pt x="4512" y="4663"/>
                    <a:pt x="4186" y="3785"/>
                  </a:cubicBezTo>
                  <a:cubicBezTo>
                    <a:pt x="4111" y="3585"/>
                    <a:pt x="4036" y="3409"/>
                    <a:pt x="4011" y="3209"/>
                  </a:cubicBezTo>
                  <a:cubicBezTo>
                    <a:pt x="3886" y="2282"/>
                    <a:pt x="3359" y="1555"/>
                    <a:pt x="2958" y="753"/>
                  </a:cubicBezTo>
                  <a:cubicBezTo>
                    <a:pt x="2758" y="377"/>
                    <a:pt x="2432" y="76"/>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1"/>
            <p:cNvSpPr/>
            <p:nvPr/>
          </p:nvSpPr>
          <p:spPr>
            <a:xfrm rot="10800000">
              <a:off x="7982242" y="4534965"/>
              <a:ext cx="178655" cy="216550"/>
            </a:xfrm>
            <a:custGeom>
              <a:avLst/>
              <a:gdLst/>
              <a:ahLst/>
              <a:cxnLst/>
              <a:rect l="l" t="t" r="r" b="b"/>
              <a:pathLst>
                <a:path w="7093" h="8662" extrusionOk="0">
                  <a:moveTo>
                    <a:pt x="5484" y="1"/>
                  </a:moveTo>
                  <a:cubicBezTo>
                    <a:pt x="5282" y="1"/>
                    <a:pt x="5074" y="61"/>
                    <a:pt x="4862" y="202"/>
                  </a:cubicBezTo>
                  <a:cubicBezTo>
                    <a:pt x="4737" y="252"/>
                    <a:pt x="4637" y="327"/>
                    <a:pt x="4512" y="402"/>
                  </a:cubicBezTo>
                  <a:cubicBezTo>
                    <a:pt x="4436" y="503"/>
                    <a:pt x="4336" y="578"/>
                    <a:pt x="4211" y="603"/>
                  </a:cubicBezTo>
                  <a:cubicBezTo>
                    <a:pt x="2933" y="904"/>
                    <a:pt x="1905" y="1656"/>
                    <a:pt x="1103" y="2608"/>
                  </a:cubicBezTo>
                  <a:cubicBezTo>
                    <a:pt x="75" y="3886"/>
                    <a:pt x="0" y="5390"/>
                    <a:pt x="301" y="6944"/>
                  </a:cubicBezTo>
                  <a:cubicBezTo>
                    <a:pt x="451" y="7696"/>
                    <a:pt x="1654" y="8598"/>
                    <a:pt x="2406" y="8648"/>
                  </a:cubicBezTo>
                  <a:cubicBezTo>
                    <a:pt x="2525" y="8657"/>
                    <a:pt x="2643" y="8661"/>
                    <a:pt x="2760" y="8661"/>
                  </a:cubicBezTo>
                  <a:cubicBezTo>
                    <a:pt x="3640" y="8661"/>
                    <a:pt x="4502" y="8439"/>
                    <a:pt x="5364" y="8372"/>
                  </a:cubicBezTo>
                  <a:cubicBezTo>
                    <a:pt x="5715" y="8347"/>
                    <a:pt x="6065" y="8172"/>
                    <a:pt x="6391" y="7997"/>
                  </a:cubicBezTo>
                  <a:cubicBezTo>
                    <a:pt x="6742" y="7796"/>
                    <a:pt x="7043" y="7520"/>
                    <a:pt x="6817" y="7019"/>
                  </a:cubicBezTo>
                  <a:cubicBezTo>
                    <a:pt x="6692" y="6768"/>
                    <a:pt x="6867" y="6668"/>
                    <a:pt x="7093" y="6643"/>
                  </a:cubicBezTo>
                  <a:cubicBezTo>
                    <a:pt x="7068" y="6267"/>
                    <a:pt x="6792" y="6067"/>
                    <a:pt x="6592" y="5791"/>
                  </a:cubicBezTo>
                  <a:cubicBezTo>
                    <a:pt x="6065" y="5114"/>
                    <a:pt x="5464" y="4488"/>
                    <a:pt x="5063" y="3711"/>
                  </a:cubicBezTo>
                  <a:cubicBezTo>
                    <a:pt x="4913" y="3410"/>
                    <a:pt x="4612" y="3109"/>
                    <a:pt x="4762" y="2783"/>
                  </a:cubicBezTo>
                  <a:cubicBezTo>
                    <a:pt x="4834" y="2640"/>
                    <a:pt x="4963" y="2605"/>
                    <a:pt x="5109" y="2605"/>
                  </a:cubicBezTo>
                  <a:cubicBezTo>
                    <a:pt x="5246" y="2605"/>
                    <a:pt x="5397" y="2636"/>
                    <a:pt x="5529" y="2636"/>
                  </a:cubicBezTo>
                  <a:cubicBezTo>
                    <a:pt x="5549" y="2636"/>
                    <a:pt x="5570" y="2635"/>
                    <a:pt x="5589" y="2633"/>
                  </a:cubicBezTo>
                  <a:cubicBezTo>
                    <a:pt x="6216" y="2533"/>
                    <a:pt x="6542" y="2132"/>
                    <a:pt x="6692" y="1580"/>
                  </a:cubicBezTo>
                  <a:cubicBezTo>
                    <a:pt x="6842" y="1104"/>
                    <a:pt x="6792" y="628"/>
                    <a:pt x="6341" y="327"/>
                  </a:cubicBezTo>
                  <a:cubicBezTo>
                    <a:pt x="6072" y="133"/>
                    <a:pt x="5784" y="1"/>
                    <a:pt x="5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1"/>
            <p:cNvSpPr/>
            <p:nvPr/>
          </p:nvSpPr>
          <p:spPr>
            <a:xfrm rot="10800000">
              <a:off x="8802876" y="4950215"/>
              <a:ext cx="184347" cy="197275"/>
            </a:xfrm>
            <a:custGeom>
              <a:avLst/>
              <a:gdLst/>
              <a:ahLst/>
              <a:cxnLst/>
              <a:rect l="l" t="t" r="r" b="b"/>
              <a:pathLst>
                <a:path w="7319" h="7891" extrusionOk="0">
                  <a:moveTo>
                    <a:pt x="6216" y="1"/>
                  </a:moveTo>
                  <a:cubicBezTo>
                    <a:pt x="6040" y="26"/>
                    <a:pt x="5840" y="76"/>
                    <a:pt x="5664" y="176"/>
                  </a:cubicBezTo>
                  <a:cubicBezTo>
                    <a:pt x="4887" y="602"/>
                    <a:pt x="4060" y="953"/>
                    <a:pt x="3283" y="1354"/>
                  </a:cubicBezTo>
                  <a:cubicBezTo>
                    <a:pt x="2155" y="1931"/>
                    <a:pt x="1078" y="2582"/>
                    <a:pt x="0" y="3234"/>
                  </a:cubicBezTo>
                  <a:cubicBezTo>
                    <a:pt x="0" y="3510"/>
                    <a:pt x="25" y="3760"/>
                    <a:pt x="201" y="3986"/>
                  </a:cubicBezTo>
                  <a:cubicBezTo>
                    <a:pt x="852" y="4963"/>
                    <a:pt x="1454" y="5941"/>
                    <a:pt x="2256" y="6818"/>
                  </a:cubicBezTo>
                  <a:cubicBezTo>
                    <a:pt x="2911" y="7582"/>
                    <a:pt x="3662" y="7890"/>
                    <a:pt x="4574" y="7890"/>
                  </a:cubicBezTo>
                  <a:cubicBezTo>
                    <a:pt x="4708" y="7890"/>
                    <a:pt x="4846" y="7883"/>
                    <a:pt x="4988" y="7871"/>
                  </a:cubicBezTo>
                  <a:cubicBezTo>
                    <a:pt x="5363" y="7820"/>
                    <a:pt x="5664" y="7720"/>
                    <a:pt x="5965" y="7444"/>
                  </a:cubicBezTo>
                  <a:cubicBezTo>
                    <a:pt x="6642" y="6793"/>
                    <a:pt x="7118" y="6066"/>
                    <a:pt x="7043" y="5089"/>
                  </a:cubicBezTo>
                  <a:cubicBezTo>
                    <a:pt x="7043" y="4813"/>
                    <a:pt x="7068" y="4537"/>
                    <a:pt x="7143" y="4287"/>
                  </a:cubicBezTo>
                  <a:cubicBezTo>
                    <a:pt x="7318" y="3685"/>
                    <a:pt x="7318" y="3084"/>
                    <a:pt x="7218" y="2507"/>
                  </a:cubicBezTo>
                  <a:cubicBezTo>
                    <a:pt x="7018" y="1630"/>
                    <a:pt x="7093" y="602"/>
                    <a:pt x="6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1"/>
            <p:cNvSpPr/>
            <p:nvPr/>
          </p:nvSpPr>
          <p:spPr>
            <a:xfrm rot="10800000">
              <a:off x="8005591" y="4109790"/>
              <a:ext cx="147095" cy="179725"/>
            </a:xfrm>
            <a:custGeom>
              <a:avLst/>
              <a:gdLst/>
              <a:ahLst/>
              <a:cxnLst/>
              <a:rect l="l" t="t" r="r" b="b"/>
              <a:pathLst>
                <a:path w="5840" h="7189" extrusionOk="0">
                  <a:moveTo>
                    <a:pt x="3852" y="0"/>
                  </a:moveTo>
                  <a:cubicBezTo>
                    <a:pt x="3714" y="0"/>
                    <a:pt x="3574" y="25"/>
                    <a:pt x="3434" y="68"/>
                  </a:cubicBezTo>
                  <a:cubicBezTo>
                    <a:pt x="2832" y="268"/>
                    <a:pt x="2231" y="444"/>
                    <a:pt x="1654" y="669"/>
                  </a:cubicBezTo>
                  <a:cubicBezTo>
                    <a:pt x="877" y="970"/>
                    <a:pt x="376" y="1622"/>
                    <a:pt x="226" y="2349"/>
                  </a:cubicBezTo>
                  <a:cubicBezTo>
                    <a:pt x="0" y="3276"/>
                    <a:pt x="100" y="4253"/>
                    <a:pt x="627" y="5131"/>
                  </a:cubicBezTo>
                  <a:cubicBezTo>
                    <a:pt x="852" y="5507"/>
                    <a:pt x="1078" y="5883"/>
                    <a:pt x="1278" y="6258"/>
                  </a:cubicBezTo>
                  <a:cubicBezTo>
                    <a:pt x="1666" y="6928"/>
                    <a:pt x="1930" y="7189"/>
                    <a:pt x="2427" y="7189"/>
                  </a:cubicBezTo>
                  <a:cubicBezTo>
                    <a:pt x="2637" y="7189"/>
                    <a:pt x="2888" y="7142"/>
                    <a:pt x="3208" y="7060"/>
                  </a:cubicBezTo>
                  <a:cubicBezTo>
                    <a:pt x="3684" y="7035"/>
                    <a:pt x="3860" y="6785"/>
                    <a:pt x="3759" y="6334"/>
                  </a:cubicBezTo>
                  <a:cubicBezTo>
                    <a:pt x="3409" y="4930"/>
                    <a:pt x="4110" y="3777"/>
                    <a:pt x="4912" y="2800"/>
                  </a:cubicBezTo>
                  <a:cubicBezTo>
                    <a:pt x="5414" y="2173"/>
                    <a:pt x="5815" y="1597"/>
                    <a:pt x="5840" y="795"/>
                  </a:cubicBezTo>
                  <a:cubicBezTo>
                    <a:pt x="5363" y="594"/>
                    <a:pt x="4862" y="369"/>
                    <a:pt x="4386" y="143"/>
                  </a:cubicBezTo>
                  <a:cubicBezTo>
                    <a:pt x="4215" y="43"/>
                    <a:pt x="4035" y="0"/>
                    <a:pt x="3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1"/>
            <p:cNvSpPr/>
            <p:nvPr/>
          </p:nvSpPr>
          <p:spPr>
            <a:xfrm rot="10800000">
              <a:off x="8431058" y="3955440"/>
              <a:ext cx="179940" cy="94625"/>
            </a:xfrm>
            <a:custGeom>
              <a:avLst/>
              <a:gdLst/>
              <a:ahLst/>
              <a:cxnLst/>
              <a:rect l="l" t="t" r="r" b="b"/>
              <a:pathLst>
                <a:path w="7144" h="3785" extrusionOk="0">
                  <a:moveTo>
                    <a:pt x="4575" y="0"/>
                  </a:moveTo>
                  <a:cubicBezTo>
                    <a:pt x="3750" y="0"/>
                    <a:pt x="2961" y="164"/>
                    <a:pt x="2231" y="741"/>
                  </a:cubicBezTo>
                  <a:cubicBezTo>
                    <a:pt x="1680" y="1192"/>
                    <a:pt x="1203" y="1693"/>
                    <a:pt x="702" y="2169"/>
                  </a:cubicBezTo>
                  <a:cubicBezTo>
                    <a:pt x="226" y="2595"/>
                    <a:pt x="0" y="3122"/>
                    <a:pt x="151" y="3773"/>
                  </a:cubicBezTo>
                  <a:cubicBezTo>
                    <a:pt x="335" y="3773"/>
                    <a:pt x="507" y="3784"/>
                    <a:pt x="684" y="3784"/>
                  </a:cubicBezTo>
                  <a:cubicBezTo>
                    <a:pt x="772" y="3784"/>
                    <a:pt x="861" y="3782"/>
                    <a:pt x="953" y="3773"/>
                  </a:cubicBezTo>
                  <a:cubicBezTo>
                    <a:pt x="2682" y="3598"/>
                    <a:pt x="4386" y="3397"/>
                    <a:pt x="6116" y="3197"/>
                  </a:cubicBezTo>
                  <a:cubicBezTo>
                    <a:pt x="6166" y="2921"/>
                    <a:pt x="6391" y="2896"/>
                    <a:pt x="6642" y="2821"/>
                  </a:cubicBezTo>
                  <a:cubicBezTo>
                    <a:pt x="6968" y="2746"/>
                    <a:pt x="7093" y="2445"/>
                    <a:pt x="7093" y="2144"/>
                  </a:cubicBezTo>
                  <a:cubicBezTo>
                    <a:pt x="7143" y="1192"/>
                    <a:pt x="6291" y="139"/>
                    <a:pt x="5339" y="39"/>
                  </a:cubicBezTo>
                  <a:cubicBezTo>
                    <a:pt x="5081" y="15"/>
                    <a:pt x="4827" y="0"/>
                    <a:pt x="4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1"/>
            <p:cNvSpPr/>
            <p:nvPr/>
          </p:nvSpPr>
          <p:spPr>
            <a:xfrm rot="10800000">
              <a:off x="8823706" y="3818715"/>
              <a:ext cx="148380" cy="107775"/>
            </a:xfrm>
            <a:custGeom>
              <a:avLst/>
              <a:gdLst/>
              <a:ahLst/>
              <a:cxnLst/>
              <a:rect l="l" t="t" r="r" b="b"/>
              <a:pathLst>
                <a:path w="5891" h="4311" extrusionOk="0">
                  <a:moveTo>
                    <a:pt x="2761" y="0"/>
                  </a:moveTo>
                  <a:cubicBezTo>
                    <a:pt x="2038" y="0"/>
                    <a:pt x="1254" y="341"/>
                    <a:pt x="828" y="860"/>
                  </a:cubicBezTo>
                  <a:cubicBezTo>
                    <a:pt x="1" y="1863"/>
                    <a:pt x="201" y="3091"/>
                    <a:pt x="51" y="4244"/>
                  </a:cubicBezTo>
                  <a:cubicBezTo>
                    <a:pt x="194" y="4289"/>
                    <a:pt x="334" y="4311"/>
                    <a:pt x="472" y="4311"/>
                  </a:cubicBezTo>
                  <a:cubicBezTo>
                    <a:pt x="720" y="4311"/>
                    <a:pt x="962" y="4238"/>
                    <a:pt x="1204" y="4093"/>
                  </a:cubicBezTo>
                  <a:cubicBezTo>
                    <a:pt x="1705" y="3818"/>
                    <a:pt x="2231" y="3717"/>
                    <a:pt x="2833" y="3667"/>
                  </a:cubicBezTo>
                  <a:cubicBezTo>
                    <a:pt x="4036" y="3567"/>
                    <a:pt x="5214" y="3316"/>
                    <a:pt x="5890" y="2139"/>
                  </a:cubicBezTo>
                  <a:cubicBezTo>
                    <a:pt x="5815" y="2038"/>
                    <a:pt x="5690" y="1963"/>
                    <a:pt x="5615" y="1863"/>
                  </a:cubicBezTo>
                  <a:cubicBezTo>
                    <a:pt x="5038" y="1136"/>
                    <a:pt x="4387" y="484"/>
                    <a:pt x="3484" y="133"/>
                  </a:cubicBezTo>
                  <a:cubicBezTo>
                    <a:pt x="3263" y="42"/>
                    <a:pt x="3016"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1"/>
            <p:cNvSpPr/>
            <p:nvPr/>
          </p:nvSpPr>
          <p:spPr>
            <a:xfrm rot="10800000">
              <a:off x="8339527" y="4911540"/>
              <a:ext cx="166691" cy="144250"/>
            </a:xfrm>
            <a:custGeom>
              <a:avLst/>
              <a:gdLst/>
              <a:ahLst/>
              <a:cxnLst/>
              <a:rect l="l" t="t" r="r" b="b"/>
              <a:pathLst>
                <a:path w="6618" h="5770" extrusionOk="0">
                  <a:moveTo>
                    <a:pt x="2754" y="0"/>
                  </a:moveTo>
                  <a:cubicBezTo>
                    <a:pt x="2465" y="0"/>
                    <a:pt x="2168" y="39"/>
                    <a:pt x="1856" y="117"/>
                  </a:cubicBezTo>
                  <a:cubicBezTo>
                    <a:pt x="502" y="468"/>
                    <a:pt x="151" y="819"/>
                    <a:pt x="151" y="2223"/>
                  </a:cubicBezTo>
                  <a:cubicBezTo>
                    <a:pt x="1" y="3927"/>
                    <a:pt x="1229" y="5030"/>
                    <a:pt x="2632" y="5556"/>
                  </a:cubicBezTo>
                  <a:cubicBezTo>
                    <a:pt x="3008" y="5700"/>
                    <a:pt x="3377" y="5770"/>
                    <a:pt x="3734" y="5770"/>
                  </a:cubicBezTo>
                  <a:cubicBezTo>
                    <a:pt x="4496" y="5770"/>
                    <a:pt x="5209" y="5451"/>
                    <a:pt x="5841" y="4854"/>
                  </a:cubicBezTo>
                  <a:cubicBezTo>
                    <a:pt x="6392" y="4303"/>
                    <a:pt x="6617" y="3150"/>
                    <a:pt x="6292" y="2448"/>
                  </a:cubicBezTo>
                  <a:cubicBezTo>
                    <a:pt x="5891" y="1571"/>
                    <a:pt x="5239" y="894"/>
                    <a:pt x="4337" y="418"/>
                  </a:cubicBezTo>
                  <a:cubicBezTo>
                    <a:pt x="3812" y="139"/>
                    <a:pt x="3299"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1"/>
            <p:cNvSpPr/>
            <p:nvPr/>
          </p:nvSpPr>
          <p:spPr>
            <a:xfrm rot="10800000">
              <a:off x="8913978" y="4028765"/>
              <a:ext cx="156817" cy="130525"/>
            </a:xfrm>
            <a:custGeom>
              <a:avLst/>
              <a:gdLst/>
              <a:ahLst/>
              <a:cxnLst/>
              <a:rect l="l" t="t" r="r" b="b"/>
              <a:pathLst>
                <a:path w="6226" h="5221" extrusionOk="0">
                  <a:moveTo>
                    <a:pt x="2872" y="0"/>
                  </a:moveTo>
                  <a:cubicBezTo>
                    <a:pt x="1905" y="0"/>
                    <a:pt x="473" y="1121"/>
                    <a:pt x="310" y="2027"/>
                  </a:cubicBezTo>
                  <a:cubicBezTo>
                    <a:pt x="1" y="3862"/>
                    <a:pt x="1164" y="5221"/>
                    <a:pt x="2895" y="5221"/>
                  </a:cubicBezTo>
                  <a:cubicBezTo>
                    <a:pt x="2984" y="5221"/>
                    <a:pt x="3075" y="5217"/>
                    <a:pt x="3168" y="5210"/>
                  </a:cubicBezTo>
                  <a:lnTo>
                    <a:pt x="3669" y="5210"/>
                  </a:lnTo>
                  <a:cubicBezTo>
                    <a:pt x="4772" y="5160"/>
                    <a:pt x="5724" y="4458"/>
                    <a:pt x="5925" y="3581"/>
                  </a:cubicBezTo>
                  <a:cubicBezTo>
                    <a:pt x="6225" y="2303"/>
                    <a:pt x="5749" y="1125"/>
                    <a:pt x="4696" y="598"/>
                  </a:cubicBezTo>
                  <a:cubicBezTo>
                    <a:pt x="4195" y="348"/>
                    <a:pt x="3644" y="147"/>
                    <a:pt x="3092" y="22"/>
                  </a:cubicBezTo>
                  <a:cubicBezTo>
                    <a:pt x="3023" y="7"/>
                    <a:pt x="2949" y="0"/>
                    <a:pt x="2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1"/>
            <p:cNvSpPr/>
            <p:nvPr/>
          </p:nvSpPr>
          <p:spPr>
            <a:xfrm rot="10800000">
              <a:off x="8426021" y="5113790"/>
              <a:ext cx="183718" cy="128925"/>
            </a:xfrm>
            <a:custGeom>
              <a:avLst/>
              <a:gdLst/>
              <a:ahLst/>
              <a:cxnLst/>
              <a:rect l="l" t="t" r="r" b="b"/>
              <a:pathLst>
                <a:path w="7294" h="5157" extrusionOk="0">
                  <a:moveTo>
                    <a:pt x="677" y="0"/>
                  </a:moveTo>
                  <a:cubicBezTo>
                    <a:pt x="326" y="802"/>
                    <a:pt x="1" y="1554"/>
                    <a:pt x="51" y="2481"/>
                  </a:cubicBezTo>
                  <a:cubicBezTo>
                    <a:pt x="156" y="4152"/>
                    <a:pt x="1434" y="5157"/>
                    <a:pt x="2716" y="5157"/>
                  </a:cubicBezTo>
                  <a:cubicBezTo>
                    <a:pt x="3260" y="5157"/>
                    <a:pt x="3805" y="4975"/>
                    <a:pt x="4261" y="4587"/>
                  </a:cubicBezTo>
                  <a:cubicBezTo>
                    <a:pt x="4763" y="4186"/>
                    <a:pt x="5289" y="3810"/>
                    <a:pt x="5815" y="3484"/>
                  </a:cubicBezTo>
                  <a:cubicBezTo>
                    <a:pt x="6742" y="2908"/>
                    <a:pt x="7219" y="2080"/>
                    <a:pt x="7294" y="1028"/>
                  </a:cubicBezTo>
                  <a:lnTo>
                    <a:pt x="7294" y="1028"/>
                  </a:lnTo>
                  <a:cubicBezTo>
                    <a:pt x="6442" y="1328"/>
                    <a:pt x="5612" y="1486"/>
                    <a:pt x="4805" y="1486"/>
                  </a:cubicBezTo>
                  <a:cubicBezTo>
                    <a:pt x="3523" y="1486"/>
                    <a:pt x="2297" y="1087"/>
                    <a:pt x="1128" y="226"/>
                  </a:cubicBezTo>
                  <a:cubicBezTo>
                    <a:pt x="1003" y="126"/>
                    <a:pt x="828" y="75"/>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1"/>
            <p:cNvSpPr/>
            <p:nvPr/>
          </p:nvSpPr>
          <p:spPr>
            <a:xfrm rot="10800000">
              <a:off x="8819298" y="4468315"/>
              <a:ext cx="119338" cy="142725"/>
            </a:xfrm>
            <a:custGeom>
              <a:avLst/>
              <a:gdLst/>
              <a:ahLst/>
              <a:cxnLst/>
              <a:rect l="l" t="t" r="r" b="b"/>
              <a:pathLst>
                <a:path w="4738" h="5709" extrusionOk="0">
                  <a:moveTo>
                    <a:pt x="2689" y="0"/>
                  </a:moveTo>
                  <a:cubicBezTo>
                    <a:pt x="2171" y="0"/>
                    <a:pt x="1725" y="308"/>
                    <a:pt x="1279" y="698"/>
                  </a:cubicBezTo>
                  <a:cubicBezTo>
                    <a:pt x="452" y="1475"/>
                    <a:pt x="1" y="2378"/>
                    <a:pt x="101" y="3505"/>
                  </a:cubicBezTo>
                  <a:cubicBezTo>
                    <a:pt x="101" y="3756"/>
                    <a:pt x="76" y="4007"/>
                    <a:pt x="101" y="4232"/>
                  </a:cubicBezTo>
                  <a:cubicBezTo>
                    <a:pt x="196" y="5120"/>
                    <a:pt x="888" y="5709"/>
                    <a:pt x="1674" y="5709"/>
                  </a:cubicBezTo>
                  <a:cubicBezTo>
                    <a:pt x="1931" y="5709"/>
                    <a:pt x="2198" y="5646"/>
                    <a:pt x="2457" y="5510"/>
                  </a:cubicBezTo>
                  <a:cubicBezTo>
                    <a:pt x="3760" y="4859"/>
                    <a:pt x="4738" y="3430"/>
                    <a:pt x="4487" y="1826"/>
                  </a:cubicBezTo>
                  <a:cubicBezTo>
                    <a:pt x="4362" y="1099"/>
                    <a:pt x="4011" y="423"/>
                    <a:pt x="3259" y="122"/>
                  </a:cubicBezTo>
                  <a:cubicBezTo>
                    <a:pt x="3058" y="38"/>
                    <a:pt x="2869" y="0"/>
                    <a:pt x="2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1"/>
            <p:cNvSpPr/>
            <p:nvPr/>
          </p:nvSpPr>
          <p:spPr>
            <a:xfrm rot="10800000">
              <a:off x="8602132" y="4748665"/>
              <a:ext cx="128179" cy="121350"/>
            </a:xfrm>
            <a:custGeom>
              <a:avLst/>
              <a:gdLst/>
              <a:ahLst/>
              <a:cxnLst/>
              <a:rect l="l" t="t" r="r" b="b"/>
              <a:pathLst>
                <a:path w="5089" h="4854" extrusionOk="0">
                  <a:moveTo>
                    <a:pt x="2740" y="1"/>
                  </a:moveTo>
                  <a:cubicBezTo>
                    <a:pt x="2627" y="1"/>
                    <a:pt x="2516" y="11"/>
                    <a:pt x="2407" y="30"/>
                  </a:cubicBezTo>
                  <a:cubicBezTo>
                    <a:pt x="1103" y="255"/>
                    <a:pt x="1" y="1859"/>
                    <a:pt x="26" y="2912"/>
                  </a:cubicBezTo>
                  <a:cubicBezTo>
                    <a:pt x="46" y="3995"/>
                    <a:pt x="1002" y="4853"/>
                    <a:pt x="2029" y="4853"/>
                  </a:cubicBezTo>
                  <a:cubicBezTo>
                    <a:pt x="2238" y="4853"/>
                    <a:pt x="2450" y="4818"/>
                    <a:pt x="2657" y="4741"/>
                  </a:cubicBezTo>
                  <a:cubicBezTo>
                    <a:pt x="2933" y="4641"/>
                    <a:pt x="3209" y="4516"/>
                    <a:pt x="3459" y="4366"/>
                  </a:cubicBezTo>
                  <a:cubicBezTo>
                    <a:pt x="4813" y="3513"/>
                    <a:pt x="5088" y="1834"/>
                    <a:pt x="4111" y="631"/>
                  </a:cubicBezTo>
                  <a:cubicBezTo>
                    <a:pt x="3725" y="184"/>
                    <a:pt x="3223"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1"/>
            <p:cNvSpPr/>
            <p:nvPr/>
          </p:nvSpPr>
          <p:spPr>
            <a:xfrm rot="10800000">
              <a:off x="8196865" y="4218540"/>
              <a:ext cx="109238" cy="121450"/>
            </a:xfrm>
            <a:custGeom>
              <a:avLst/>
              <a:gdLst/>
              <a:ahLst/>
              <a:cxnLst/>
              <a:rect l="l" t="t" r="r" b="b"/>
              <a:pathLst>
                <a:path w="4337" h="4858" extrusionOk="0">
                  <a:moveTo>
                    <a:pt x="2283" y="0"/>
                  </a:moveTo>
                  <a:cubicBezTo>
                    <a:pt x="1689" y="0"/>
                    <a:pt x="1120" y="206"/>
                    <a:pt x="728" y="558"/>
                  </a:cubicBezTo>
                  <a:cubicBezTo>
                    <a:pt x="26" y="1210"/>
                    <a:pt x="1" y="1912"/>
                    <a:pt x="26" y="2739"/>
                  </a:cubicBezTo>
                  <a:cubicBezTo>
                    <a:pt x="76" y="3666"/>
                    <a:pt x="477" y="4368"/>
                    <a:pt x="1429" y="4693"/>
                  </a:cubicBezTo>
                  <a:cubicBezTo>
                    <a:pt x="1722" y="4804"/>
                    <a:pt x="2004" y="4857"/>
                    <a:pt x="2275" y="4857"/>
                  </a:cubicBezTo>
                  <a:cubicBezTo>
                    <a:pt x="2863" y="4857"/>
                    <a:pt x="3397" y="4606"/>
                    <a:pt x="3860" y="4142"/>
                  </a:cubicBezTo>
                  <a:cubicBezTo>
                    <a:pt x="4312" y="3691"/>
                    <a:pt x="4261" y="3190"/>
                    <a:pt x="4261" y="2613"/>
                  </a:cubicBezTo>
                  <a:cubicBezTo>
                    <a:pt x="4337" y="2087"/>
                    <a:pt x="4211" y="1536"/>
                    <a:pt x="4061" y="984"/>
                  </a:cubicBezTo>
                  <a:cubicBezTo>
                    <a:pt x="4011" y="784"/>
                    <a:pt x="3936" y="608"/>
                    <a:pt x="3760" y="483"/>
                  </a:cubicBezTo>
                  <a:cubicBezTo>
                    <a:pt x="3311" y="149"/>
                    <a:pt x="2788" y="0"/>
                    <a:pt x="2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1"/>
            <p:cNvSpPr/>
            <p:nvPr/>
          </p:nvSpPr>
          <p:spPr>
            <a:xfrm rot="10800000">
              <a:off x="8426021" y="4369865"/>
              <a:ext cx="112941" cy="111150"/>
            </a:xfrm>
            <a:custGeom>
              <a:avLst/>
              <a:gdLst/>
              <a:ahLst/>
              <a:cxnLst/>
              <a:rect l="l" t="t" r="r" b="b"/>
              <a:pathLst>
                <a:path w="4484" h="4446" extrusionOk="0">
                  <a:moveTo>
                    <a:pt x="2084" y="1"/>
                  </a:moveTo>
                  <a:cubicBezTo>
                    <a:pt x="651" y="1"/>
                    <a:pt x="0" y="847"/>
                    <a:pt x="48" y="1964"/>
                  </a:cubicBezTo>
                  <a:cubicBezTo>
                    <a:pt x="97" y="3253"/>
                    <a:pt x="1227" y="4445"/>
                    <a:pt x="2465" y="4445"/>
                  </a:cubicBezTo>
                  <a:cubicBezTo>
                    <a:pt x="2478" y="4445"/>
                    <a:pt x="2491" y="4445"/>
                    <a:pt x="2504" y="4445"/>
                  </a:cubicBezTo>
                  <a:cubicBezTo>
                    <a:pt x="3431" y="4420"/>
                    <a:pt x="4484" y="3442"/>
                    <a:pt x="4484" y="2565"/>
                  </a:cubicBezTo>
                  <a:cubicBezTo>
                    <a:pt x="4484" y="1036"/>
                    <a:pt x="3632" y="34"/>
                    <a:pt x="2328" y="9"/>
                  </a:cubicBezTo>
                  <a:cubicBezTo>
                    <a:pt x="2245" y="3"/>
                    <a:pt x="2163" y="1"/>
                    <a:pt x="2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1"/>
            <p:cNvSpPr/>
            <p:nvPr/>
          </p:nvSpPr>
          <p:spPr>
            <a:xfrm rot="10800000">
              <a:off x="8714493" y="4109915"/>
              <a:ext cx="100397" cy="144100"/>
            </a:xfrm>
            <a:custGeom>
              <a:avLst/>
              <a:gdLst/>
              <a:ahLst/>
              <a:cxnLst/>
              <a:rect l="l" t="t" r="r" b="b"/>
              <a:pathLst>
                <a:path w="3986" h="5764" extrusionOk="0">
                  <a:moveTo>
                    <a:pt x="1318" y="0"/>
                  </a:moveTo>
                  <a:cubicBezTo>
                    <a:pt x="1305" y="0"/>
                    <a:pt x="1292" y="0"/>
                    <a:pt x="1278" y="1"/>
                  </a:cubicBezTo>
                  <a:cubicBezTo>
                    <a:pt x="827" y="26"/>
                    <a:pt x="627" y="427"/>
                    <a:pt x="501" y="803"/>
                  </a:cubicBezTo>
                  <a:cubicBezTo>
                    <a:pt x="301" y="1430"/>
                    <a:pt x="100" y="2082"/>
                    <a:pt x="201" y="2808"/>
                  </a:cubicBezTo>
                  <a:cubicBezTo>
                    <a:pt x="0" y="3811"/>
                    <a:pt x="501" y="4613"/>
                    <a:pt x="1128" y="5390"/>
                  </a:cubicBezTo>
                  <a:cubicBezTo>
                    <a:pt x="1255" y="5559"/>
                    <a:pt x="1417" y="5764"/>
                    <a:pt x="1645" y="5764"/>
                  </a:cubicBezTo>
                  <a:cubicBezTo>
                    <a:pt x="1688" y="5764"/>
                    <a:pt x="1732" y="5756"/>
                    <a:pt x="1780" y="5741"/>
                  </a:cubicBezTo>
                  <a:cubicBezTo>
                    <a:pt x="2506" y="5565"/>
                    <a:pt x="3359" y="5540"/>
                    <a:pt x="3659" y="4663"/>
                  </a:cubicBezTo>
                  <a:cubicBezTo>
                    <a:pt x="3935" y="3811"/>
                    <a:pt x="3985" y="2959"/>
                    <a:pt x="3334" y="2207"/>
                  </a:cubicBezTo>
                  <a:cubicBezTo>
                    <a:pt x="2882" y="1681"/>
                    <a:pt x="2431" y="1154"/>
                    <a:pt x="2030" y="603"/>
                  </a:cubicBezTo>
                  <a:cubicBezTo>
                    <a:pt x="1837" y="337"/>
                    <a:pt x="1690" y="0"/>
                    <a:pt x="1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1"/>
            <p:cNvSpPr/>
            <p:nvPr/>
          </p:nvSpPr>
          <p:spPr>
            <a:xfrm rot="10800000">
              <a:off x="9011202" y="4621040"/>
              <a:ext cx="102891" cy="94800"/>
            </a:xfrm>
            <a:custGeom>
              <a:avLst/>
              <a:gdLst/>
              <a:ahLst/>
              <a:cxnLst/>
              <a:rect l="l" t="t" r="r" b="b"/>
              <a:pathLst>
                <a:path w="4085" h="3792" extrusionOk="0">
                  <a:moveTo>
                    <a:pt x="1778" y="1"/>
                  </a:moveTo>
                  <a:cubicBezTo>
                    <a:pt x="899" y="1"/>
                    <a:pt x="1" y="831"/>
                    <a:pt x="50" y="1732"/>
                  </a:cubicBezTo>
                  <a:cubicBezTo>
                    <a:pt x="100" y="2685"/>
                    <a:pt x="626" y="3737"/>
                    <a:pt x="1779" y="3788"/>
                  </a:cubicBezTo>
                  <a:cubicBezTo>
                    <a:pt x="1815" y="3790"/>
                    <a:pt x="1851" y="3792"/>
                    <a:pt x="1887" y="3792"/>
                  </a:cubicBezTo>
                  <a:cubicBezTo>
                    <a:pt x="2846" y="3792"/>
                    <a:pt x="4010" y="2855"/>
                    <a:pt x="4035" y="2058"/>
                  </a:cubicBezTo>
                  <a:cubicBezTo>
                    <a:pt x="4085" y="1031"/>
                    <a:pt x="3007" y="53"/>
                    <a:pt x="1854" y="3"/>
                  </a:cubicBezTo>
                  <a:cubicBezTo>
                    <a:pt x="1829" y="2"/>
                    <a:pt x="1803" y="1"/>
                    <a:pt x="1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1"/>
            <p:cNvSpPr/>
            <p:nvPr/>
          </p:nvSpPr>
          <p:spPr>
            <a:xfrm rot="10800000">
              <a:off x="8182961" y="4760840"/>
              <a:ext cx="66948" cy="65225"/>
            </a:xfrm>
            <a:custGeom>
              <a:avLst/>
              <a:gdLst/>
              <a:ahLst/>
              <a:cxnLst/>
              <a:rect l="l" t="t" r="r" b="b"/>
              <a:pathLst>
                <a:path w="2658" h="2609" extrusionOk="0">
                  <a:moveTo>
                    <a:pt x="1628" y="0"/>
                  </a:moveTo>
                  <a:cubicBezTo>
                    <a:pt x="1024" y="0"/>
                    <a:pt x="50" y="836"/>
                    <a:pt x="25" y="1379"/>
                  </a:cubicBezTo>
                  <a:cubicBezTo>
                    <a:pt x="1" y="2042"/>
                    <a:pt x="697" y="2608"/>
                    <a:pt x="1502" y="2608"/>
                  </a:cubicBezTo>
                  <a:cubicBezTo>
                    <a:pt x="1520" y="2608"/>
                    <a:pt x="1537" y="2608"/>
                    <a:pt x="1554" y="2608"/>
                  </a:cubicBezTo>
                  <a:cubicBezTo>
                    <a:pt x="2306" y="2582"/>
                    <a:pt x="2657" y="2207"/>
                    <a:pt x="2657" y="1379"/>
                  </a:cubicBezTo>
                  <a:cubicBezTo>
                    <a:pt x="2657" y="653"/>
                    <a:pt x="2206" y="26"/>
                    <a:pt x="1655" y="1"/>
                  </a:cubicBezTo>
                  <a:cubicBezTo>
                    <a:pt x="1646" y="1"/>
                    <a:pt x="1637" y="0"/>
                    <a:pt x="1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1"/>
            <p:cNvSpPr/>
            <p:nvPr/>
          </p:nvSpPr>
          <p:spPr>
            <a:xfrm rot="10800000">
              <a:off x="8203162" y="4880515"/>
              <a:ext cx="62541" cy="55825"/>
            </a:xfrm>
            <a:custGeom>
              <a:avLst/>
              <a:gdLst/>
              <a:ahLst/>
              <a:cxnLst/>
              <a:rect l="l" t="t" r="r" b="b"/>
              <a:pathLst>
                <a:path w="2483" h="2233" extrusionOk="0">
                  <a:moveTo>
                    <a:pt x="1344" y="0"/>
                  </a:moveTo>
                  <a:cubicBezTo>
                    <a:pt x="1331" y="0"/>
                    <a:pt x="1317" y="0"/>
                    <a:pt x="1304" y="1"/>
                  </a:cubicBezTo>
                  <a:cubicBezTo>
                    <a:pt x="552" y="1"/>
                    <a:pt x="26" y="527"/>
                    <a:pt x="1" y="1229"/>
                  </a:cubicBezTo>
                  <a:cubicBezTo>
                    <a:pt x="1" y="1883"/>
                    <a:pt x="352" y="2233"/>
                    <a:pt x="1009" y="2233"/>
                  </a:cubicBezTo>
                  <a:cubicBezTo>
                    <a:pt x="1032" y="2233"/>
                    <a:pt x="1055" y="2232"/>
                    <a:pt x="1079" y="2232"/>
                  </a:cubicBezTo>
                  <a:cubicBezTo>
                    <a:pt x="1855" y="2232"/>
                    <a:pt x="2482" y="1655"/>
                    <a:pt x="2457" y="978"/>
                  </a:cubicBezTo>
                  <a:cubicBezTo>
                    <a:pt x="2432" y="489"/>
                    <a:pt x="1883" y="0"/>
                    <a:pt x="1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4" name="Google Shape;804;p31"/>
          <p:cNvSpPr/>
          <p:nvPr/>
        </p:nvSpPr>
        <p:spPr>
          <a:xfrm rot="10800000">
            <a:off x="9756413" y="5052472"/>
            <a:ext cx="1032969" cy="1813561"/>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5" name="Google Shape;805;p31"/>
          <p:cNvGrpSpPr/>
          <p:nvPr/>
        </p:nvGrpSpPr>
        <p:grpSpPr>
          <a:xfrm rot="10800000">
            <a:off x="10789375" y="429800"/>
            <a:ext cx="1403268" cy="2092112"/>
            <a:chOff x="1189975" y="2907700"/>
            <a:chExt cx="1032625" cy="1539525"/>
          </a:xfrm>
        </p:grpSpPr>
        <p:sp>
          <p:nvSpPr>
            <p:cNvPr id="806" name="Google Shape;806;p31"/>
            <p:cNvSpPr/>
            <p:nvPr/>
          </p:nvSpPr>
          <p:spPr>
            <a:xfrm>
              <a:off x="1189975" y="2907700"/>
              <a:ext cx="1032625" cy="1539525"/>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1"/>
            <p:cNvSpPr/>
            <p:nvPr/>
          </p:nvSpPr>
          <p:spPr>
            <a:xfrm>
              <a:off x="1792863" y="3207538"/>
              <a:ext cx="307932" cy="245257"/>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1"/>
            <p:cNvSpPr/>
            <p:nvPr/>
          </p:nvSpPr>
          <p:spPr>
            <a:xfrm>
              <a:off x="1660387" y="3694775"/>
              <a:ext cx="164504" cy="123478"/>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1"/>
            <p:cNvSpPr/>
            <p:nvPr/>
          </p:nvSpPr>
          <p:spPr>
            <a:xfrm>
              <a:off x="1348500" y="3564250"/>
              <a:ext cx="112825" cy="89375"/>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1"/>
            <p:cNvSpPr/>
            <p:nvPr/>
          </p:nvSpPr>
          <p:spPr>
            <a:xfrm>
              <a:off x="1349750" y="3816550"/>
              <a:ext cx="110825" cy="92225"/>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1"/>
            <p:cNvSpPr/>
            <p:nvPr/>
          </p:nvSpPr>
          <p:spPr>
            <a:xfrm>
              <a:off x="1555588" y="3545135"/>
              <a:ext cx="112824" cy="106880"/>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1"/>
            <p:cNvSpPr/>
            <p:nvPr/>
          </p:nvSpPr>
          <p:spPr>
            <a:xfrm>
              <a:off x="1534600" y="3866750"/>
              <a:ext cx="97150" cy="937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1"/>
            <p:cNvSpPr/>
            <p:nvPr/>
          </p:nvSpPr>
          <p:spPr>
            <a:xfrm>
              <a:off x="1499500" y="3711825"/>
              <a:ext cx="95900" cy="90250"/>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1"/>
            <p:cNvSpPr/>
            <p:nvPr/>
          </p:nvSpPr>
          <p:spPr>
            <a:xfrm>
              <a:off x="1708550" y="3932400"/>
              <a:ext cx="94250" cy="90400"/>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1"/>
            <p:cNvSpPr/>
            <p:nvPr/>
          </p:nvSpPr>
          <p:spPr>
            <a:xfrm>
              <a:off x="1584725" y="4022600"/>
              <a:ext cx="71450" cy="7082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1"/>
            <p:cNvSpPr/>
            <p:nvPr/>
          </p:nvSpPr>
          <p:spPr>
            <a:xfrm>
              <a:off x="1546759" y="3257838"/>
              <a:ext cx="195638" cy="180056"/>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1"/>
            <p:cNvSpPr/>
            <p:nvPr/>
          </p:nvSpPr>
          <p:spPr>
            <a:xfrm>
              <a:off x="1838175" y="3636096"/>
              <a:ext cx="134122" cy="108930"/>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1"/>
            <p:cNvSpPr/>
            <p:nvPr/>
          </p:nvSpPr>
          <p:spPr>
            <a:xfrm>
              <a:off x="1833525" y="4010889"/>
              <a:ext cx="110822" cy="113644"/>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1"/>
            <p:cNvSpPr/>
            <p:nvPr/>
          </p:nvSpPr>
          <p:spPr>
            <a:xfrm>
              <a:off x="1879775" y="3797896"/>
              <a:ext cx="134129" cy="12348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0" name="Google Shape;820;p31"/>
          <p:cNvSpPr/>
          <p:nvPr/>
        </p:nvSpPr>
        <p:spPr>
          <a:xfrm rot="10800000">
            <a:off x="11757549" y="3261136"/>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1" name="Google Shape;821;p31"/>
          <p:cNvSpPr/>
          <p:nvPr/>
        </p:nvSpPr>
        <p:spPr>
          <a:xfrm rot="10800000">
            <a:off x="10858949" y="3533270"/>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2" name="Google Shape;822;p31"/>
          <p:cNvSpPr/>
          <p:nvPr/>
        </p:nvSpPr>
        <p:spPr>
          <a:xfrm rot="10800000">
            <a:off x="8082649" y="-11520"/>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29262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19"/>
        <p:cNvGrpSpPr/>
        <p:nvPr/>
      </p:nvGrpSpPr>
      <p:grpSpPr>
        <a:xfrm>
          <a:off x="0" y="0"/>
          <a:ext cx="0" cy="0"/>
          <a:chOff x="0" y="0"/>
          <a:chExt cx="0" cy="0"/>
        </a:xfrm>
      </p:grpSpPr>
      <p:sp>
        <p:nvSpPr>
          <p:cNvPr id="1020" name="Google Shape;1020;p42"/>
          <p:cNvSpPr/>
          <p:nvPr/>
        </p:nvSpPr>
        <p:spPr>
          <a:xfrm rot="-5400000">
            <a:off x="-229500" y="4626667"/>
            <a:ext cx="1439467" cy="1036133"/>
          </a:xfrm>
          <a:custGeom>
            <a:avLst/>
            <a:gdLst/>
            <a:ahLst/>
            <a:cxnLst/>
            <a:rect l="l" t="t" r="r" b="b"/>
            <a:pathLst>
              <a:path w="43184" h="31084" extrusionOk="0">
                <a:moveTo>
                  <a:pt x="1153" y="1"/>
                </a:moveTo>
                <a:cubicBezTo>
                  <a:pt x="953" y="527"/>
                  <a:pt x="602" y="1053"/>
                  <a:pt x="577" y="1579"/>
                </a:cubicBezTo>
                <a:cubicBezTo>
                  <a:pt x="502" y="2532"/>
                  <a:pt x="326" y="3434"/>
                  <a:pt x="176" y="4336"/>
                </a:cubicBezTo>
                <a:cubicBezTo>
                  <a:pt x="0" y="5264"/>
                  <a:pt x="802" y="6617"/>
                  <a:pt x="1604" y="7018"/>
                </a:cubicBezTo>
                <a:cubicBezTo>
                  <a:pt x="2858" y="7620"/>
                  <a:pt x="3985" y="8472"/>
                  <a:pt x="5238" y="9098"/>
                </a:cubicBezTo>
                <a:cubicBezTo>
                  <a:pt x="5649" y="9312"/>
                  <a:pt x="6047" y="9438"/>
                  <a:pt x="6450" y="9438"/>
                </a:cubicBezTo>
                <a:cubicBezTo>
                  <a:pt x="6613" y="9438"/>
                  <a:pt x="6777" y="9417"/>
                  <a:pt x="6943" y="9374"/>
                </a:cubicBezTo>
                <a:cubicBezTo>
                  <a:pt x="8221" y="9048"/>
                  <a:pt x="9549" y="8597"/>
                  <a:pt x="10527" y="7670"/>
                </a:cubicBezTo>
                <a:cubicBezTo>
                  <a:pt x="11755" y="6492"/>
                  <a:pt x="13259" y="5690"/>
                  <a:pt x="14587" y="4612"/>
                </a:cubicBezTo>
                <a:cubicBezTo>
                  <a:pt x="16066" y="3409"/>
                  <a:pt x="17945" y="2808"/>
                  <a:pt x="19800" y="2231"/>
                </a:cubicBezTo>
                <a:cubicBezTo>
                  <a:pt x="19863" y="2219"/>
                  <a:pt x="19932" y="2219"/>
                  <a:pt x="20000" y="2219"/>
                </a:cubicBezTo>
                <a:cubicBezTo>
                  <a:pt x="20069" y="2219"/>
                  <a:pt x="20138" y="2219"/>
                  <a:pt x="20201" y="2206"/>
                </a:cubicBezTo>
                <a:cubicBezTo>
                  <a:pt x="20327" y="2191"/>
                  <a:pt x="20450" y="2184"/>
                  <a:pt x="20571" y="2184"/>
                </a:cubicBezTo>
                <a:cubicBezTo>
                  <a:pt x="21249" y="2184"/>
                  <a:pt x="21869" y="2406"/>
                  <a:pt x="22507" y="2682"/>
                </a:cubicBezTo>
                <a:cubicBezTo>
                  <a:pt x="25439" y="3960"/>
                  <a:pt x="27043" y="6241"/>
                  <a:pt x="27394" y="9399"/>
                </a:cubicBezTo>
                <a:cubicBezTo>
                  <a:pt x="27419" y="9600"/>
                  <a:pt x="27419" y="9800"/>
                  <a:pt x="27444" y="10001"/>
                </a:cubicBezTo>
                <a:cubicBezTo>
                  <a:pt x="27795" y="11730"/>
                  <a:pt x="27469" y="13359"/>
                  <a:pt x="26893" y="14963"/>
                </a:cubicBezTo>
                <a:cubicBezTo>
                  <a:pt x="26617" y="15690"/>
                  <a:pt x="26316" y="16392"/>
                  <a:pt x="26216" y="17169"/>
                </a:cubicBezTo>
                <a:cubicBezTo>
                  <a:pt x="26041" y="18497"/>
                  <a:pt x="25539" y="19775"/>
                  <a:pt x="25715" y="21179"/>
                </a:cubicBezTo>
                <a:cubicBezTo>
                  <a:pt x="25790" y="21905"/>
                  <a:pt x="25264" y="22482"/>
                  <a:pt x="24813" y="23008"/>
                </a:cubicBezTo>
                <a:cubicBezTo>
                  <a:pt x="24111" y="23910"/>
                  <a:pt x="23885" y="24888"/>
                  <a:pt x="23985" y="26016"/>
                </a:cubicBezTo>
                <a:cubicBezTo>
                  <a:pt x="24136" y="27369"/>
                  <a:pt x="24587" y="28547"/>
                  <a:pt x="25815" y="29274"/>
                </a:cubicBezTo>
                <a:cubicBezTo>
                  <a:pt x="26166" y="29499"/>
                  <a:pt x="26442" y="29775"/>
                  <a:pt x="26642" y="30126"/>
                </a:cubicBezTo>
                <a:cubicBezTo>
                  <a:pt x="26868" y="30552"/>
                  <a:pt x="27244" y="30828"/>
                  <a:pt x="27670" y="30828"/>
                </a:cubicBezTo>
                <a:cubicBezTo>
                  <a:pt x="28346" y="30853"/>
                  <a:pt x="28998" y="31003"/>
                  <a:pt x="29650" y="31078"/>
                </a:cubicBezTo>
                <a:cubicBezTo>
                  <a:pt x="29718" y="31082"/>
                  <a:pt x="29786" y="31084"/>
                  <a:pt x="29852" y="31084"/>
                </a:cubicBezTo>
                <a:cubicBezTo>
                  <a:pt x="30298" y="31084"/>
                  <a:pt x="30698" y="30995"/>
                  <a:pt x="31003" y="30602"/>
                </a:cubicBezTo>
                <a:cubicBezTo>
                  <a:pt x="31304" y="30226"/>
                  <a:pt x="31755" y="30026"/>
                  <a:pt x="32206" y="29925"/>
                </a:cubicBezTo>
                <a:cubicBezTo>
                  <a:pt x="33133" y="29725"/>
                  <a:pt x="33885" y="29174"/>
                  <a:pt x="34512" y="28597"/>
                </a:cubicBezTo>
                <a:cubicBezTo>
                  <a:pt x="35740" y="27519"/>
                  <a:pt x="37068" y="26467"/>
                  <a:pt x="37770" y="24913"/>
                </a:cubicBezTo>
                <a:cubicBezTo>
                  <a:pt x="37895" y="24587"/>
                  <a:pt x="38196" y="24311"/>
                  <a:pt x="38472" y="24061"/>
                </a:cubicBezTo>
                <a:cubicBezTo>
                  <a:pt x="38697" y="23860"/>
                  <a:pt x="38898" y="23635"/>
                  <a:pt x="38998" y="23359"/>
                </a:cubicBezTo>
                <a:cubicBezTo>
                  <a:pt x="39399" y="22382"/>
                  <a:pt x="39875" y="21404"/>
                  <a:pt x="40176" y="20402"/>
                </a:cubicBezTo>
                <a:cubicBezTo>
                  <a:pt x="40602" y="18848"/>
                  <a:pt x="41379" y="17469"/>
                  <a:pt x="41955" y="15991"/>
                </a:cubicBezTo>
                <a:cubicBezTo>
                  <a:pt x="42582" y="14361"/>
                  <a:pt x="42833" y="12707"/>
                  <a:pt x="43008" y="11053"/>
                </a:cubicBezTo>
                <a:cubicBezTo>
                  <a:pt x="43184" y="9399"/>
                  <a:pt x="43058" y="7720"/>
                  <a:pt x="43058" y="6041"/>
                </a:cubicBezTo>
                <a:cubicBezTo>
                  <a:pt x="43058" y="5765"/>
                  <a:pt x="43058" y="5514"/>
                  <a:pt x="42958" y="5239"/>
                </a:cubicBezTo>
                <a:cubicBezTo>
                  <a:pt x="42507" y="4011"/>
                  <a:pt x="42256" y="2682"/>
                  <a:pt x="41730" y="1454"/>
                </a:cubicBezTo>
                <a:cubicBezTo>
                  <a:pt x="41529" y="1028"/>
                  <a:pt x="41404" y="502"/>
                  <a:pt x="41454" y="1"/>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1" name="Google Shape;1021;p42"/>
          <p:cNvGrpSpPr/>
          <p:nvPr/>
        </p:nvGrpSpPr>
        <p:grpSpPr>
          <a:xfrm>
            <a:off x="1" y="146767"/>
            <a:ext cx="776100" cy="842467"/>
            <a:chOff x="1189975" y="353200"/>
            <a:chExt cx="582075" cy="631850"/>
          </a:xfrm>
        </p:grpSpPr>
        <p:sp>
          <p:nvSpPr>
            <p:cNvPr id="1022" name="Google Shape;1022;p42"/>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2"/>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4" name="Google Shape;1024;p42"/>
          <p:cNvSpPr/>
          <p:nvPr/>
        </p:nvSpPr>
        <p:spPr>
          <a:xfrm>
            <a:off x="8150785" y="0"/>
            <a:ext cx="853833" cy="294200"/>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42"/>
          <p:cNvSpPr/>
          <p:nvPr/>
        </p:nvSpPr>
        <p:spPr>
          <a:xfrm>
            <a:off x="179091" y="859951"/>
            <a:ext cx="832100" cy="1460900"/>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6" name="Google Shape;1026;p42"/>
          <p:cNvGrpSpPr/>
          <p:nvPr/>
        </p:nvGrpSpPr>
        <p:grpSpPr>
          <a:xfrm>
            <a:off x="6157266" y="-15"/>
            <a:ext cx="764467" cy="257433"/>
            <a:chOff x="2049650" y="0"/>
            <a:chExt cx="573350" cy="193075"/>
          </a:xfrm>
        </p:grpSpPr>
        <p:sp>
          <p:nvSpPr>
            <p:cNvPr id="1027" name="Google Shape;1027;p42"/>
            <p:cNvSpPr/>
            <p:nvPr/>
          </p:nvSpPr>
          <p:spPr>
            <a:xfrm>
              <a:off x="2298400" y="0"/>
              <a:ext cx="85250" cy="71850"/>
            </a:xfrm>
            <a:custGeom>
              <a:avLst/>
              <a:gdLst/>
              <a:ahLst/>
              <a:cxnLst/>
              <a:rect l="l" t="t" r="r" b="b"/>
              <a:pathLst>
                <a:path w="3410" h="2874" extrusionOk="0">
                  <a:moveTo>
                    <a:pt x="677" y="1"/>
                  </a:moveTo>
                  <a:cubicBezTo>
                    <a:pt x="552" y="226"/>
                    <a:pt x="427" y="477"/>
                    <a:pt x="327" y="702"/>
                  </a:cubicBezTo>
                  <a:cubicBezTo>
                    <a:pt x="1" y="1554"/>
                    <a:pt x="327" y="2507"/>
                    <a:pt x="1003" y="2757"/>
                  </a:cubicBezTo>
                  <a:cubicBezTo>
                    <a:pt x="1207" y="2835"/>
                    <a:pt x="1413" y="2873"/>
                    <a:pt x="1612" y="2873"/>
                  </a:cubicBezTo>
                  <a:cubicBezTo>
                    <a:pt x="2247" y="2873"/>
                    <a:pt x="2823" y="2491"/>
                    <a:pt x="3109" y="1805"/>
                  </a:cubicBezTo>
                  <a:cubicBezTo>
                    <a:pt x="3409" y="1204"/>
                    <a:pt x="3359" y="602"/>
                    <a:pt x="3083"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2"/>
            <p:cNvSpPr/>
            <p:nvPr/>
          </p:nvSpPr>
          <p:spPr>
            <a:xfrm>
              <a:off x="2146150" y="0"/>
              <a:ext cx="75850" cy="64050"/>
            </a:xfrm>
            <a:custGeom>
              <a:avLst/>
              <a:gdLst/>
              <a:ahLst/>
              <a:cxnLst/>
              <a:rect l="l" t="t" r="r" b="b"/>
              <a:pathLst>
                <a:path w="3034" h="2562" extrusionOk="0">
                  <a:moveTo>
                    <a:pt x="552" y="1"/>
                  </a:moveTo>
                  <a:cubicBezTo>
                    <a:pt x="452" y="176"/>
                    <a:pt x="351" y="351"/>
                    <a:pt x="276" y="527"/>
                  </a:cubicBezTo>
                  <a:cubicBezTo>
                    <a:pt x="1" y="1229"/>
                    <a:pt x="376" y="1755"/>
                    <a:pt x="777" y="2231"/>
                  </a:cubicBezTo>
                  <a:cubicBezTo>
                    <a:pt x="985" y="2453"/>
                    <a:pt x="1262" y="2561"/>
                    <a:pt x="1552" y="2561"/>
                  </a:cubicBezTo>
                  <a:cubicBezTo>
                    <a:pt x="1753" y="2561"/>
                    <a:pt x="1961" y="2509"/>
                    <a:pt x="2156" y="2407"/>
                  </a:cubicBezTo>
                  <a:cubicBezTo>
                    <a:pt x="2757" y="2106"/>
                    <a:pt x="3033" y="1655"/>
                    <a:pt x="2958" y="953"/>
                  </a:cubicBezTo>
                  <a:cubicBezTo>
                    <a:pt x="2933" y="627"/>
                    <a:pt x="2808" y="326"/>
                    <a:pt x="275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2"/>
            <p:cNvSpPr/>
            <p:nvPr/>
          </p:nvSpPr>
          <p:spPr>
            <a:xfrm>
              <a:off x="2049650" y="113650"/>
              <a:ext cx="75225" cy="79425"/>
            </a:xfrm>
            <a:custGeom>
              <a:avLst/>
              <a:gdLst/>
              <a:ahLst/>
              <a:cxnLst/>
              <a:rect l="l" t="t" r="r" b="b"/>
              <a:pathLst>
                <a:path w="3009" h="3177" extrusionOk="0">
                  <a:moveTo>
                    <a:pt x="1970" y="0"/>
                  </a:moveTo>
                  <a:cubicBezTo>
                    <a:pt x="1435" y="0"/>
                    <a:pt x="833" y="253"/>
                    <a:pt x="502" y="643"/>
                  </a:cubicBezTo>
                  <a:cubicBezTo>
                    <a:pt x="51" y="1194"/>
                    <a:pt x="1" y="1770"/>
                    <a:pt x="302" y="2397"/>
                  </a:cubicBezTo>
                  <a:cubicBezTo>
                    <a:pt x="533" y="2905"/>
                    <a:pt x="915" y="3177"/>
                    <a:pt x="1339" y="3177"/>
                  </a:cubicBezTo>
                  <a:cubicBezTo>
                    <a:pt x="1604" y="3177"/>
                    <a:pt x="1886" y="3070"/>
                    <a:pt x="2156" y="2848"/>
                  </a:cubicBezTo>
                  <a:cubicBezTo>
                    <a:pt x="2708" y="2372"/>
                    <a:pt x="2933" y="1720"/>
                    <a:pt x="3008" y="1069"/>
                  </a:cubicBezTo>
                  <a:cubicBezTo>
                    <a:pt x="2983" y="567"/>
                    <a:pt x="2833" y="216"/>
                    <a:pt x="2407" y="66"/>
                  </a:cubicBezTo>
                  <a:cubicBezTo>
                    <a:pt x="2272" y="21"/>
                    <a:pt x="2124" y="0"/>
                    <a:pt x="1970"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2"/>
            <p:cNvSpPr/>
            <p:nvPr/>
          </p:nvSpPr>
          <p:spPr>
            <a:xfrm>
              <a:off x="2209425" y="106500"/>
              <a:ext cx="66450" cy="73375"/>
            </a:xfrm>
            <a:custGeom>
              <a:avLst/>
              <a:gdLst/>
              <a:ahLst/>
              <a:cxnLst/>
              <a:rect l="l" t="t" r="r" b="b"/>
              <a:pathLst>
                <a:path w="2658" h="2935" extrusionOk="0">
                  <a:moveTo>
                    <a:pt x="1419" y="1"/>
                  </a:moveTo>
                  <a:cubicBezTo>
                    <a:pt x="753" y="1"/>
                    <a:pt x="51" y="690"/>
                    <a:pt x="26" y="1380"/>
                  </a:cubicBezTo>
                  <a:cubicBezTo>
                    <a:pt x="1" y="2182"/>
                    <a:pt x="602" y="2934"/>
                    <a:pt x="1254" y="2934"/>
                  </a:cubicBezTo>
                  <a:cubicBezTo>
                    <a:pt x="1268" y="2934"/>
                    <a:pt x="1283" y="2934"/>
                    <a:pt x="1297" y="2934"/>
                  </a:cubicBezTo>
                  <a:cubicBezTo>
                    <a:pt x="2054" y="2934"/>
                    <a:pt x="2658" y="2291"/>
                    <a:pt x="2658" y="1455"/>
                  </a:cubicBezTo>
                  <a:cubicBezTo>
                    <a:pt x="2658" y="653"/>
                    <a:pt x="2131" y="1"/>
                    <a:pt x="1454" y="1"/>
                  </a:cubicBezTo>
                  <a:cubicBezTo>
                    <a:pt x="1443" y="1"/>
                    <a:pt x="1431" y="1"/>
                    <a:pt x="1419"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2"/>
            <p:cNvSpPr/>
            <p:nvPr/>
          </p:nvSpPr>
          <p:spPr>
            <a:xfrm>
              <a:off x="2439375" y="99600"/>
              <a:ext cx="66450" cy="71750"/>
            </a:xfrm>
            <a:custGeom>
              <a:avLst/>
              <a:gdLst/>
              <a:ahLst/>
              <a:cxnLst/>
              <a:rect l="l" t="t" r="r" b="b"/>
              <a:pathLst>
                <a:path w="2658" h="2870" extrusionOk="0">
                  <a:moveTo>
                    <a:pt x="1408" y="0"/>
                  </a:moveTo>
                  <a:cubicBezTo>
                    <a:pt x="1390" y="0"/>
                    <a:pt x="1372" y="1"/>
                    <a:pt x="1354" y="1"/>
                  </a:cubicBezTo>
                  <a:cubicBezTo>
                    <a:pt x="627" y="1"/>
                    <a:pt x="1" y="753"/>
                    <a:pt x="76" y="1505"/>
                  </a:cubicBezTo>
                  <a:cubicBezTo>
                    <a:pt x="146" y="2274"/>
                    <a:pt x="757" y="2869"/>
                    <a:pt x="1446" y="2869"/>
                  </a:cubicBezTo>
                  <a:cubicBezTo>
                    <a:pt x="1499" y="2869"/>
                    <a:pt x="1552" y="2866"/>
                    <a:pt x="1605" y="2859"/>
                  </a:cubicBezTo>
                  <a:cubicBezTo>
                    <a:pt x="1856" y="2834"/>
                    <a:pt x="2056" y="2733"/>
                    <a:pt x="2181" y="2508"/>
                  </a:cubicBezTo>
                  <a:cubicBezTo>
                    <a:pt x="2507" y="1981"/>
                    <a:pt x="2658" y="1405"/>
                    <a:pt x="2482" y="803"/>
                  </a:cubicBezTo>
                  <a:cubicBezTo>
                    <a:pt x="2337" y="320"/>
                    <a:pt x="1889" y="0"/>
                    <a:pt x="1408"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2"/>
            <p:cNvSpPr/>
            <p:nvPr/>
          </p:nvSpPr>
          <p:spPr>
            <a:xfrm>
              <a:off x="2559050" y="65775"/>
              <a:ext cx="63950" cy="70225"/>
            </a:xfrm>
            <a:custGeom>
              <a:avLst/>
              <a:gdLst/>
              <a:ahLst/>
              <a:cxnLst/>
              <a:rect l="l" t="t" r="r" b="b"/>
              <a:pathLst>
                <a:path w="2558" h="2809" extrusionOk="0">
                  <a:moveTo>
                    <a:pt x="1215" y="0"/>
                  </a:moveTo>
                  <a:cubicBezTo>
                    <a:pt x="1203" y="0"/>
                    <a:pt x="1191" y="1"/>
                    <a:pt x="1179" y="1"/>
                  </a:cubicBezTo>
                  <a:cubicBezTo>
                    <a:pt x="577" y="26"/>
                    <a:pt x="26" y="728"/>
                    <a:pt x="1" y="1505"/>
                  </a:cubicBezTo>
                  <a:cubicBezTo>
                    <a:pt x="1" y="2217"/>
                    <a:pt x="627" y="2809"/>
                    <a:pt x="1406" y="2809"/>
                  </a:cubicBezTo>
                  <a:cubicBezTo>
                    <a:pt x="1422" y="2809"/>
                    <a:pt x="1438" y="2809"/>
                    <a:pt x="1455" y="2808"/>
                  </a:cubicBezTo>
                  <a:cubicBezTo>
                    <a:pt x="2156" y="2783"/>
                    <a:pt x="2557" y="2307"/>
                    <a:pt x="2532" y="1555"/>
                  </a:cubicBezTo>
                  <a:cubicBezTo>
                    <a:pt x="2508" y="693"/>
                    <a:pt x="1902" y="0"/>
                    <a:pt x="1215"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42"/>
          <p:cNvSpPr/>
          <p:nvPr/>
        </p:nvSpPr>
        <p:spPr>
          <a:xfrm rot="-5400000">
            <a:off x="29967" y="5262567"/>
            <a:ext cx="5067" cy="4200"/>
          </a:xfrm>
          <a:custGeom>
            <a:avLst/>
            <a:gdLst/>
            <a:ahLst/>
            <a:cxnLst/>
            <a:rect l="l" t="t" r="r" b="b"/>
            <a:pathLst>
              <a:path w="152" h="126" extrusionOk="0">
                <a:moveTo>
                  <a:pt x="151" y="0"/>
                </a:moveTo>
                <a:cubicBezTo>
                  <a:pt x="101" y="25"/>
                  <a:pt x="51" y="50"/>
                  <a:pt x="1" y="50"/>
                </a:cubicBezTo>
                <a:cubicBezTo>
                  <a:pt x="1" y="50"/>
                  <a:pt x="76" y="126"/>
                  <a:pt x="76" y="126"/>
                </a:cubicBezTo>
                <a:cubicBezTo>
                  <a:pt x="101" y="75"/>
                  <a:pt x="126" y="50"/>
                  <a:pt x="151"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42"/>
          <p:cNvSpPr/>
          <p:nvPr/>
        </p:nvSpPr>
        <p:spPr>
          <a:xfrm>
            <a:off x="4385367" y="28400"/>
            <a:ext cx="3367" cy="4200"/>
          </a:xfrm>
          <a:custGeom>
            <a:avLst/>
            <a:gdLst/>
            <a:ahLst/>
            <a:cxnLst/>
            <a:rect l="l" t="t" r="r" b="b"/>
            <a:pathLst>
              <a:path w="101" h="126" extrusionOk="0">
                <a:moveTo>
                  <a:pt x="50" y="1"/>
                </a:moveTo>
                <a:cubicBezTo>
                  <a:pt x="25" y="26"/>
                  <a:pt x="0" y="51"/>
                  <a:pt x="0" y="51"/>
                </a:cubicBezTo>
                <a:cubicBezTo>
                  <a:pt x="0" y="76"/>
                  <a:pt x="25" y="101"/>
                  <a:pt x="25" y="126"/>
                </a:cubicBezTo>
                <a:cubicBezTo>
                  <a:pt x="50" y="101"/>
                  <a:pt x="75" y="101"/>
                  <a:pt x="100" y="76"/>
                </a:cubicBezTo>
                <a:cubicBezTo>
                  <a:pt x="75" y="51"/>
                  <a:pt x="50" y="26"/>
                  <a:pt x="5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42"/>
          <p:cNvSpPr/>
          <p:nvPr/>
        </p:nvSpPr>
        <p:spPr>
          <a:xfrm rot="-5400000">
            <a:off x="129467" y="5248433"/>
            <a:ext cx="5067" cy="4067"/>
          </a:xfrm>
          <a:custGeom>
            <a:avLst/>
            <a:gdLst/>
            <a:ahLst/>
            <a:cxnLst/>
            <a:rect l="l" t="t" r="r" b="b"/>
            <a:pathLst>
              <a:path w="152" h="122" extrusionOk="0">
                <a:moveTo>
                  <a:pt x="60" y="1"/>
                </a:moveTo>
                <a:cubicBezTo>
                  <a:pt x="27" y="1"/>
                  <a:pt x="1" y="42"/>
                  <a:pt x="1" y="96"/>
                </a:cubicBezTo>
                <a:lnTo>
                  <a:pt x="26" y="121"/>
                </a:lnTo>
                <a:cubicBezTo>
                  <a:pt x="101" y="96"/>
                  <a:pt x="151" y="46"/>
                  <a:pt x="101" y="21"/>
                </a:cubicBezTo>
                <a:cubicBezTo>
                  <a:pt x="87" y="7"/>
                  <a:pt x="73" y="1"/>
                  <a:pt x="6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42"/>
          <p:cNvSpPr/>
          <p:nvPr/>
        </p:nvSpPr>
        <p:spPr>
          <a:xfrm>
            <a:off x="10329184" y="367967"/>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rgbClr val="A7D4D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7" name="Google Shape;1037;p42"/>
          <p:cNvSpPr/>
          <p:nvPr/>
        </p:nvSpPr>
        <p:spPr>
          <a:xfrm>
            <a:off x="10081885" y="1275501"/>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42"/>
          <p:cNvSpPr/>
          <p:nvPr/>
        </p:nvSpPr>
        <p:spPr>
          <a:xfrm>
            <a:off x="11369284" y="1385701"/>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rgbClr val="A7D4D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42"/>
          <p:cNvSpPr/>
          <p:nvPr/>
        </p:nvSpPr>
        <p:spPr>
          <a:xfrm>
            <a:off x="11086917" y="1063833"/>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42"/>
          <p:cNvSpPr/>
          <p:nvPr/>
        </p:nvSpPr>
        <p:spPr>
          <a:xfrm>
            <a:off x="11021752" y="1445300"/>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42"/>
          <p:cNvSpPr/>
          <p:nvPr/>
        </p:nvSpPr>
        <p:spPr>
          <a:xfrm>
            <a:off x="10826251" y="1882300"/>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42"/>
          <p:cNvSpPr/>
          <p:nvPr/>
        </p:nvSpPr>
        <p:spPr>
          <a:xfrm>
            <a:off x="10081884" y="5187484"/>
            <a:ext cx="1574800" cy="1352000"/>
          </a:xfrm>
          <a:custGeom>
            <a:avLst/>
            <a:gdLst/>
            <a:ahLst/>
            <a:cxnLst/>
            <a:rect l="l" t="t" r="r" b="b"/>
            <a:pathLst>
              <a:path w="47244" h="40560" extrusionOk="0">
                <a:moveTo>
                  <a:pt x="20677" y="9882"/>
                </a:moveTo>
                <a:cubicBezTo>
                  <a:pt x="21429" y="9882"/>
                  <a:pt x="22231" y="10785"/>
                  <a:pt x="22256" y="11637"/>
                </a:cubicBezTo>
                <a:cubicBezTo>
                  <a:pt x="22277" y="12089"/>
                  <a:pt x="22095" y="12322"/>
                  <a:pt x="21724" y="12322"/>
                </a:cubicBezTo>
                <a:cubicBezTo>
                  <a:pt x="21643" y="12322"/>
                  <a:pt x="21553" y="12311"/>
                  <a:pt x="21454" y="12288"/>
                </a:cubicBezTo>
                <a:cubicBezTo>
                  <a:pt x="20552" y="12113"/>
                  <a:pt x="19950" y="11186"/>
                  <a:pt x="20101" y="10283"/>
                </a:cubicBezTo>
                <a:cubicBezTo>
                  <a:pt x="20151" y="9907"/>
                  <a:pt x="20401" y="9882"/>
                  <a:pt x="20677" y="9882"/>
                </a:cubicBezTo>
                <a:close/>
                <a:moveTo>
                  <a:pt x="8743" y="10191"/>
                </a:moveTo>
                <a:cubicBezTo>
                  <a:pt x="8941" y="10191"/>
                  <a:pt x="9154" y="10256"/>
                  <a:pt x="9374" y="10384"/>
                </a:cubicBezTo>
                <a:cubicBezTo>
                  <a:pt x="10050" y="10760"/>
                  <a:pt x="10477" y="11311"/>
                  <a:pt x="10777" y="12013"/>
                </a:cubicBezTo>
                <a:cubicBezTo>
                  <a:pt x="11053" y="12689"/>
                  <a:pt x="10677" y="13441"/>
                  <a:pt x="9975" y="13592"/>
                </a:cubicBezTo>
                <a:cubicBezTo>
                  <a:pt x="9898" y="13610"/>
                  <a:pt x="9817" y="13619"/>
                  <a:pt x="9733" y="13619"/>
                </a:cubicBezTo>
                <a:cubicBezTo>
                  <a:pt x="8796" y="13619"/>
                  <a:pt x="7573" y="12511"/>
                  <a:pt x="7619" y="11637"/>
                </a:cubicBezTo>
                <a:cubicBezTo>
                  <a:pt x="7669" y="11336"/>
                  <a:pt x="7720" y="11035"/>
                  <a:pt x="7870" y="10785"/>
                </a:cubicBezTo>
                <a:cubicBezTo>
                  <a:pt x="8093" y="10387"/>
                  <a:pt x="8397" y="10191"/>
                  <a:pt x="8743" y="10191"/>
                </a:cubicBezTo>
                <a:close/>
                <a:moveTo>
                  <a:pt x="13885" y="14218"/>
                </a:moveTo>
                <a:cubicBezTo>
                  <a:pt x="14461" y="14218"/>
                  <a:pt x="14762" y="14619"/>
                  <a:pt x="15013" y="15045"/>
                </a:cubicBezTo>
                <a:cubicBezTo>
                  <a:pt x="15138" y="15246"/>
                  <a:pt x="15289" y="15421"/>
                  <a:pt x="15289" y="15647"/>
                </a:cubicBezTo>
                <a:cubicBezTo>
                  <a:pt x="15289" y="15822"/>
                  <a:pt x="15163" y="15872"/>
                  <a:pt x="15063" y="15948"/>
                </a:cubicBezTo>
                <a:cubicBezTo>
                  <a:pt x="14948" y="16011"/>
                  <a:pt x="14836" y="16038"/>
                  <a:pt x="14730" y="16038"/>
                </a:cubicBezTo>
                <a:cubicBezTo>
                  <a:pt x="14582" y="16038"/>
                  <a:pt x="14442" y="15985"/>
                  <a:pt x="14311" y="15897"/>
                </a:cubicBezTo>
                <a:cubicBezTo>
                  <a:pt x="13885" y="15572"/>
                  <a:pt x="13484" y="15221"/>
                  <a:pt x="13509" y="14619"/>
                </a:cubicBezTo>
                <a:cubicBezTo>
                  <a:pt x="13534" y="14394"/>
                  <a:pt x="13659" y="14218"/>
                  <a:pt x="13885" y="14218"/>
                </a:cubicBezTo>
                <a:close/>
                <a:moveTo>
                  <a:pt x="6918" y="26223"/>
                </a:moveTo>
                <a:lnTo>
                  <a:pt x="6918" y="26223"/>
                </a:lnTo>
                <a:cubicBezTo>
                  <a:pt x="7241" y="26397"/>
                  <a:pt x="7268" y="26645"/>
                  <a:pt x="7244" y="26918"/>
                </a:cubicBezTo>
                <a:lnTo>
                  <a:pt x="7244" y="26918"/>
                </a:lnTo>
                <a:cubicBezTo>
                  <a:pt x="6914" y="26813"/>
                  <a:pt x="6844" y="26566"/>
                  <a:pt x="6918" y="26223"/>
                </a:cubicBezTo>
                <a:close/>
                <a:moveTo>
                  <a:pt x="7246" y="28103"/>
                </a:moveTo>
                <a:cubicBezTo>
                  <a:pt x="7245" y="28111"/>
                  <a:pt x="7244" y="28120"/>
                  <a:pt x="7243" y="28128"/>
                </a:cubicBezTo>
                <a:lnTo>
                  <a:pt x="7268" y="28128"/>
                </a:lnTo>
                <a:cubicBezTo>
                  <a:pt x="7261" y="28120"/>
                  <a:pt x="7254" y="28112"/>
                  <a:pt x="7246" y="28103"/>
                </a:cubicBezTo>
                <a:close/>
                <a:moveTo>
                  <a:pt x="8396" y="27351"/>
                </a:moveTo>
                <a:lnTo>
                  <a:pt x="8396" y="27351"/>
                </a:lnTo>
                <a:cubicBezTo>
                  <a:pt x="8923" y="27627"/>
                  <a:pt x="8872" y="28053"/>
                  <a:pt x="9048" y="28429"/>
                </a:cubicBezTo>
                <a:cubicBezTo>
                  <a:pt x="8446" y="28178"/>
                  <a:pt x="8446" y="28178"/>
                  <a:pt x="8396" y="27351"/>
                </a:cubicBezTo>
                <a:close/>
                <a:moveTo>
                  <a:pt x="33908" y="23958"/>
                </a:moveTo>
                <a:cubicBezTo>
                  <a:pt x="35318" y="23958"/>
                  <a:pt x="36909" y="25446"/>
                  <a:pt x="36717" y="27025"/>
                </a:cubicBezTo>
                <a:cubicBezTo>
                  <a:pt x="36742" y="28579"/>
                  <a:pt x="36391" y="28554"/>
                  <a:pt x="35364" y="29030"/>
                </a:cubicBezTo>
                <a:cubicBezTo>
                  <a:pt x="35192" y="29113"/>
                  <a:pt x="34989" y="29151"/>
                  <a:pt x="34773" y="29151"/>
                </a:cubicBezTo>
                <a:cubicBezTo>
                  <a:pt x="34011" y="29151"/>
                  <a:pt x="33078" y="28683"/>
                  <a:pt x="32707" y="28078"/>
                </a:cubicBezTo>
                <a:cubicBezTo>
                  <a:pt x="32081" y="27100"/>
                  <a:pt x="31955" y="26023"/>
                  <a:pt x="32356" y="24920"/>
                </a:cubicBezTo>
                <a:cubicBezTo>
                  <a:pt x="32582" y="24268"/>
                  <a:pt x="33033" y="24018"/>
                  <a:pt x="33710" y="23968"/>
                </a:cubicBezTo>
                <a:cubicBezTo>
                  <a:pt x="33775" y="23961"/>
                  <a:pt x="33841" y="23958"/>
                  <a:pt x="33908" y="23958"/>
                </a:cubicBezTo>
                <a:close/>
                <a:moveTo>
                  <a:pt x="9292" y="29219"/>
                </a:moveTo>
                <a:cubicBezTo>
                  <a:pt x="9364" y="29219"/>
                  <a:pt x="9403" y="29322"/>
                  <a:pt x="9424" y="29406"/>
                </a:cubicBezTo>
                <a:cubicBezTo>
                  <a:pt x="9521" y="29723"/>
                  <a:pt x="9358" y="29874"/>
                  <a:pt x="9073" y="29928"/>
                </a:cubicBezTo>
                <a:lnTo>
                  <a:pt x="9073" y="29928"/>
                </a:lnTo>
                <a:cubicBezTo>
                  <a:pt x="9073" y="29904"/>
                  <a:pt x="9073" y="29879"/>
                  <a:pt x="9073" y="29832"/>
                </a:cubicBezTo>
                <a:cubicBezTo>
                  <a:pt x="9123" y="29632"/>
                  <a:pt x="8973" y="29381"/>
                  <a:pt x="9248" y="29231"/>
                </a:cubicBezTo>
                <a:cubicBezTo>
                  <a:pt x="9264" y="29223"/>
                  <a:pt x="9279" y="29219"/>
                  <a:pt x="9292" y="29219"/>
                </a:cubicBezTo>
                <a:close/>
                <a:moveTo>
                  <a:pt x="43885" y="35973"/>
                </a:moveTo>
                <a:cubicBezTo>
                  <a:pt x="43985" y="35973"/>
                  <a:pt x="44061" y="36048"/>
                  <a:pt x="44036" y="36198"/>
                </a:cubicBezTo>
                <a:cubicBezTo>
                  <a:pt x="44036" y="36273"/>
                  <a:pt x="43960" y="36324"/>
                  <a:pt x="43860" y="36324"/>
                </a:cubicBezTo>
                <a:cubicBezTo>
                  <a:pt x="43710" y="36299"/>
                  <a:pt x="43610" y="36223"/>
                  <a:pt x="43635" y="36073"/>
                </a:cubicBezTo>
                <a:cubicBezTo>
                  <a:pt x="43660" y="36023"/>
                  <a:pt x="43785" y="35973"/>
                  <a:pt x="43885" y="35973"/>
                </a:cubicBezTo>
                <a:close/>
                <a:moveTo>
                  <a:pt x="18698" y="1"/>
                </a:moveTo>
                <a:cubicBezTo>
                  <a:pt x="18313" y="1"/>
                  <a:pt x="17929" y="11"/>
                  <a:pt x="17544" y="33"/>
                </a:cubicBezTo>
                <a:cubicBezTo>
                  <a:pt x="15840" y="108"/>
                  <a:pt x="14136" y="8"/>
                  <a:pt x="12507" y="584"/>
                </a:cubicBezTo>
                <a:cubicBezTo>
                  <a:pt x="12306" y="659"/>
                  <a:pt x="12106" y="659"/>
                  <a:pt x="11905" y="659"/>
                </a:cubicBezTo>
                <a:cubicBezTo>
                  <a:pt x="11858" y="656"/>
                  <a:pt x="11811" y="655"/>
                  <a:pt x="11765" y="655"/>
                </a:cubicBezTo>
                <a:cubicBezTo>
                  <a:pt x="11421" y="655"/>
                  <a:pt x="11112" y="742"/>
                  <a:pt x="10802" y="985"/>
                </a:cubicBezTo>
                <a:cubicBezTo>
                  <a:pt x="10585" y="1156"/>
                  <a:pt x="10328" y="1260"/>
                  <a:pt x="10063" y="1260"/>
                </a:cubicBezTo>
                <a:cubicBezTo>
                  <a:pt x="9901" y="1260"/>
                  <a:pt x="9736" y="1221"/>
                  <a:pt x="9574" y="1135"/>
                </a:cubicBezTo>
                <a:cubicBezTo>
                  <a:pt x="9407" y="1056"/>
                  <a:pt x="9247" y="1027"/>
                  <a:pt x="9089" y="1027"/>
                </a:cubicBezTo>
                <a:cubicBezTo>
                  <a:pt x="8797" y="1027"/>
                  <a:pt x="8514" y="1129"/>
                  <a:pt x="8221" y="1211"/>
                </a:cubicBezTo>
                <a:cubicBezTo>
                  <a:pt x="6993" y="1562"/>
                  <a:pt x="6040" y="2338"/>
                  <a:pt x="5113" y="3090"/>
                </a:cubicBezTo>
                <a:cubicBezTo>
                  <a:pt x="4411" y="3667"/>
                  <a:pt x="3735" y="4293"/>
                  <a:pt x="3359" y="5120"/>
                </a:cubicBezTo>
                <a:cubicBezTo>
                  <a:pt x="2908" y="6048"/>
                  <a:pt x="2231" y="6825"/>
                  <a:pt x="1805" y="7752"/>
                </a:cubicBezTo>
                <a:cubicBezTo>
                  <a:pt x="1554" y="8253"/>
                  <a:pt x="1178" y="8704"/>
                  <a:pt x="978" y="9231"/>
                </a:cubicBezTo>
                <a:cubicBezTo>
                  <a:pt x="752" y="9782"/>
                  <a:pt x="376" y="10308"/>
                  <a:pt x="451" y="10910"/>
                </a:cubicBezTo>
                <a:cubicBezTo>
                  <a:pt x="552" y="11511"/>
                  <a:pt x="176" y="11963"/>
                  <a:pt x="25" y="12489"/>
                </a:cubicBezTo>
                <a:cubicBezTo>
                  <a:pt x="0" y="12589"/>
                  <a:pt x="25" y="12689"/>
                  <a:pt x="25" y="12790"/>
                </a:cubicBezTo>
                <a:cubicBezTo>
                  <a:pt x="50" y="13792"/>
                  <a:pt x="326" y="14719"/>
                  <a:pt x="953" y="15471"/>
                </a:cubicBezTo>
                <a:cubicBezTo>
                  <a:pt x="1479" y="16073"/>
                  <a:pt x="1780" y="16750"/>
                  <a:pt x="1955" y="17501"/>
                </a:cubicBezTo>
                <a:cubicBezTo>
                  <a:pt x="2080" y="17501"/>
                  <a:pt x="2181" y="17552"/>
                  <a:pt x="2231" y="17677"/>
                </a:cubicBezTo>
                <a:cubicBezTo>
                  <a:pt x="2279" y="17820"/>
                  <a:pt x="2326" y="17941"/>
                  <a:pt x="2266" y="18082"/>
                </a:cubicBezTo>
                <a:lnTo>
                  <a:pt x="2266" y="18082"/>
                </a:lnTo>
                <a:cubicBezTo>
                  <a:pt x="2262" y="18081"/>
                  <a:pt x="2259" y="18079"/>
                  <a:pt x="2256" y="18078"/>
                </a:cubicBezTo>
                <a:lnTo>
                  <a:pt x="2256" y="18103"/>
                </a:lnTo>
                <a:cubicBezTo>
                  <a:pt x="2259" y="18096"/>
                  <a:pt x="2263" y="18089"/>
                  <a:pt x="2266" y="18082"/>
                </a:cubicBezTo>
                <a:lnTo>
                  <a:pt x="2266" y="18082"/>
                </a:lnTo>
                <a:cubicBezTo>
                  <a:pt x="2290" y="18090"/>
                  <a:pt x="2323" y="18090"/>
                  <a:pt x="2353" y="18090"/>
                </a:cubicBezTo>
                <a:cubicBezTo>
                  <a:pt x="2387" y="18090"/>
                  <a:pt x="2419" y="18090"/>
                  <a:pt x="2431" y="18103"/>
                </a:cubicBezTo>
                <a:cubicBezTo>
                  <a:pt x="2983" y="18830"/>
                  <a:pt x="3885" y="19256"/>
                  <a:pt x="4136" y="20208"/>
                </a:cubicBezTo>
                <a:cubicBezTo>
                  <a:pt x="4186" y="20434"/>
                  <a:pt x="4311" y="20659"/>
                  <a:pt x="4461" y="20810"/>
                </a:cubicBezTo>
                <a:cubicBezTo>
                  <a:pt x="5289" y="21562"/>
                  <a:pt x="4812" y="22765"/>
                  <a:pt x="5489" y="23542"/>
                </a:cubicBezTo>
                <a:cubicBezTo>
                  <a:pt x="5539" y="23567"/>
                  <a:pt x="5489" y="23717"/>
                  <a:pt x="5439" y="23817"/>
                </a:cubicBezTo>
                <a:cubicBezTo>
                  <a:pt x="5289" y="24143"/>
                  <a:pt x="5389" y="24469"/>
                  <a:pt x="5439" y="24770"/>
                </a:cubicBezTo>
                <a:cubicBezTo>
                  <a:pt x="5587" y="25362"/>
                  <a:pt x="6756" y="27534"/>
                  <a:pt x="7246" y="28103"/>
                </a:cubicBezTo>
                <a:lnTo>
                  <a:pt x="7246" y="28103"/>
                </a:lnTo>
                <a:cubicBezTo>
                  <a:pt x="7287" y="27715"/>
                  <a:pt x="7149" y="27327"/>
                  <a:pt x="7264" y="26939"/>
                </a:cubicBezTo>
                <a:lnTo>
                  <a:pt x="7264" y="26939"/>
                </a:lnTo>
                <a:cubicBezTo>
                  <a:pt x="7797" y="27293"/>
                  <a:pt x="7873" y="27934"/>
                  <a:pt x="8146" y="28429"/>
                </a:cubicBezTo>
                <a:cubicBezTo>
                  <a:pt x="8421" y="28954"/>
                  <a:pt x="8621" y="29528"/>
                  <a:pt x="9069" y="29929"/>
                </a:cubicBezTo>
                <a:lnTo>
                  <a:pt x="9069" y="29929"/>
                </a:lnTo>
                <a:cubicBezTo>
                  <a:pt x="9062" y="29930"/>
                  <a:pt x="9055" y="29931"/>
                  <a:pt x="9048" y="29933"/>
                </a:cubicBezTo>
                <a:cubicBezTo>
                  <a:pt x="9524" y="30860"/>
                  <a:pt x="10075" y="31737"/>
                  <a:pt x="10727" y="32539"/>
                </a:cubicBezTo>
                <a:cubicBezTo>
                  <a:pt x="11153" y="33090"/>
                  <a:pt x="11554" y="33667"/>
                  <a:pt x="12081" y="34143"/>
                </a:cubicBezTo>
                <a:cubicBezTo>
                  <a:pt x="12456" y="34469"/>
                  <a:pt x="12482" y="35121"/>
                  <a:pt x="12857" y="35371"/>
                </a:cubicBezTo>
                <a:cubicBezTo>
                  <a:pt x="13810" y="35998"/>
                  <a:pt x="14461" y="37000"/>
                  <a:pt x="15464" y="37527"/>
                </a:cubicBezTo>
                <a:cubicBezTo>
                  <a:pt x="16467" y="38028"/>
                  <a:pt x="17269" y="38905"/>
                  <a:pt x="18472" y="38980"/>
                </a:cubicBezTo>
                <a:cubicBezTo>
                  <a:pt x="18697" y="39005"/>
                  <a:pt x="18797" y="39181"/>
                  <a:pt x="18923" y="39356"/>
                </a:cubicBezTo>
                <a:cubicBezTo>
                  <a:pt x="19135" y="39621"/>
                  <a:pt x="19396" y="39749"/>
                  <a:pt x="19690" y="39749"/>
                </a:cubicBezTo>
                <a:cubicBezTo>
                  <a:pt x="19813" y="39749"/>
                  <a:pt x="19942" y="39726"/>
                  <a:pt x="20076" y="39682"/>
                </a:cubicBezTo>
                <a:cubicBezTo>
                  <a:pt x="20441" y="39214"/>
                  <a:pt x="20790" y="38985"/>
                  <a:pt x="21171" y="38985"/>
                </a:cubicBezTo>
                <a:cubicBezTo>
                  <a:pt x="21443" y="38985"/>
                  <a:pt x="21732" y="39102"/>
                  <a:pt x="22056" y="39331"/>
                </a:cubicBezTo>
                <a:cubicBezTo>
                  <a:pt x="21830" y="39732"/>
                  <a:pt x="21254" y="39356"/>
                  <a:pt x="21053" y="39757"/>
                </a:cubicBezTo>
                <a:cubicBezTo>
                  <a:pt x="21429" y="39958"/>
                  <a:pt x="21855" y="40058"/>
                  <a:pt x="22156" y="40409"/>
                </a:cubicBezTo>
                <a:cubicBezTo>
                  <a:pt x="22220" y="40489"/>
                  <a:pt x="22347" y="40560"/>
                  <a:pt x="22449" y="40560"/>
                </a:cubicBezTo>
                <a:cubicBezTo>
                  <a:pt x="22506" y="40560"/>
                  <a:pt x="22555" y="40538"/>
                  <a:pt x="22582" y="40484"/>
                </a:cubicBezTo>
                <a:cubicBezTo>
                  <a:pt x="23008" y="39908"/>
                  <a:pt x="23735" y="40083"/>
                  <a:pt x="24261" y="39757"/>
                </a:cubicBezTo>
                <a:cubicBezTo>
                  <a:pt x="24360" y="39703"/>
                  <a:pt x="24443" y="39675"/>
                  <a:pt x="24512" y="39675"/>
                </a:cubicBezTo>
                <a:cubicBezTo>
                  <a:pt x="24635" y="39675"/>
                  <a:pt x="24714" y="39765"/>
                  <a:pt x="24762" y="39958"/>
                </a:cubicBezTo>
                <a:cubicBezTo>
                  <a:pt x="24783" y="40081"/>
                  <a:pt x="24871" y="40171"/>
                  <a:pt x="24986" y="40171"/>
                </a:cubicBezTo>
                <a:cubicBezTo>
                  <a:pt x="25011" y="40171"/>
                  <a:pt x="25036" y="40167"/>
                  <a:pt x="25063" y="40158"/>
                </a:cubicBezTo>
                <a:cubicBezTo>
                  <a:pt x="25314" y="40058"/>
                  <a:pt x="25138" y="39908"/>
                  <a:pt x="25063" y="39782"/>
                </a:cubicBezTo>
                <a:cubicBezTo>
                  <a:pt x="24988" y="39557"/>
                  <a:pt x="25113" y="39456"/>
                  <a:pt x="25289" y="39431"/>
                </a:cubicBezTo>
                <a:cubicBezTo>
                  <a:pt x="25389" y="39398"/>
                  <a:pt x="25481" y="39376"/>
                  <a:pt x="25564" y="39376"/>
                </a:cubicBezTo>
                <a:cubicBezTo>
                  <a:pt x="25731" y="39376"/>
                  <a:pt x="25865" y="39465"/>
                  <a:pt x="25965" y="39732"/>
                </a:cubicBezTo>
                <a:cubicBezTo>
                  <a:pt x="26171" y="40293"/>
                  <a:pt x="26316" y="40555"/>
                  <a:pt x="26532" y="40555"/>
                </a:cubicBezTo>
                <a:cubicBezTo>
                  <a:pt x="26712" y="40555"/>
                  <a:pt x="26941" y="40374"/>
                  <a:pt x="27294" y="40033"/>
                </a:cubicBezTo>
                <a:cubicBezTo>
                  <a:pt x="27319" y="40008"/>
                  <a:pt x="27319" y="39958"/>
                  <a:pt x="27344" y="39933"/>
                </a:cubicBezTo>
                <a:cubicBezTo>
                  <a:pt x="27294" y="39657"/>
                  <a:pt x="27319" y="39431"/>
                  <a:pt x="27695" y="39356"/>
                </a:cubicBezTo>
                <a:cubicBezTo>
                  <a:pt x="28174" y="39241"/>
                  <a:pt x="28664" y="39158"/>
                  <a:pt x="29158" y="39158"/>
                </a:cubicBezTo>
                <a:cubicBezTo>
                  <a:pt x="29413" y="39158"/>
                  <a:pt x="29669" y="39180"/>
                  <a:pt x="29925" y="39231"/>
                </a:cubicBezTo>
                <a:cubicBezTo>
                  <a:pt x="30178" y="39057"/>
                  <a:pt x="30440" y="38983"/>
                  <a:pt x="30706" y="38983"/>
                </a:cubicBezTo>
                <a:cubicBezTo>
                  <a:pt x="30862" y="38983"/>
                  <a:pt x="31020" y="39009"/>
                  <a:pt x="31178" y="39055"/>
                </a:cubicBezTo>
                <a:cubicBezTo>
                  <a:pt x="31379" y="39116"/>
                  <a:pt x="31585" y="39131"/>
                  <a:pt x="31793" y="39131"/>
                </a:cubicBezTo>
                <a:cubicBezTo>
                  <a:pt x="32015" y="39131"/>
                  <a:pt x="32239" y="39113"/>
                  <a:pt x="32460" y="39113"/>
                </a:cubicBezTo>
                <a:cubicBezTo>
                  <a:pt x="32806" y="39113"/>
                  <a:pt x="33145" y="39157"/>
                  <a:pt x="33459" y="39381"/>
                </a:cubicBezTo>
                <a:cubicBezTo>
                  <a:pt x="33475" y="39397"/>
                  <a:pt x="33500" y="39403"/>
                  <a:pt x="33530" y="39403"/>
                </a:cubicBezTo>
                <a:cubicBezTo>
                  <a:pt x="33598" y="39403"/>
                  <a:pt x="33691" y="39373"/>
                  <a:pt x="33760" y="39356"/>
                </a:cubicBezTo>
                <a:cubicBezTo>
                  <a:pt x="33866" y="39316"/>
                  <a:pt x="33969" y="39299"/>
                  <a:pt x="34071" y="39299"/>
                </a:cubicBezTo>
                <a:cubicBezTo>
                  <a:pt x="34284" y="39299"/>
                  <a:pt x="34492" y="39372"/>
                  <a:pt x="34712" y="39456"/>
                </a:cubicBezTo>
                <a:cubicBezTo>
                  <a:pt x="35489" y="39807"/>
                  <a:pt x="36266" y="40008"/>
                  <a:pt x="37118" y="40108"/>
                </a:cubicBezTo>
                <a:cubicBezTo>
                  <a:pt x="37141" y="40110"/>
                  <a:pt x="37164" y="40110"/>
                  <a:pt x="37188" y="40110"/>
                </a:cubicBezTo>
                <a:cubicBezTo>
                  <a:pt x="37394" y="40110"/>
                  <a:pt x="37606" y="40056"/>
                  <a:pt x="37818" y="40056"/>
                </a:cubicBezTo>
                <a:cubicBezTo>
                  <a:pt x="37971" y="40056"/>
                  <a:pt x="38123" y="40084"/>
                  <a:pt x="38271" y="40183"/>
                </a:cubicBezTo>
                <a:cubicBezTo>
                  <a:pt x="38434" y="40292"/>
                  <a:pt x="38605" y="40334"/>
                  <a:pt x="38779" y="40334"/>
                </a:cubicBezTo>
                <a:cubicBezTo>
                  <a:pt x="38925" y="40334"/>
                  <a:pt x="39074" y="40304"/>
                  <a:pt x="39224" y="40258"/>
                </a:cubicBezTo>
                <a:cubicBezTo>
                  <a:pt x="40000" y="40058"/>
                  <a:pt x="40777" y="39908"/>
                  <a:pt x="41554" y="39732"/>
                </a:cubicBezTo>
                <a:cubicBezTo>
                  <a:pt x="41655" y="39381"/>
                  <a:pt x="41404" y="39106"/>
                  <a:pt x="41429" y="38780"/>
                </a:cubicBezTo>
                <a:cubicBezTo>
                  <a:pt x="41479" y="38730"/>
                  <a:pt x="41529" y="38680"/>
                  <a:pt x="41579" y="38680"/>
                </a:cubicBezTo>
                <a:cubicBezTo>
                  <a:pt x="41586" y="38679"/>
                  <a:pt x="41593" y="38678"/>
                  <a:pt x="41600" y="38678"/>
                </a:cubicBezTo>
                <a:cubicBezTo>
                  <a:pt x="41789" y="38678"/>
                  <a:pt x="41922" y="38943"/>
                  <a:pt x="42103" y="38943"/>
                </a:cubicBezTo>
                <a:cubicBezTo>
                  <a:pt x="42150" y="38943"/>
                  <a:pt x="42201" y="38925"/>
                  <a:pt x="42256" y="38880"/>
                </a:cubicBezTo>
                <a:cubicBezTo>
                  <a:pt x="42582" y="38579"/>
                  <a:pt x="42181" y="38304"/>
                  <a:pt x="42131" y="38003"/>
                </a:cubicBezTo>
                <a:cubicBezTo>
                  <a:pt x="42151" y="38001"/>
                  <a:pt x="42171" y="38000"/>
                  <a:pt x="42191" y="38000"/>
                </a:cubicBezTo>
                <a:cubicBezTo>
                  <a:pt x="42686" y="38000"/>
                  <a:pt x="42868" y="38580"/>
                  <a:pt x="43307" y="38580"/>
                </a:cubicBezTo>
                <a:cubicBezTo>
                  <a:pt x="43316" y="38580"/>
                  <a:pt x="43325" y="38580"/>
                  <a:pt x="43334" y="38579"/>
                </a:cubicBezTo>
                <a:cubicBezTo>
                  <a:pt x="43384" y="38554"/>
                  <a:pt x="43459" y="38504"/>
                  <a:pt x="43459" y="38454"/>
                </a:cubicBezTo>
                <a:cubicBezTo>
                  <a:pt x="43610" y="37953"/>
                  <a:pt x="43660" y="37527"/>
                  <a:pt x="44261" y="37176"/>
                </a:cubicBezTo>
                <a:cubicBezTo>
                  <a:pt x="45063" y="36674"/>
                  <a:pt x="44863" y="35872"/>
                  <a:pt x="43985" y="35421"/>
                </a:cubicBezTo>
                <a:cubicBezTo>
                  <a:pt x="43854" y="35493"/>
                  <a:pt x="43740" y="35523"/>
                  <a:pt x="43642" y="35523"/>
                </a:cubicBezTo>
                <a:cubicBezTo>
                  <a:pt x="43327" y="35523"/>
                  <a:pt x="43177" y="35212"/>
                  <a:pt x="43158" y="34945"/>
                </a:cubicBezTo>
                <a:cubicBezTo>
                  <a:pt x="43083" y="34469"/>
                  <a:pt x="42983" y="33993"/>
                  <a:pt x="43209" y="33517"/>
                </a:cubicBezTo>
                <a:cubicBezTo>
                  <a:pt x="43459" y="32990"/>
                  <a:pt x="43685" y="32439"/>
                  <a:pt x="43935" y="31887"/>
                </a:cubicBezTo>
                <a:cubicBezTo>
                  <a:pt x="42833" y="31161"/>
                  <a:pt x="41855" y="30309"/>
                  <a:pt x="40903" y="29431"/>
                </a:cubicBezTo>
                <a:cubicBezTo>
                  <a:pt x="39825" y="28404"/>
                  <a:pt x="39098" y="27151"/>
                  <a:pt x="39474" y="25572"/>
                </a:cubicBezTo>
                <a:cubicBezTo>
                  <a:pt x="39900" y="23791"/>
                  <a:pt x="41297" y="22728"/>
                  <a:pt x="42938" y="22728"/>
                </a:cubicBezTo>
                <a:cubicBezTo>
                  <a:pt x="43422" y="22728"/>
                  <a:pt x="43928" y="22821"/>
                  <a:pt x="44437" y="23015"/>
                </a:cubicBezTo>
                <a:cubicBezTo>
                  <a:pt x="44888" y="23191"/>
                  <a:pt x="45289" y="23416"/>
                  <a:pt x="45715" y="23617"/>
                </a:cubicBezTo>
                <a:cubicBezTo>
                  <a:pt x="45884" y="23681"/>
                  <a:pt x="46009" y="23717"/>
                  <a:pt x="46103" y="23717"/>
                </a:cubicBezTo>
                <a:cubicBezTo>
                  <a:pt x="46300" y="23717"/>
                  <a:pt x="46357" y="23557"/>
                  <a:pt x="46391" y="23166"/>
                </a:cubicBezTo>
                <a:cubicBezTo>
                  <a:pt x="46391" y="22865"/>
                  <a:pt x="46316" y="22514"/>
                  <a:pt x="46542" y="22288"/>
                </a:cubicBezTo>
                <a:cubicBezTo>
                  <a:pt x="47244" y="21687"/>
                  <a:pt x="47219" y="21035"/>
                  <a:pt x="46792" y="20283"/>
                </a:cubicBezTo>
                <a:cubicBezTo>
                  <a:pt x="46642" y="20058"/>
                  <a:pt x="46642" y="19757"/>
                  <a:pt x="46617" y="19481"/>
                </a:cubicBezTo>
                <a:cubicBezTo>
                  <a:pt x="46492" y="18454"/>
                  <a:pt x="46166" y="17501"/>
                  <a:pt x="45815" y="16499"/>
                </a:cubicBezTo>
                <a:cubicBezTo>
                  <a:pt x="45239" y="14820"/>
                  <a:pt x="44938" y="13040"/>
                  <a:pt x="44587" y="11286"/>
                </a:cubicBezTo>
                <a:cubicBezTo>
                  <a:pt x="44336" y="10434"/>
                  <a:pt x="44086" y="9632"/>
                  <a:pt x="43459" y="8980"/>
                </a:cubicBezTo>
                <a:cubicBezTo>
                  <a:pt x="43158" y="8704"/>
                  <a:pt x="43209" y="8228"/>
                  <a:pt x="42933" y="7927"/>
                </a:cubicBezTo>
                <a:cubicBezTo>
                  <a:pt x="42557" y="7501"/>
                  <a:pt x="42056" y="7326"/>
                  <a:pt x="41604" y="7025"/>
                </a:cubicBezTo>
                <a:cubicBezTo>
                  <a:pt x="40904" y="6558"/>
                  <a:pt x="40137" y="6243"/>
                  <a:pt x="39286" y="6243"/>
                </a:cubicBezTo>
                <a:cubicBezTo>
                  <a:pt x="39224" y="6243"/>
                  <a:pt x="39161" y="6245"/>
                  <a:pt x="39098" y="6248"/>
                </a:cubicBezTo>
                <a:cubicBezTo>
                  <a:pt x="39069" y="6249"/>
                  <a:pt x="39040" y="6250"/>
                  <a:pt x="39011" y="6250"/>
                </a:cubicBezTo>
                <a:cubicBezTo>
                  <a:pt x="38249" y="6250"/>
                  <a:pt x="37619" y="5935"/>
                  <a:pt x="36943" y="5597"/>
                </a:cubicBezTo>
                <a:cubicBezTo>
                  <a:pt x="35439" y="4895"/>
                  <a:pt x="34136" y="3817"/>
                  <a:pt x="32607" y="3216"/>
                </a:cubicBezTo>
                <a:cubicBezTo>
                  <a:pt x="32056" y="3040"/>
                  <a:pt x="31479" y="2965"/>
                  <a:pt x="31003" y="2639"/>
                </a:cubicBezTo>
                <a:cubicBezTo>
                  <a:pt x="30226" y="2138"/>
                  <a:pt x="29374" y="1887"/>
                  <a:pt x="28497" y="1662"/>
                </a:cubicBezTo>
                <a:cubicBezTo>
                  <a:pt x="28171" y="1562"/>
                  <a:pt x="27845" y="1511"/>
                  <a:pt x="27544" y="1361"/>
                </a:cubicBezTo>
                <a:cubicBezTo>
                  <a:pt x="26040" y="684"/>
                  <a:pt x="24411" y="459"/>
                  <a:pt x="22782" y="283"/>
                </a:cubicBezTo>
                <a:cubicBezTo>
                  <a:pt x="21432" y="127"/>
                  <a:pt x="20067" y="1"/>
                  <a:pt x="1869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42"/>
          <p:cNvSpPr/>
          <p:nvPr/>
        </p:nvSpPr>
        <p:spPr>
          <a:xfrm>
            <a:off x="10826267" y="4075368"/>
            <a:ext cx="1218900" cy="1559033"/>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62097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44"/>
        <p:cNvGrpSpPr/>
        <p:nvPr/>
      </p:nvGrpSpPr>
      <p:grpSpPr>
        <a:xfrm>
          <a:off x="0" y="0"/>
          <a:ext cx="0" cy="0"/>
          <a:chOff x="0" y="0"/>
          <a:chExt cx="0" cy="0"/>
        </a:xfrm>
      </p:grpSpPr>
      <p:sp>
        <p:nvSpPr>
          <p:cNvPr id="1045" name="Google Shape;1045;p43"/>
          <p:cNvSpPr/>
          <p:nvPr/>
        </p:nvSpPr>
        <p:spPr>
          <a:xfrm>
            <a:off x="8150785" y="0"/>
            <a:ext cx="853833" cy="294200"/>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43"/>
          <p:cNvSpPr/>
          <p:nvPr/>
        </p:nvSpPr>
        <p:spPr>
          <a:xfrm>
            <a:off x="235600" y="5700234"/>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7" name="Google Shape;1047;p43"/>
          <p:cNvGrpSpPr/>
          <p:nvPr/>
        </p:nvGrpSpPr>
        <p:grpSpPr>
          <a:xfrm rot="5400000">
            <a:off x="11688800" y="2250801"/>
            <a:ext cx="764467" cy="257433"/>
            <a:chOff x="2049650" y="0"/>
            <a:chExt cx="573350" cy="193075"/>
          </a:xfrm>
        </p:grpSpPr>
        <p:sp>
          <p:nvSpPr>
            <p:cNvPr id="1048" name="Google Shape;1048;p43"/>
            <p:cNvSpPr/>
            <p:nvPr/>
          </p:nvSpPr>
          <p:spPr>
            <a:xfrm>
              <a:off x="2298400" y="0"/>
              <a:ext cx="85250" cy="71850"/>
            </a:xfrm>
            <a:custGeom>
              <a:avLst/>
              <a:gdLst/>
              <a:ahLst/>
              <a:cxnLst/>
              <a:rect l="l" t="t" r="r" b="b"/>
              <a:pathLst>
                <a:path w="3410" h="2874" extrusionOk="0">
                  <a:moveTo>
                    <a:pt x="677" y="1"/>
                  </a:moveTo>
                  <a:cubicBezTo>
                    <a:pt x="552" y="226"/>
                    <a:pt x="427" y="477"/>
                    <a:pt x="327" y="702"/>
                  </a:cubicBezTo>
                  <a:cubicBezTo>
                    <a:pt x="1" y="1554"/>
                    <a:pt x="327" y="2507"/>
                    <a:pt x="1003" y="2757"/>
                  </a:cubicBezTo>
                  <a:cubicBezTo>
                    <a:pt x="1207" y="2835"/>
                    <a:pt x="1413" y="2873"/>
                    <a:pt x="1612" y="2873"/>
                  </a:cubicBezTo>
                  <a:cubicBezTo>
                    <a:pt x="2247" y="2873"/>
                    <a:pt x="2823" y="2491"/>
                    <a:pt x="3109" y="1805"/>
                  </a:cubicBezTo>
                  <a:cubicBezTo>
                    <a:pt x="3409" y="1204"/>
                    <a:pt x="3359" y="602"/>
                    <a:pt x="3083"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3"/>
            <p:cNvSpPr/>
            <p:nvPr/>
          </p:nvSpPr>
          <p:spPr>
            <a:xfrm>
              <a:off x="2146150" y="0"/>
              <a:ext cx="75850" cy="64050"/>
            </a:xfrm>
            <a:custGeom>
              <a:avLst/>
              <a:gdLst/>
              <a:ahLst/>
              <a:cxnLst/>
              <a:rect l="l" t="t" r="r" b="b"/>
              <a:pathLst>
                <a:path w="3034" h="2562" extrusionOk="0">
                  <a:moveTo>
                    <a:pt x="552" y="1"/>
                  </a:moveTo>
                  <a:cubicBezTo>
                    <a:pt x="452" y="176"/>
                    <a:pt x="351" y="351"/>
                    <a:pt x="276" y="527"/>
                  </a:cubicBezTo>
                  <a:cubicBezTo>
                    <a:pt x="1" y="1229"/>
                    <a:pt x="376" y="1755"/>
                    <a:pt x="777" y="2231"/>
                  </a:cubicBezTo>
                  <a:cubicBezTo>
                    <a:pt x="985" y="2453"/>
                    <a:pt x="1262" y="2561"/>
                    <a:pt x="1552" y="2561"/>
                  </a:cubicBezTo>
                  <a:cubicBezTo>
                    <a:pt x="1753" y="2561"/>
                    <a:pt x="1961" y="2509"/>
                    <a:pt x="2156" y="2407"/>
                  </a:cubicBezTo>
                  <a:cubicBezTo>
                    <a:pt x="2757" y="2106"/>
                    <a:pt x="3033" y="1655"/>
                    <a:pt x="2958" y="953"/>
                  </a:cubicBezTo>
                  <a:cubicBezTo>
                    <a:pt x="2933" y="627"/>
                    <a:pt x="2808" y="326"/>
                    <a:pt x="275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3"/>
            <p:cNvSpPr/>
            <p:nvPr/>
          </p:nvSpPr>
          <p:spPr>
            <a:xfrm>
              <a:off x="2049650" y="113650"/>
              <a:ext cx="75225" cy="79425"/>
            </a:xfrm>
            <a:custGeom>
              <a:avLst/>
              <a:gdLst/>
              <a:ahLst/>
              <a:cxnLst/>
              <a:rect l="l" t="t" r="r" b="b"/>
              <a:pathLst>
                <a:path w="3009" h="3177" extrusionOk="0">
                  <a:moveTo>
                    <a:pt x="1970" y="0"/>
                  </a:moveTo>
                  <a:cubicBezTo>
                    <a:pt x="1435" y="0"/>
                    <a:pt x="833" y="253"/>
                    <a:pt x="502" y="643"/>
                  </a:cubicBezTo>
                  <a:cubicBezTo>
                    <a:pt x="51" y="1194"/>
                    <a:pt x="1" y="1770"/>
                    <a:pt x="302" y="2397"/>
                  </a:cubicBezTo>
                  <a:cubicBezTo>
                    <a:pt x="533" y="2905"/>
                    <a:pt x="915" y="3177"/>
                    <a:pt x="1339" y="3177"/>
                  </a:cubicBezTo>
                  <a:cubicBezTo>
                    <a:pt x="1604" y="3177"/>
                    <a:pt x="1886" y="3070"/>
                    <a:pt x="2156" y="2848"/>
                  </a:cubicBezTo>
                  <a:cubicBezTo>
                    <a:pt x="2708" y="2372"/>
                    <a:pt x="2933" y="1720"/>
                    <a:pt x="3008" y="1069"/>
                  </a:cubicBezTo>
                  <a:cubicBezTo>
                    <a:pt x="2983" y="567"/>
                    <a:pt x="2833" y="216"/>
                    <a:pt x="2407" y="66"/>
                  </a:cubicBezTo>
                  <a:cubicBezTo>
                    <a:pt x="2272" y="21"/>
                    <a:pt x="2124" y="0"/>
                    <a:pt x="1970"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3"/>
            <p:cNvSpPr/>
            <p:nvPr/>
          </p:nvSpPr>
          <p:spPr>
            <a:xfrm>
              <a:off x="2209425" y="106500"/>
              <a:ext cx="66450" cy="73375"/>
            </a:xfrm>
            <a:custGeom>
              <a:avLst/>
              <a:gdLst/>
              <a:ahLst/>
              <a:cxnLst/>
              <a:rect l="l" t="t" r="r" b="b"/>
              <a:pathLst>
                <a:path w="2658" h="2935" extrusionOk="0">
                  <a:moveTo>
                    <a:pt x="1419" y="1"/>
                  </a:moveTo>
                  <a:cubicBezTo>
                    <a:pt x="753" y="1"/>
                    <a:pt x="51" y="690"/>
                    <a:pt x="26" y="1380"/>
                  </a:cubicBezTo>
                  <a:cubicBezTo>
                    <a:pt x="1" y="2182"/>
                    <a:pt x="602" y="2934"/>
                    <a:pt x="1254" y="2934"/>
                  </a:cubicBezTo>
                  <a:cubicBezTo>
                    <a:pt x="1268" y="2934"/>
                    <a:pt x="1283" y="2934"/>
                    <a:pt x="1297" y="2934"/>
                  </a:cubicBezTo>
                  <a:cubicBezTo>
                    <a:pt x="2054" y="2934"/>
                    <a:pt x="2658" y="2291"/>
                    <a:pt x="2658" y="1455"/>
                  </a:cubicBezTo>
                  <a:cubicBezTo>
                    <a:pt x="2658" y="653"/>
                    <a:pt x="2131" y="1"/>
                    <a:pt x="1454" y="1"/>
                  </a:cubicBezTo>
                  <a:cubicBezTo>
                    <a:pt x="1443" y="1"/>
                    <a:pt x="1431" y="1"/>
                    <a:pt x="1419"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43"/>
            <p:cNvSpPr/>
            <p:nvPr/>
          </p:nvSpPr>
          <p:spPr>
            <a:xfrm>
              <a:off x="2439375" y="99600"/>
              <a:ext cx="66450" cy="71750"/>
            </a:xfrm>
            <a:custGeom>
              <a:avLst/>
              <a:gdLst/>
              <a:ahLst/>
              <a:cxnLst/>
              <a:rect l="l" t="t" r="r" b="b"/>
              <a:pathLst>
                <a:path w="2658" h="2870" extrusionOk="0">
                  <a:moveTo>
                    <a:pt x="1408" y="0"/>
                  </a:moveTo>
                  <a:cubicBezTo>
                    <a:pt x="1390" y="0"/>
                    <a:pt x="1372" y="1"/>
                    <a:pt x="1354" y="1"/>
                  </a:cubicBezTo>
                  <a:cubicBezTo>
                    <a:pt x="627" y="1"/>
                    <a:pt x="1" y="753"/>
                    <a:pt x="76" y="1505"/>
                  </a:cubicBezTo>
                  <a:cubicBezTo>
                    <a:pt x="146" y="2274"/>
                    <a:pt x="757" y="2869"/>
                    <a:pt x="1446" y="2869"/>
                  </a:cubicBezTo>
                  <a:cubicBezTo>
                    <a:pt x="1499" y="2869"/>
                    <a:pt x="1552" y="2866"/>
                    <a:pt x="1605" y="2859"/>
                  </a:cubicBezTo>
                  <a:cubicBezTo>
                    <a:pt x="1856" y="2834"/>
                    <a:pt x="2056" y="2733"/>
                    <a:pt x="2181" y="2508"/>
                  </a:cubicBezTo>
                  <a:cubicBezTo>
                    <a:pt x="2507" y="1981"/>
                    <a:pt x="2658" y="1405"/>
                    <a:pt x="2482" y="803"/>
                  </a:cubicBezTo>
                  <a:cubicBezTo>
                    <a:pt x="2337" y="320"/>
                    <a:pt x="1889" y="0"/>
                    <a:pt x="1408"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43"/>
            <p:cNvSpPr/>
            <p:nvPr/>
          </p:nvSpPr>
          <p:spPr>
            <a:xfrm>
              <a:off x="2559050" y="65775"/>
              <a:ext cx="63950" cy="70225"/>
            </a:xfrm>
            <a:custGeom>
              <a:avLst/>
              <a:gdLst/>
              <a:ahLst/>
              <a:cxnLst/>
              <a:rect l="l" t="t" r="r" b="b"/>
              <a:pathLst>
                <a:path w="2558" h="2809" extrusionOk="0">
                  <a:moveTo>
                    <a:pt x="1215" y="0"/>
                  </a:moveTo>
                  <a:cubicBezTo>
                    <a:pt x="1203" y="0"/>
                    <a:pt x="1191" y="1"/>
                    <a:pt x="1179" y="1"/>
                  </a:cubicBezTo>
                  <a:cubicBezTo>
                    <a:pt x="577" y="26"/>
                    <a:pt x="26" y="728"/>
                    <a:pt x="1" y="1505"/>
                  </a:cubicBezTo>
                  <a:cubicBezTo>
                    <a:pt x="1" y="2217"/>
                    <a:pt x="627" y="2809"/>
                    <a:pt x="1406" y="2809"/>
                  </a:cubicBezTo>
                  <a:cubicBezTo>
                    <a:pt x="1422" y="2809"/>
                    <a:pt x="1438" y="2809"/>
                    <a:pt x="1455" y="2808"/>
                  </a:cubicBezTo>
                  <a:cubicBezTo>
                    <a:pt x="2156" y="2783"/>
                    <a:pt x="2557" y="2307"/>
                    <a:pt x="2532" y="1555"/>
                  </a:cubicBezTo>
                  <a:cubicBezTo>
                    <a:pt x="2508" y="693"/>
                    <a:pt x="1902" y="0"/>
                    <a:pt x="1215"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4" name="Google Shape;1054;p43"/>
          <p:cNvSpPr/>
          <p:nvPr/>
        </p:nvSpPr>
        <p:spPr>
          <a:xfrm>
            <a:off x="4154767" y="36767"/>
            <a:ext cx="5067" cy="4200"/>
          </a:xfrm>
          <a:custGeom>
            <a:avLst/>
            <a:gdLst/>
            <a:ahLst/>
            <a:cxnLst/>
            <a:rect l="l" t="t" r="r" b="b"/>
            <a:pathLst>
              <a:path w="152" h="126" extrusionOk="0">
                <a:moveTo>
                  <a:pt x="151" y="0"/>
                </a:moveTo>
                <a:cubicBezTo>
                  <a:pt x="101" y="25"/>
                  <a:pt x="51" y="50"/>
                  <a:pt x="1" y="50"/>
                </a:cubicBezTo>
                <a:cubicBezTo>
                  <a:pt x="1" y="50"/>
                  <a:pt x="76" y="126"/>
                  <a:pt x="76" y="126"/>
                </a:cubicBezTo>
                <a:cubicBezTo>
                  <a:pt x="101" y="75"/>
                  <a:pt x="126" y="50"/>
                  <a:pt x="151"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43"/>
          <p:cNvSpPr/>
          <p:nvPr/>
        </p:nvSpPr>
        <p:spPr>
          <a:xfrm>
            <a:off x="4385367" y="28400"/>
            <a:ext cx="3367" cy="4200"/>
          </a:xfrm>
          <a:custGeom>
            <a:avLst/>
            <a:gdLst/>
            <a:ahLst/>
            <a:cxnLst/>
            <a:rect l="l" t="t" r="r" b="b"/>
            <a:pathLst>
              <a:path w="101" h="126" extrusionOk="0">
                <a:moveTo>
                  <a:pt x="50" y="1"/>
                </a:moveTo>
                <a:cubicBezTo>
                  <a:pt x="25" y="26"/>
                  <a:pt x="0" y="51"/>
                  <a:pt x="0" y="51"/>
                </a:cubicBezTo>
                <a:cubicBezTo>
                  <a:pt x="0" y="76"/>
                  <a:pt x="25" y="101"/>
                  <a:pt x="25" y="126"/>
                </a:cubicBezTo>
                <a:cubicBezTo>
                  <a:pt x="50" y="101"/>
                  <a:pt x="75" y="101"/>
                  <a:pt x="100" y="76"/>
                </a:cubicBezTo>
                <a:cubicBezTo>
                  <a:pt x="75" y="51"/>
                  <a:pt x="50" y="26"/>
                  <a:pt x="5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43"/>
          <p:cNvSpPr/>
          <p:nvPr/>
        </p:nvSpPr>
        <p:spPr>
          <a:xfrm>
            <a:off x="4168966" y="136333"/>
            <a:ext cx="5067" cy="4067"/>
          </a:xfrm>
          <a:custGeom>
            <a:avLst/>
            <a:gdLst/>
            <a:ahLst/>
            <a:cxnLst/>
            <a:rect l="l" t="t" r="r" b="b"/>
            <a:pathLst>
              <a:path w="152" h="122" extrusionOk="0">
                <a:moveTo>
                  <a:pt x="60" y="1"/>
                </a:moveTo>
                <a:cubicBezTo>
                  <a:pt x="27" y="1"/>
                  <a:pt x="1" y="42"/>
                  <a:pt x="1" y="96"/>
                </a:cubicBezTo>
                <a:lnTo>
                  <a:pt x="26" y="121"/>
                </a:lnTo>
                <a:cubicBezTo>
                  <a:pt x="101" y="96"/>
                  <a:pt x="151" y="46"/>
                  <a:pt x="101" y="21"/>
                </a:cubicBezTo>
                <a:cubicBezTo>
                  <a:pt x="87" y="7"/>
                  <a:pt x="73" y="1"/>
                  <a:pt x="6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43"/>
          <p:cNvSpPr/>
          <p:nvPr/>
        </p:nvSpPr>
        <p:spPr>
          <a:xfrm>
            <a:off x="504801" y="4059801"/>
            <a:ext cx="1218900" cy="1559033"/>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8" name="Google Shape;1058;p43"/>
          <p:cNvGrpSpPr/>
          <p:nvPr/>
        </p:nvGrpSpPr>
        <p:grpSpPr>
          <a:xfrm>
            <a:off x="1" y="720001"/>
            <a:ext cx="1376833" cy="2052700"/>
            <a:chOff x="1189975" y="2907700"/>
            <a:chExt cx="1032625" cy="1539525"/>
          </a:xfrm>
        </p:grpSpPr>
        <p:sp>
          <p:nvSpPr>
            <p:cNvPr id="1059" name="Google Shape;1059;p43"/>
            <p:cNvSpPr/>
            <p:nvPr/>
          </p:nvSpPr>
          <p:spPr>
            <a:xfrm>
              <a:off x="1189975" y="2907700"/>
              <a:ext cx="1032625" cy="1539525"/>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43"/>
            <p:cNvSpPr/>
            <p:nvPr/>
          </p:nvSpPr>
          <p:spPr>
            <a:xfrm>
              <a:off x="1792863" y="3207538"/>
              <a:ext cx="307932" cy="245257"/>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43"/>
            <p:cNvSpPr/>
            <p:nvPr/>
          </p:nvSpPr>
          <p:spPr>
            <a:xfrm>
              <a:off x="1660387" y="3694775"/>
              <a:ext cx="164504" cy="123478"/>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43"/>
            <p:cNvSpPr/>
            <p:nvPr/>
          </p:nvSpPr>
          <p:spPr>
            <a:xfrm>
              <a:off x="1348500" y="3564250"/>
              <a:ext cx="112825" cy="89375"/>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43"/>
            <p:cNvSpPr/>
            <p:nvPr/>
          </p:nvSpPr>
          <p:spPr>
            <a:xfrm>
              <a:off x="1349750" y="3816550"/>
              <a:ext cx="110825" cy="92225"/>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43"/>
            <p:cNvSpPr/>
            <p:nvPr/>
          </p:nvSpPr>
          <p:spPr>
            <a:xfrm>
              <a:off x="1555588" y="3545135"/>
              <a:ext cx="112824" cy="106880"/>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3"/>
            <p:cNvSpPr/>
            <p:nvPr/>
          </p:nvSpPr>
          <p:spPr>
            <a:xfrm>
              <a:off x="1534600" y="3866750"/>
              <a:ext cx="97150" cy="937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3"/>
            <p:cNvSpPr/>
            <p:nvPr/>
          </p:nvSpPr>
          <p:spPr>
            <a:xfrm>
              <a:off x="1499500" y="3711825"/>
              <a:ext cx="95900" cy="90250"/>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43"/>
            <p:cNvSpPr/>
            <p:nvPr/>
          </p:nvSpPr>
          <p:spPr>
            <a:xfrm>
              <a:off x="1708550" y="3932400"/>
              <a:ext cx="94250" cy="90400"/>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43"/>
            <p:cNvSpPr/>
            <p:nvPr/>
          </p:nvSpPr>
          <p:spPr>
            <a:xfrm>
              <a:off x="1584725" y="4022600"/>
              <a:ext cx="71450" cy="7082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43"/>
            <p:cNvSpPr/>
            <p:nvPr/>
          </p:nvSpPr>
          <p:spPr>
            <a:xfrm>
              <a:off x="1546759" y="3257838"/>
              <a:ext cx="195638" cy="180056"/>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43"/>
            <p:cNvSpPr/>
            <p:nvPr/>
          </p:nvSpPr>
          <p:spPr>
            <a:xfrm>
              <a:off x="1838175" y="3636096"/>
              <a:ext cx="134122" cy="108930"/>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43"/>
            <p:cNvSpPr/>
            <p:nvPr/>
          </p:nvSpPr>
          <p:spPr>
            <a:xfrm>
              <a:off x="1833525" y="4010889"/>
              <a:ext cx="110822" cy="113644"/>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43"/>
            <p:cNvSpPr/>
            <p:nvPr/>
          </p:nvSpPr>
          <p:spPr>
            <a:xfrm>
              <a:off x="1879775" y="3797896"/>
              <a:ext cx="134129" cy="12348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3" name="Google Shape;1073;p43"/>
          <p:cNvGrpSpPr/>
          <p:nvPr/>
        </p:nvGrpSpPr>
        <p:grpSpPr>
          <a:xfrm>
            <a:off x="1" y="349967"/>
            <a:ext cx="776100" cy="842467"/>
            <a:chOff x="1189975" y="353200"/>
            <a:chExt cx="582075" cy="631850"/>
          </a:xfrm>
        </p:grpSpPr>
        <p:sp>
          <p:nvSpPr>
            <p:cNvPr id="1074" name="Google Shape;1074;p43"/>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43"/>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6" name="Google Shape;1076;p43"/>
          <p:cNvSpPr/>
          <p:nvPr/>
        </p:nvSpPr>
        <p:spPr>
          <a:xfrm>
            <a:off x="10521685" y="294184"/>
            <a:ext cx="1171300" cy="1216133"/>
          </a:xfrm>
          <a:custGeom>
            <a:avLst/>
            <a:gdLst/>
            <a:ahLst/>
            <a:cxnLst/>
            <a:rect l="l" t="t" r="r" b="b"/>
            <a:pathLst>
              <a:path w="35139" h="36484" extrusionOk="0">
                <a:moveTo>
                  <a:pt x="7691" y="0"/>
                </a:moveTo>
                <a:cubicBezTo>
                  <a:pt x="7545" y="0"/>
                  <a:pt x="7405" y="38"/>
                  <a:pt x="7294" y="120"/>
                </a:cubicBezTo>
                <a:cubicBezTo>
                  <a:pt x="6693" y="546"/>
                  <a:pt x="5941" y="647"/>
                  <a:pt x="5339" y="1073"/>
                </a:cubicBezTo>
                <a:cubicBezTo>
                  <a:pt x="4713" y="1524"/>
                  <a:pt x="4011" y="1674"/>
                  <a:pt x="3284" y="1674"/>
                </a:cubicBezTo>
                <a:cubicBezTo>
                  <a:pt x="2983" y="2276"/>
                  <a:pt x="2332" y="2351"/>
                  <a:pt x="1805" y="2627"/>
                </a:cubicBezTo>
                <a:cubicBezTo>
                  <a:pt x="803" y="3128"/>
                  <a:pt x="1" y="4506"/>
                  <a:pt x="176" y="5584"/>
                </a:cubicBezTo>
                <a:cubicBezTo>
                  <a:pt x="352" y="6612"/>
                  <a:pt x="402" y="7639"/>
                  <a:pt x="753" y="8617"/>
                </a:cubicBezTo>
                <a:cubicBezTo>
                  <a:pt x="1430" y="10521"/>
                  <a:pt x="1831" y="12526"/>
                  <a:pt x="2758" y="14356"/>
                </a:cubicBezTo>
                <a:cubicBezTo>
                  <a:pt x="3409" y="15684"/>
                  <a:pt x="3986" y="17013"/>
                  <a:pt x="4537" y="18391"/>
                </a:cubicBezTo>
                <a:cubicBezTo>
                  <a:pt x="5665" y="21123"/>
                  <a:pt x="6943" y="23805"/>
                  <a:pt x="8447" y="26361"/>
                </a:cubicBezTo>
                <a:cubicBezTo>
                  <a:pt x="8726" y="26826"/>
                  <a:pt x="9091" y="27118"/>
                  <a:pt x="9623" y="27118"/>
                </a:cubicBezTo>
                <a:cubicBezTo>
                  <a:pt x="9664" y="27118"/>
                  <a:pt x="9707" y="27117"/>
                  <a:pt x="9750" y="27113"/>
                </a:cubicBezTo>
                <a:cubicBezTo>
                  <a:pt x="9841" y="27113"/>
                  <a:pt x="9935" y="27101"/>
                  <a:pt x="10027" y="27101"/>
                </a:cubicBezTo>
                <a:cubicBezTo>
                  <a:pt x="10164" y="27101"/>
                  <a:pt x="10297" y="27128"/>
                  <a:pt x="10402" y="27263"/>
                </a:cubicBezTo>
                <a:cubicBezTo>
                  <a:pt x="10569" y="27456"/>
                  <a:pt x="10749" y="27524"/>
                  <a:pt x="10935" y="27524"/>
                </a:cubicBezTo>
                <a:cubicBezTo>
                  <a:pt x="11113" y="27524"/>
                  <a:pt x="11296" y="27462"/>
                  <a:pt x="11480" y="27389"/>
                </a:cubicBezTo>
                <a:cubicBezTo>
                  <a:pt x="11856" y="27213"/>
                  <a:pt x="12232" y="27088"/>
                  <a:pt x="12608" y="26963"/>
                </a:cubicBezTo>
                <a:cubicBezTo>
                  <a:pt x="12767" y="26899"/>
                  <a:pt x="12947" y="26825"/>
                  <a:pt x="13115" y="26825"/>
                </a:cubicBezTo>
                <a:cubicBezTo>
                  <a:pt x="13211" y="26825"/>
                  <a:pt x="13303" y="26849"/>
                  <a:pt x="13384" y="26912"/>
                </a:cubicBezTo>
                <a:cubicBezTo>
                  <a:pt x="13654" y="27139"/>
                  <a:pt x="13924" y="27226"/>
                  <a:pt x="14189" y="27226"/>
                </a:cubicBezTo>
                <a:cubicBezTo>
                  <a:pt x="14541" y="27226"/>
                  <a:pt x="14886" y="27073"/>
                  <a:pt x="15214" y="26887"/>
                </a:cubicBezTo>
                <a:cubicBezTo>
                  <a:pt x="15446" y="26762"/>
                  <a:pt x="15656" y="26703"/>
                  <a:pt x="15853" y="26703"/>
                </a:cubicBezTo>
                <a:cubicBezTo>
                  <a:pt x="16168" y="26703"/>
                  <a:pt x="16450" y="26851"/>
                  <a:pt x="16743" y="27113"/>
                </a:cubicBezTo>
                <a:cubicBezTo>
                  <a:pt x="17645" y="27890"/>
                  <a:pt x="18773" y="28366"/>
                  <a:pt x="19675" y="29168"/>
                </a:cubicBezTo>
                <a:cubicBezTo>
                  <a:pt x="19883" y="29356"/>
                  <a:pt x="20178" y="29456"/>
                  <a:pt x="20459" y="29456"/>
                </a:cubicBezTo>
                <a:cubicBezTo>
                  <a:pt x="20516" y="29456"/>
                  <a:pt x="20573" y="29452"/>
                  <a:pt x="20628" y="29444"/>
                </a:cubicBezTo>
                <a:cubicBezTo>
                  <a:pt x="20684" y="29437"/>
                  <a:pt x="20737" y="29434"/>
                  <a:pt x="20789" y="29434"/>
                </a:cubicBezTo>
                <a:cubicBezTo>
                  <a:pt x="21331" y="29434"/>
                  <a:pt x="21606" y="29786"/>
                  <a:pt x="21881" y="30221"/>
                </a:cubicBezTo>
                <a:cubicBezTo>
                  <a:pt x="22633" y="31449"/>
                  <a:pt x="23510" y="32577"/>
                  <a:pt x="24588" y="33554"/>
                </a:cubicBezTo>
                <a:cubicBezTo>
                  <a:pt x="25214" y="34131"/>
                  <a:pt x="25941" y="34532"/>
                  <a:pt x="26818" y="34532"/>
                </a:cubicBezTo>
                <a:cubicBezTo>
                  <a:pt x="27545" y="34532"/>
                  <a:pt x="28222" y="34532"/>
                  <a:pt x="28598" y="35309"/>
                </a:cubicBezTo>
                <a:cubicBezTo>
                  <a:pt x="28648" y="35384"/>
                  <a:pt x="28773" y="35459"/>
                  <a:pt x="28848" y="35459"/>
                </a:cubicBezTo>
                <a:cubicBezTo>
                  <a:pt x="28864" y="35458"/>
                  <a:pt x="28879" y="35458"/>
                  <a:pt x="28895" y="35458"/>
                </a:cubicBezTo>
                <a:cubicBezTo>
                  <a:pt x="29541" y="35458"/>
                  <a:pt x="29887" y="35969"/>
                  <a:pt x="30352" y="36336"/>
                </a:cubicBezTo>
                <a:cubicBezTo>
                  <a:pt x="30616" y="36443"/>
                  <a:pt x="30878" y="36484"/>
                  <a:pt x="31137" y="36484"/>
                </a:cubicBezTo>
                <a:cubicBezTo>
                  <a:pt x="31910" y="36484"/>
                  <a:pt x="32665" y="36123"/>
                  <a:pt x="33435" y="36085"/>
                </a:cubicBezTo>
                <a:cubicBezTo>
                  <a:pt x="33786" y="36060"/>
                  <a:pt x="34036" y="35659"/>
                  <a:pt x="34212" y="35359"/>
                </a:cubicBezTo>
                <a:cubicBezTo>
                  <a:pt x="34713" y="34507"/>
                  <a:pt x="35139" y="33604"/>
                  <a:pt x="35064" y="32577"/>
                </a:cubicBezTo>
                <a:cubicBezTo>
                  <a:pt x="35064" y="32401"/>
                  <a:pt x="35089" y="32251"/>
                  <a:pt x="35089" y="32075"/>
                </a:cubicBezTo>
                <a:cubicBezTo>
                  <a:pt x="34738" y="29770"/>
                  <a:pt x="34412" y="27464"/>
                  <a:pt x="34036" y="25183"/>
                </a:cubicBezTo>
                <a:cubicBezTo>
                  <a:pt x="33485" y="21975"/>
                  <a:pt x="32858" y="18792"/>
                  <a:pt x="32056" y="15634"/>
                </a:cubicBezTo>
                <a:cubicBezTo>
                  <a:pt x="31630" y="14030"/>
                  <a:pt x="30803" y="12777"/>
                  <a:pt x="29625" y="11724"/>
                </a:cubicBezTo>
                <a:cubicBezTo>
                  <a:pt x="29097" y="11243"/>
                  <a:pt x="28316" y="11004"/>
                  <a:pt x="27544" y="11004"/>
                </a:cubicBezTo>
                <a:cubicBezTo>
                  <a:pt x="26669" y="11004"/>
                  <a:pt x="25806" y="11312"/>
                  <a:pt x="25339" y="11925"/>
                </a:cubicBezTo>
                <a:cubicBezTo>
                  <a:pt x="24863" y="12552"/>
                  <a:pt x="24187" y="12852"/>
                  <a:pt x="23685" y="13454"/>
                </a:cubicBezTo>
                <a:cubicBezTo>
                  <a:pt x="23359" y="12978"/>
                  <a:pt x="23184" y="12552"/>
                  <a:pt x="23009" y="12125"/>
                </a:cubicBezTo>
                <a:cubicBezTo>
                  <a:pt x="22232" y="9945"/>
                  <a:pt x="21054" y="7990"/>
                  <a:pt x="19801" y="6060"/>
                </a:cubicBezTo>
                <a:cubicBezTo>
                  <a:pt x="19625" y="5810"/>
                  <a:pt x="19400" y="5659"/>
                  <a:pt x="19149" y="5609"/>
                </a:cubicBezTo>
                <a:cubicBezTo>
                  <a:pt x="18478" y="5479"/>
                  <a:pt x="17789" y="5293"/>
                  <a:pt x="17113" y="5293"/>
                </a:cubicBezTo>
                <a:cubicBezTo>
                  <a:pt x="17006" y="5293"/>
                  <a:pt x="16899" y="5298"/>
                  <a:pt x="16793" y="5308"/>
                </a:cubicBezTo>
                <a:cubicBezTo>
                  <a:pt x="15790" y="5434"/>
                  <a:pt x="14788" y="5734"/>
                  <a:pt x="13986" y="6461"/>
                </a:cubicBezTo>
                <a:cubicBezTo>
                  <a:pt x="13854" y="6583"/>
                  <a:pt x="13742" y="6639"/>
                  <a:pt x="13646" y="6639"/>
                </a:cubicBezTo>
                <a:cubicBezTo>
                  <a:pt x="13506" y="6639"/>
                  <a:pt x="13399" y="6519"/>
                  <a:pt x="13309" y="6311"/>
                </a:cubicBezTo>
                <a:cubicBezTo>
                  <a:pt x="13059" y="5684"/>
                  <a:pt x="12808" y="5083"/>
                  <a:pt x="12557" y="4456"/>
                </a:cubicBezTo>
                <a:cubicBezTo>
                  <a:pt x="12156" y="4256"/>
                  <a:pt x="12056" y="3855"/>
                  <a:pt x="11881" y="3504"/>
                </a:cubicBezTo>
                <a:cubicBezTo>
                  <a:pt x="11029" y="1875"/>
                  <a:pt x="9750" y="747"/>
                  <a:pt x="8046" y="70"/>
                </a:cubicBezTo>
                <a:cubicBezTo>
                  <a:pt x="7933" y="25"/>
                  <a:pt x="7811" y="0"/>
                  <a:pt x="7691"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43"/>
          <p:cNvSpPr/>
          <p:nvPr/>
        </p:nvSpPr>
        <p:spPr>
          <a:xfrm>
            <a:off x="11244717" y="1804167"/>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43"/>
          <p:cNvSpPr/>
          <p:nvPr/>
        </p:nvSpPr>
        <p:spPr>
          <a:xfrm rot="-3599956">
            <a:off x="11460945" y="4629307"/>
            <a:ext cx="1076043" cy="1149941"/>
          </a:xfrm>
          <a:custGeom>
            <a:avLst/>
            <a:gdLst/>
            <a:ahLst/>
            <a:cxnLst/>
            <a:rect l="l" t="t" r="r" b="b"/>
            <a:pathLst>
              <a:path w="32282" h="34499" extrusionOk="0">
                <a:moveTo>
                  <a:pt x="26188" y="27453"/>
                </a:moveTo>
                <a:lnTo>
                  <a:pt x="26188" y="27453"/>
                </a:lnTo>
                <a:cubicBezTo>
                  <a:pt x="26189" y="27462"/>
                  <a:pt x="26190" y="27472"/>
                  <a:pt x="26191" y="27481"/>
                </a:cubicBezTo>
                <a:lnTo>
                  <a:pt x="26216" y="27456"/>
                </a:lnTo>
                <a:cubicBezTo>
                  <a:pt x="26207" y="27455"/>
                  <a:pt x="26198" y="27454"/>
                  <a:pt x="26188" y="27453"/>
                </a:cubicBezTo>
                <a:close/>
                <a:moveTo>
                  <a:pt x="28627" y="0"/>
                </a:moveTo>
                <a:cubicBezTo>
                  <a:pt x="28346" y="0"/>
                  <a:pt x="28060" y="29"/>
                  <a:pt x="27770" y="88"/>
                </a:cubicBezTo>
                <a:cubicBezTo>
                  <a:pt x="27043" y="213"/>
                  <a:pt x="26367" y="439"/>
                  <a:pt x="25665" y="639"/>
                </a:cubicBezTo>
                <a:cubicBezTo>
                  <a:pt x="24036" y="1140"/>
                  <a:pt x="22457" y="1742"/>
                  <a:pt x="20828" y="2268"/>
                </a:cubicBezTo>
                <a:cubicBezTo>
                  <a:pt x="19550" y="2669"/>
                  <a:pt x="18246" y="3095"/>
                  <a:pt x="16993" y="3597"/>
                </a:cubicBezTo>
                <a:cubicBezTo>
                  <a:pt x="15063" y="4348"/>
                  <a:pt x="13184" y="5201"/>
                  <a:pt x="11304" y="6028"/>
                </a:cubicBezTo>
                <a:cubicBezTo>
                  <a:pt x="10377" y="6404"/>
                  <a:pt x="9575" y="6955"/>
                  <a:pt x="8923" y="7732"/>
                </a:cubicBezTo>
                <a:cubicBezTo>
                  <a:pt x="8121" y="8709"/>
                  <a:pt x="7545" y="9687"/>
                  <a:pt x="7720" y="11015"/>
                </a:cubicBezTo>
                <a:cubicBezTo>
                  <a:pt x="7845" y="11942"/>
                  <a:pt x="8271" y="12694"/>
                  <a:pt x="9048" y="13145"/>
                </a:cubicBezTo>
                <a:cubicBezTo>
                  <a:pt x="9700" y="13521"/>
                  <a:pt x="10151" y="14048"/>
                  <a:pt x="10727" y="14499"/>
                </a:cubicBezTo>
                <a:cubicBezTo>
                  <a:pt x="10552" y="14850"/>
                  <a:pt x="10251" y="15000"/>
                  <a:pt x="9976" y="15150"/>
                </a:cubicBezTo>
                <a:cubicBezTo>
                  <a:pt x="8397" y="15978"/>
                  <a:pt x="7018" y="17105"/>
                  <a:pt x="5615" y="18183"/>
                </a:cubicBezTo>
                <a:cubicBezTo>
                  <a:pt x="5063" y="18584"/>
                  <a:pt x="4712" y="19236"/>
                  <a:pt x="4136" y="19637"/>
                </a:cubicBezTo>
                <a:cubicBezTo>
                  <a:pt x="3885" y="19787"/>
                  <a:pt x="3810" y="20063"/>
                  <a:pt x="3785" y="20338"/>
                </a:cubicBezTo>
                <a:cubicBezTo>
                  <a:pt x="3610" y="22168"/>
                  <a:pt x="4061" y="23822"/>
                  <a:pt x="5389" y="25176"/>
                </a:cubicBezTo>
                <a:cubicBezTo>
                  <a:pt x="5865" y="25652"/>
                  <a:pt x="5890" y="25727"/>
                  <a:pt x="5339" y="26003"/>
                </a:cubicBezTo>
                <a:cubicBezTo>
                  <a:pt x="4412" y="26504"/>
                  <a:pt x="3660" y="27206"/>
                  <a:pt x="2833" y="27807"/>
                </a:cubicBezTo>
                <a:cubicBezTo>
                  <a:pt x="1630" y="28659"/>
                  <a:pt x="953" y="29862"/>
                  <a:pt x="452" y="31191"/>
                </a:cubicBezTo>
                <a:cubicBezTo>
                  <a:pt x="151" y="31993"/>
                  <a:pt x="1" y="32770"/>
                  <a:pt x="753" y="33471"/>
                </a:cubicBezTo>
                <a:cubicBezTo>
                  <a:pt x="1028" y="33747"/>
                  <a:pt x="1154" y="34148"/>
                  <a:pt x="1354" y="34499"/>
                </a:cubicBezTo>
                <a:lnTo>
                  <a:pt x="16191" y="34499"/>
                </a:lnTo>
                <a:cubicBezTo>
                  <a:pt x="16768" y="33722"/>
                  <a:pt x="17670" y="33321"/>
                  <a:pt x="18472" y="32795"/>
                </a:cubicBezTo>
                <a:cubicBezTo>
                  <a:pt x="20677" y="31416"/>
                  <a:pt x="22808" y="29912"/>
                  <a:pt x="24913" y="28359"/>
                </a:cubicBezTo>
                <a:cubicBezTo>
                  <a:pt x="24988" y="28308"/>
                  <a:pt x="25114" y="28308"/>
                  <a:pt x="25214" y="28283"/>
                </a:cubicBezTo>
                <a:lnTo>
                  <a:pt x="25189" y="28283"/>
                </a:lnTo>
                <a:cubicBezTo>
                  <a:pt x="25214" y="28158"/>
                  <a:pt x="25264" y="28083"/>
                  <a:pt x="25414" y="28083"/>
                </a:cubicBezTo>
                <a:lnTo>
                  <a:pt x="25389" y="28083"/>
                </a:lnTo>
                <a:cubicBezTo>
                  <a:pt x="25389" y="27807"/>
                  <a:pt x="25540" y="27682"/>
                  <a:pt x="25815" y="27682"/>
                </a:cubicBezTo>
                <a:lnTo>
                  <a:pt x="25790" y="27682"/>
                </a:lnTo>
                <a:cubicBezTo>
                  <a:pt x="25854" y="27512"/>
                  <a:pt x="25971" y="27450"/>
                  <a:pt x="26127" y="27450"/>
                </a:cubicBezTo>
                <a:cubicBezTo>
                  <a:pt x="26147" y="27450"/>
                  <a:pt x="26167" y="27451"/>
                  <a:pt x="26188" y="27453"/>
                </a:cubicBezTo>
                <a:lnTo>
                  <a:pt x="26188" y="27453"/>
                </a:lnTo>
                <a:cubicBezTo>
                  <a:pt x="26176" y="27271"/>
                  <a:pt x="26274" y="27176"/>
                  <a:pt x="26417" y="27080"/>
                </a:cubicBezTo>
                <a:cubicBezTo>
                  <a:pt x="26442" y="27030"/>
                  <a:pt x="26492" y="26955"/>
                  <a:pt x="26517" y="26905"/>
                </a:cubicBezTo>
                <a:cubicBezTo>
                  <a:pt x="26617" y="26554"/>
                  <a:pt x="26692" y="26203"/>
                  <a:pt x="26567" y="25827"/>
                </a:cubicBezTo>
                <a:cubicBezTo>
                  <a:pt x="26517" y="25627"/>
                  <a:pt x="26417" y="25451"/>
                  <a:pt x="26592" y="25276"/>
                </a:cubicBezTo>
                <a:cubicBezTo>
                  <a:pt x="26943" y="24950"/>
                  <a:pt x="26843" y="24624"/>
                  <a:pt x="26617" y="24298"/>
                </a:cubicBezTo>
                <a:cubicBezTo>
                  <a:pt x="26392" y="23973"/>
                  <a:pt x="26191" y="23622"/>
                  <a:pt x="25991" y="23271"/>
                </a:cubicBezTo>
                <a:cubicBezTo>
                  <a:pt x="25765" y="22920"/>
                  <a:pt x="25640" y="22544"/>
                  <a:pt x="25865" y="22143"/>
                </a:cubicBezTo>
                <a:cubicBezTo>
                  <a:pt x="26091" y="21767"/>
                  <a:pt x="25916" y="21441"/>
                  <a:pt x="25740" y="21115"/>
                </a:cubicBezTo>
                <a:cubicBezTo>
                  <a:pt x="25615" y="20840"/>
                  <a:pt x="25439" y="20589"/>
                  <a:pt x="25264" y="20364"/>
                </a:cubicBezTo>
                <a:cubicBezTo>
                  <a:pt x="25038" y="20038"/>
                  <a:pt x="25013" y="19737"/>
                  <a:pt x="25214" y="19436"/>
                </a:cubicBezTo>
                <a:cubicBezTo>
                  <a:pt x="25840" y="18534"/>
                  <a:pt x="26016" y="17456"/>
                  <a:pt x="26592" y="16554"/>
                </a:cubicBezTo>
                <a:cubicBezTo>
                  <a:pt x="26968" y="15952"/>
                  <a:pt x="27119" y="15351"/>
                  <a:pt x="27018" y="14649"/>
                </a:cubicBezTo>
                <a:cubicBezTo>
                  <a:pt x="26943" y="14273"/>
                  <a:pt x="27068" y="13973"/>
                  <a:pt x="27394" y="13697"/>
                </a:cubicBezTo>
                <a:cubicBezTo>
                  <a:pt x="28472" y="12770"/>
                  <a:pt x="29449" y="11717"/>
                  <a:pt x="30276" y="10539"/>
                </a:cubicBezTo>
                <a:cubicBezTo>
                  <a:pt x="30878" y="9637"/>
                  <a:pt x="31204" y="8709"/>
                  <a:pt x="31053" y="7632"/>
                </a:cubicBezTo>
                <a:cubicBezTo>
                  <a:pt x="31003" y="7306"/>
                  <a:pt x="30878" y="6830"/>
                  <a:pt x="31053" y="6654"/>
                </a:cubicBezTo>
                <a:cubicBezTo>
                  <a:pt x="31630" y="6078"/>
                  <a:pt x="31580" y="5226"/>
                  <a:pt x="31981" y="4599"/>
                </a:cubicBezTo>
                <a:cubicBezTo>
                  <a:pt x="32256" y="4173"/>
                  <a:pt x="32282" y="3697"/>
                  <a:pt x="32181" y="3246"/>
                </a:cubicBezTo>
                <a:cubicBezTo>
                  <a:pt x="32031" y="2544"/>
                  <a:pt x="31780" y="1842"/>
                  <a:pt x="31555" y="1165"/>
                </a:cubicBezTo>
                <a:cubicBezTo>
                  <a:pt x="31505" y="1015"/>
                  <a:pt x="31329" y="915"/>
                  <a:pt x="31204" y="815"/>
                </a:cubicBezTo>
                <a:cubicBezTo>
                  <a:pt x="30400" y="298"/>
                  <a:pt x="29537" y="0"/>
                  <a:pt x="28627"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43"/>
          <p:cNvSpPr/>
          <p:nvPr/>
        </p:nvSpPr>
        <p:spPr>
          <a:xfrm>
            <a:off x="235601" y="6477701"/>
            <a:ext cx="1141233" cy="386100"/>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0" name="Google Shape;1080;p43"/>
          <p:cNvGrpSpPr/>
          <p:nvPr/>
        </p:nvGrpSpPr>
        <p:grpSpPr>
          <a:xfrm rot="-5400000">
            <a:off x="11397867" y="5771734"/>
            <a:ext cx="875533" cy="732533"/>
            <a:chOff x="5751425" y="4916825"/>
            <a:chExt cx="656650" cy="549400"/>
          </a:xfrm>
        </p:grpSpPr>
        <p:sp>
          <p:nvSpPr>
            <p:cNvPr id="1081" name="Google Shape;1081;p43"/>
            <p:cNvSpPr/>
            <p:nvPr/>
          </p:nvSpPr>
          <p:spPr>
            <a:xfrm>
              <a:off x="5826600" y="4970700"/>
              <a:ext cx="372200" cy="495525"/>
            </a:xfrm>
            <a:custGeom>
              <a:avLst/>
              <a:gdLst/>
              <a:ahLst/>
              <a:cxnLst/>
              <a:rect l="l" t="t" r="r" b="b"/>
              <a:pathLst>
                <a:path w="14888" h="19821" extrusionOk="0">
                  <a:moveTo>
                    <a:pt x="8919" y="7938"/>
                  </a:moveTo>
                  <a:cubicBezTo>
                    <a:pt x="8998" y="7938"/>
                    <a:pt x="8996" y="8074"/>
                    <a:pt x="8973" y="8167"/>
                  </a:cubicBezTo>
                  <a:cubicBezTo>
                    <a:pt x="8948" y="8292"/>
                    <a:pt x="8873" y="8417"/>
                    <a:pt x="8748" y="8442"/>
                  </a:cubicBezTo>
                  <a:cubicBezTo>
                    <a:pt x="8647" y="8392"/>
                    <a:pt x="8647" y="8292"/>
                    <a:pt x="8672" y="8217"/>
                  </a:cubicBezTo>
                  <a:cubicBezTo>
                    <a:pt x="8697" y="8092"/>
                    <a:pt x="8748" y="7941"/>
                    <a:pt x="8898" y="7941"/>
                  </a:cubicBezTo>
                  <a:cubicBezTo>
                    <a:pt x="8905" y="7939"/>
                    <a:pt x="8912" y="7938"/>
                    <a:pt x="8919" y="7938"/>
                  </a:cubicBezTo>
                  <a:close/>
                  <a:moveTo>
                    <a:pt x="6768" y="13706"/>
                  </a:moveTo>
                  <a:cubicBezTo>
                    <a:pt x="5940" y="15460"/>
                    <a:pt x="5164" y="17164"/>
                    <a:pt x="4387" y="18869"/>
                  </a:cubicBezTo>
                  <a:cubicBezTo>
                    <a:pt x="4311" y="18843"/>
                    <a:pt x="4261" y="18793"/>
                    <a:pt x="4186" y="18768"/>
                  </a:cubicBezTo>
                  <a:cubicBezTo>
                    <a:pt x="4813" y="17214"/>
                    <a:pt x="5439" y="15661"/>
                    <a:pt x="6091" y="14107"/>
                  </a:cubicBezTo>
                  <a:cubicBezTo>
                    <a:pt x="6166" y="13906"/>
                    <a:pt x="6341" y="13706"/>
                    <a:pt x="6768" y="13706"/>
                  </a:cubicBezTo>
                  <a:close/>
                  <a:moveTo>
                    <a:pt x="9513" y="1"/>
                  </a:moveTo>
                  <a:cubicBezTo>
                    <a:pt x="8968" y="1"/>
                    <a:pt x="8518" y="313"/>
                    <a:pt x="8221" y="974"/>
                  </a:cubicBezTo>
                  <a:cubicBezTo>
                    <a:pt x="7143" y="3355"/>
                    <a:pt x="6091" y="5786"/>
                    <a:pt x="5038" y="8192"/>
                  </a:cubicBezTo>
                  <a:cubicBezTo>
                    <a:pt x="3660" y="11400"/>
                    <a:pt x="2357" y="14658"/>
                    <a:pt x="803" y="17791"/>
                  </a:cubicBezTo>
                  <a:cubicBezTo>
                    <a:pt x="502" y="18442"/>
                    <a:pt x="176" y="19119"/>
                    <a:pt x="1" y="19821"/>
                  </a:cubicBezTo>
                  <a:lnTo>
                    <a:pt x="9224" y="19821"/>
                  </a:lnTo>
                  <a:cubicBezTo>
                    <a:pt x="9274" y="19395"/>
                    <a:pt x="9474" y="18994"/>
                    <a:pt x="9625" y="18593"/>
                  </a:cubicBezTo>
                  <a:cubicBezTo>
                    <a:pt x="10001" y="17640"/>
                    <a:pt x="10552" y="16738"/>
                    <a:pt x="10727" y="15711"/>
                  </a:cubicBezTo>
                  <a:cubicBezTo>
                    <a:pt x="10928" y="14708"/>
                    <a:pt x="11354" y="13831"/>
                    <a:pt x="11680" y="12879"/>
                  </a:cubicBezTo>
                  <a:cubicBezTo>
                    <a:pt x="12081" y="11625"/>
                    <a:pt x="12682" y="10422"/>
                    <a:pt x="13083" y="9169"/>
                  </a:cubicBezTo>
                  <a:cubicBezTo>
                    <a:pt x="13384" y="8267"/>
                    <a:pt x="13560" y="7290"/>
                    <a:pt x="14011" y="6437"/>
                  </a:cubicBezTo>
                  <a:cubicBezTo>
                    <a:pt x="14412" y="5635"/>
                    <a:pt x="14437" y="4708"/>
                    <a:pt x="14813" y="3881"/>
                  </a:cubicBezTo>
                  <a:cubicBezTo>
                    <a:pt x="14888" y="3681"/>
                    <a:pt x="14863" y="3405"/>
                    <a:pt x="14838" y="3179"/>
                  </a:cubicBezTo>
                  <a:cubicBezTo>
                    <a:pt x="14738" y="2528"/>
                    <a:pt x="14337" y="2102"/>
                    <a:pt x="13760" y="1851"/>
                  </a:cubicBezTo>
                  <a:cubicBezTo>
                    <a:pt x="13609" y="1788"/>
                    <a:pt x="13470" y="1760"/>
                    <a:pt x="13341" y="1760"/>
                  </a:cubicBezTo>
                  <a:cubicBezTo>
                    <a:pt x="12957" y="1760"/>
                    <a:pt x="12657" y="2008"/>
                    <a:pt x="12357" y="2327"/>
                  </a:cubicBezTo>
                  <a:cubicBezTo>
                    <a:pt x="11429" y="3355"/>
                    <a:pt x="10602" y="4407"/>
                    <a:pt x="10101" y="5711"/>
                  </a:cubicBezTo>
                  <a:cubicBezTo>
                    <a:pt x="9875" y="6337"/>
                    <a:pt x="9625" y="6964"/>
                    <a:pt x="9073" y="7415"/>
                  </a:cubicBezTo>
                  <a:cubicBezTo>
                    <a:pt x="9374" y="6437"/>
                    <a:pt x="9750" y="5485"/>
                    <a:pt x="10151" y="4558"/>
                  </a:cubicBezTo>
                  <a:cubicBezTo>
                    <a:pt x="10577" y="3530"/>
                    <a:pt x="10853" y="2477"/>
                    <a:pt x="11028" y="1400"/>
                  </a:cubicBezTo>
                  <a:cubicBezTo>
                    <a:pt x="11128" y="873"/>
                    <a:pt x="10928" y="523"/>
                    <a:pt x="10427" y="247"/>
                  </a:cubicBezTo>
                  <a:cubicBezTo>
                    <a:pt x="10102" y="84"/>
                    <a:pt x="9795" y="1"/>
                    <a:pt x="9513"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43"/>
            <p:cNvSpPr/>
            <p:nvPr/>
          </p:nvSpPr>
          <p:spPr>
            <a:xfrm>
              <a:off x="6075975" y="5089600"/>
              <a:ext cx="332100" cy="376625"/>
            </a:xfrm>
            <a:custGeom>
              <a:avLst/>
              <a:gdLst/>
              <a:ahLst/>
              <a:cxnLst/>
              <a:rect l="l" t="t" r="r" b="b"/>
              <a:pathLst>
                <a:path w="13284" h="15065" extrusionOk="0">
                  <a:moveTo>
                    <a:pt x="10283" y="1"/>
                  </a:moveTo>
                  <a:cubicBezTo>
                    <a:pt x="9775" y="1"/>
                    <a:pt x="9491" y="273"/>
                    <a:pt x="9299" y="729"/>
                  </a:cubicBezTo>
                  <a:cubicBezTo>
                    <a:pt x="9199" y="955"/>
                    <a:pt x="9098" y="1155"/>
                    <a:pt x="8998" y="1356"/>
                  </a:cubicBezTo>
                  <a:cubicBezTo>
                    <a:pt x="8712" y="1996"/>
                    <a:pt x="8618" y="2206"/>
                    <a:pt x="8267" y="2206"/>
                  </a:cubicBezTo>
                  <a:cubicBezTo>
                    <a:pt x="8096" y="2206"/>
                    <a:pt x="7864" y="2156"/>
                    <a:pt x="7519" y="2082"/>
                  </a:cubicBezTo>
                  <a:cubicBezTo>
                    <a:pt x="7322" y="2033"/>
                    <a:pt x="7132" y="2005"/>
                    <a:pt x="6951" y="2005"/>
                  </a:cubicBezTo>
                  <a:cubicBezTo>
                    <a:pt x="6490" y="2005"/>
                    <a:pt x="6089" y="2184"/>
                    <a:pt x="5765" y="2634"/>
                  </a:cubicBezTo>
                  <a:cubicBezTo>
                    <a:pt x="5439" y="3060"/>
                    <a:pt x="5088" y="3486"/>
                    <a:pt x="4888" y="3987"/>
                  </a:cubicBezTo>
                  <a:cubicBezTo>
                    <a:pt x="4136" y="5817"/>
                    <a:pt x="3108" y="7521"/>
                    <a:pt x="2507" y="9451"/>
                  </a:cubicBezTo>
                  <a:cubicBezTo>
                    <a:pt x="1981" y="11080"/>
                    <a:pt x="878" y="12483"/>
                    <a:pt x="301" y="14113"/>
                  </a:cubicBezTo>
                  <a:cubicBezTo>
                    <a:pt x="201" y="14438"/>
                    <a:pt x="1" y="14714"/>
                    <a:pt x="51" y="15065"/>
                  </a:cubicBezTo>
                  <a:lnTo>
                    <a:pt x="10076" y="15065"/>
                  </a:lnTo>
                  <a:cubicBezTo>
                    <a:pt x="10552" y="13461"/>
                    <a:pt x="11128" y="11857"/>
                    <a:pt x="11580" y="10228"/>
                  </a:cubicBezTo>
                  <a:cubicBezTo>
                    <a:pt x="12056" y="8473"/>
                    <a:pt x="12432" y="6694"/>
                    <a:pt x="12933" y="4940"/>
                  </a:cubicBezTo>
                  <a:cubicBezTo>
                    <a:pt x="13184" y="4062"/>
                    <a:pt x="13284" y="3110"/>
                    <a:pt x="13284" y="2183"/>
                  </a:cubicBezTo>
                  <a:cubicBezTo>
                    <a:pt x="13284" y="1567"/>
                    <a:pt x="12960" y="1221"/>
                    <a:pt x="12435" y="1221"/>
                  </a:cubicBezTo>
                  <a:cubicBezTo>
                    <a:pt x="12340" y="1221"/>
                    <a:pt x="12238" y="1232"/>
                    <a:pt x="12131" y="1255"/>
                  </a:cubicBezTo>
                  <a:cubicBezTo>
                    <a:pt x="11930" y="1305"/>
                    <a:pt x="11780" y="1431"/>
                    <a:pt x="11555" y="1531"/>
                  </a:cubicBezTo>
                  <a:cubicBezTo>
                    <a:pt x="11504" y="1280"/>
                    <a:pt x="11454" y="1030"/>
                    <a:pt x="11379" y="829"/>
                  </a:cubicBezTo>
                  <a:cubicBezTo>
                    <a:pt x="11179" y="403"/>
                    <a:pt x="10928" y="27"/>
                    <a:pt x="10352" y="2"/>
                  </a:cubicBezTo>
                  <a:cubicBezTo>
                    <a:pt x="10328" y="1"/>
                    <a:pt x="10306" y="1"/>
                    <a:pt x="10283"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43"/>
            <p:cNvSpPr/>
            <p:nvPr/>
          </p:nvSpPr>
          <p:spPr>
            <a:xfrm>
              <a:off x="5751425" y="4916825"/>
              <a:ext cx="281350" cy="549400"/>
            </a:xfrm>
            <a:custGeom>
              <a:avLst/>
              <a:gdLst/>
              <a:ahLst/>
              <a:cxnLst/>
              <a:rect l="l" t="t" r="r" b="b"/>
              <a:pathLst>
                <a:path w="11254" h="21976" extrusionOk="0">
                  <a:moveTo>
                    <a:pt x="10380" y="1"/>
                  </a:moveTo>
                  <a:cubicBezTo>
                    <a:pt x="10088" y="1"/>
                    <a:pt x="9878" y="204"/>
                    <a:pt x="9699" y="422"/>
                  </a:cubicBezTo>
                  <a:cubicBezTo>
                    <a:pt x="9374" y="823"/>
                    <a:pt x="9123" y="1249"/>
                    <a:pt x="8973" y="1750"/>
                  </a:cubicBezTo>
                  <a:cubicBezTo>
                    <a:pt x="8797" y="2452"/>
                    <a:pt x="8421" y="3104"/>
                    <a:pt x="8095" y="3755"/>
                  </a:cubicBezTo>
                  <a:cubicBezTo>
                    <a:pt x="7694" y="4482"/>
                    <a:pt x="7293" y="5209"/>
                    <a:pt x="6917" y="5961"/>
                  </a:cubicBezTo>
                  <a:cubicBezTo>
                    <a:pt x="5865" y="8141"/>
                    <a:pt x="4862" y="10372"/>
                    <a:pt x="3885" y="12602"/>
                  </a:cubicBezTo>
                  <a:cubicBezTo>
                    <a:pt x="3384" y="13705"/>
                    <a:pt x="2832" y="14833"/>
                    <a:pt x="2356" y="15936"/>
                  </a:cubicBezTo>
                  <a:cubicBezTo>
                    <a:pt x="1855" y="17089"/>
                    <a:pt x="1429" y="18292"/>
                    <a:pt x="1003" y="19470"/>
                  </a:cubicBezTo>
                  <a:cubicBezTo>
                    <a:pt x="677" y="20322"/>
                    <a:pt x="326" y="21149"/>
                    <a:pt x="0" y="21976"/>
                  </a:cubicBezTo>
                  <a:lnTo>
                    <a:pt x="2607" y="21976"/>
                  </a:lnTo>
                  <a:cubicBezTo>
                    <a:pt x="2531" y="21550"/>
                    <a:pt x="2757" y="21199"/>
                    <a:pt x="2882" y="20823"/>
                  </a:cubicBezTo>
                  <a:cubicBezTo>
                    <a:pt x="4110" y="17515"/>
                    <a:pt x="5464" y="14257"/>
                    <a:pt x="6867" y="10998"/>
                  </a:cubicBezTo>
                  <a:cubicBezTo>
                    <a:pt x="8171" y="8041"/>
                    <a:pt x="9499" y="5084"/>
                    <a:pt x="10978" y="2201"/>
                  </a:cubicBezTo>
                  <a:cubicBezTo>
                    <a:pt x="11178" y="1800"/>
                    <a:pt x="11228" y="1399"/>
                    <a:pt x="11253" y="948"/>
                  </a:cubicBezTo>
                  <a:cubicBezTo>
                    <a:pt x="11253" y="472"/>
                    <a:pt x="11078" y="171"/>
                    <a:pt x="10627" y="46"/>
                  </a:cubicBezTo>
                  <a:cubicBezTo>
                    <a:pt x="10538" y="15"/>
                    <a:pt x="10456" y="1"/>
                    <a:pt x="10380"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4" name="Google Shape;1084;p43"/>
          <p:cNvSpPr/>
          <p:nvPr/>
        </p:nvSpPr>
        <p:spPr>
          <a:xfrm>
            <a:off x="11339917" y="364967"/>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6437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02BCF9-9BC5-3C23-FA2B-686B9EB74959}"/>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C7D2C9E-DDF8-6072-2FA7-84E968E458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6CADC8D9-4D60-8DD6-BB0A-CA0E238CA92F}"/>
              </a:ext>
            </a:extLst>
          </p:cNvPr>
          <p:cNvSpPr>
            <a:spLocks noGrp="1"/>
          </p:cNvSpPr>
          <p:nvPr>
            <p:ph type="dt" sz="half" idx="10"/>
          </p:nvPr>
        </p:nvSpPr>
        <p:spPr/>
        <p:txBody>
          <a:bodyPr/>
          <a:lstStyle/>
          <a:p>
            <a:fld id="{8091C5E9-BB48-466B-AABC-2B2026FE9FD3}" type="datetimeFigureOut">
              <a:rPr lang="en-US" smtClean="0"/>
              <a:t>3/30/2026</a:t>
            </a:fld>
            <a:endParaRPr lang="en-US"/>
          </a:p>
        </p:txBody>
      </p:sp>
      <p:sp>
        <p:nvSpPr>
          <p:cNvPr id="5" name="Chỗ dành sẵn cho Chân trang 4">
            <a:extLst>
              <a:ext uri="{FF2B5EF4-FFF2-40B4-BE49-F238E27FC236}">
                <a16:creationId xmlns:a16="http://schemas.microsoft.com/office/drawing/2014/main" id="{8561BA52-EF45-7DD6-A2E6-0628F831DD3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8468634-EC7A-A7F2-AE5B-24A517298891}"/>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2010609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D376FFB-7036-47FF-AA01-7A402207651C}"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1177946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76FFB-7036-47FF-AA01-7A402207651C}"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150223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76FFB-7036-47FF-AA01-7A402207651C}"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56307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376FFB-7036-47FF-AA01-7A402207651C}"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343596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376FFB-7036-47FF-AA01-7A402207651C}" type="datetimeFigureOut">
              <a:rPr lang="en-US" smtClean="0"/>
              <a:t>3/30/2026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2856735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376FFB-7036-47FF-AA01-7A402207651C}" type="datetimeFigureOut">
              <a:rPr lang="en-US" smtClean="0"/>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3902226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76FFB-7036-47FF-AA01-7A402207651C}" type="datetimeFigureOut">
              <a:rPr lang="en-US" smtClean="0"/>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1341167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376FFB-7036-47FF-AA01-7A402207651C}"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399282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376FFB-7036-47FF-AA01-7A402207651C}"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923958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76FFB-7036-47FF-AA01-7A402207651C}"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224430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92682E-31F9-78A8-BFF4-998F24BA74A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982AE29-E1CA-E603-7DD9-4C0DB63797CC}"/>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5E704A8D-D1E8-9B27-9726-066B84B7139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117F2C51-BDCC-02CB-99A6-5FC814E843B7}"/>
              </a:ext>
            </a:extLst>
          </p:cNvPr>
          <p:cNvSpPr>
            <a:spLocks noGrp="1"/>
          </p:cNvSpPr>
          <p:nvPr>
            <p:ph type="dt" sz="half" idx="10"/>
          </p:nvPr>
        </p:nvSpPr>
        <p:spPr/>
        <p:txBody>
          <a:bodyPr/>
          <a:lstStyle/>
          <a:p>
            <a:fld id="{8091C5E9-BB48-466B-AABC-2B2026FE9FD3}" type="datetimeFigureOut">
              <a:rPr lang="en-US" smtClean="0"/>
              <a:t>3/30/2026</a:t>
            </a:fld>
            <a:endParaRPr lang="en-US"/>
          </a:p>
        </p:txBody>
      </p:sp>
      <p:sp>
        <p:nvSpPr>
          <p:cNvPr id="6" name="Chỗ dành sẵn cho Chân trang 5">
            <a:extLst>
              <a:ext uri="{FF2B5EF4-FFF2-40B4-BE49-F238E27FC236}">
                <a16:creationId xmlns:a16="http://schemas.microsoft.com/office/drawing/2014/main" id="{983D7FBB-94C7-AA30-7F79-704D84F5F93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02C17D9-BE5E-AD60-E09D-130082160693}"/>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8063217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76FFB-7036-47FF-AA01-7A402207651C}"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3478649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a:extLst>
              <a:ext uri="{FF2B5EF4-FFF2-40B4-BE49-F238E27FC236}">
                <a16:creationId xmlns:a16="http://schemas.microsoft.com/office/drawing/2014/main" id="{4EE5717F-B93F-AFE2-3FB3-270A18144F32}"/>
              </a:ext>
            </a:extLst>
          </p:cNvPr>
          <p:cNvSpPr>
            <a:spLocks noGrp="1"/>
          </p:cNvSpPr>
          <p:nvPr>
            <p:ph type="dt" sz="half" idx="10"/>
          </p:nvPr>
        </p:nvSpPr>
        <p:spPr/>
        <p:txBody>
          <a:bodyPr/>
          <a:lstStyle>
            <a:lvl1pPr>
              <a:defRPr/>
            </a:lvl1pPr>
          </a:lstStyle>
          <a:p>
            <a:pPr>
              <a:defRPr/>
            </a:pPr>
            <a:fld id="{959F0CFD-41A6-4DD6-931E-6BAC1987DAFD}" type="datetimeFigureOut">
              <a:rPr lang="pl-PL"/>
              <a:pPr>
                <a:defRPr/>
              </a:pPr>
              <a:t>30.03.2026</a:t>
            </a:fld>
            <a:endParaRPr lang="pl-PL"/>
          </a:p>
        </p:txBody>
      </p:sp>
      <p:sp>
        <p:nvSpPr>
          <p:cNvPr id="5" name="Symbol zastępczy stopki 4">
            <a:extLst>
              <a:ext uri="{FF2B5EF4-FFF2-40B4-BE49-F238E27FC236}">
                <a16:creationId xmlns:a16="http://schemas.microsoft.com/office/drawing/2014/main" id="{FF03B9FA-7E06-1AF9-A258-20FE88A11870}"/>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5754ECB8-1FE8-2AB7-B93C-076AC001BC67}"/>
              </a:ext>
            </a:extLst>
          </p:cNvPr>
          <p:cNvSpPr>
            <a:spLocks noGrp="1"/>
          </p:cNvSpPr>
          <p:nvPr>
            <p:ph type="sldNum" sz="quarter" idx="12"/>
          </p:nvPr>
        </p:nvSpPr>
        <p:spPr/>
        <p:txBody>
          <a:bodyPr/>
          <a:lstStyle>
            <a:lvl1pPr>
              <a:defRPr/>
            </a:lvl1pPr>
          </a:lstStyle>
          <a:p>
            <a:fld id="{0D83073E-8C25-4C1A-9E33-28E3B210D02E}" type="slidenum">
              <a:rPr lang="pl-PL" altLang="en-US"/>
              <a:pPr/>
              <a:t>‹#›</a:t>
            </a:fld>
            <a:endParaRPr lang="pl-PL" altLang="en-US"/>
          </a:p>
        </p:txBody>
      </p:sp>
    </p:spTree>
    <p:extLst>
      <p:ext uri="{BB962C8B-B14F-4D97-AF65-F5344CB8AC3E}">
        <p14:creationId xmlns:p14="http://schemas.microsoft.com/office/powerpoint/2010/main" val="38260664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BD1DFFF-40F7-ED3A-89CD-B77C47D37E74}"/>
              </a:ext>
            </a:extLst>
          </p:cNvPr>
          <p:cNvSpPr>
            <a:spLocks noGrp="1"/>
          </p:cNvSpPr>
          <p:nvPr>
            <p:ph type="dt" sz="half" idx="10"/>
          </p:nvPr>
        </p:nvSpPr>
        <p:spPr/>
        <p:txBody>
          <a:bodyPr/>
          <a:lstStyle>
            <a:lvl1pPr>
              <a:defRPr/>
            </a:lvl1pPr>
          </a:lstStyle>
          <a:p>
            <a:pPr>
              <a:defRPr/>
            </a:pPr>
            <a:fld id="{0607A119-6F03-4927-A1EB-30CDEBC81479}" type="datetimeFigureOut">
              <a:rPr lang="pl-PL"/>
              <a:pPr>
                <a:defRPr/>
              </a:pPr>
              <a:t>30.03.2026</a:t>
            </a:fld>
            <a:endParaRPr lang="pl-PL"/>
          </a:p>
        </p:txBody>
      </p:sp>
      <p:sp>
        <p:nvSpPr>
          <p:cNvPr id="5" name="Symbol zastępczy stopki 4">
            <a:extLst>
              <a:ext uri="{FF2B5EF4-FFF2-40B4-BE49-F238E27FC236}">
                <a16:creationId xmlns:a16="http://schemas.microsoft.com/office/drawing/2014/main" id="{24949492-3778-3E9E-62D0-097DEB70257A}"/>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FF94A137-568C-C0AE-57E8-2E99170B1153}"/>
              </a:ext>
            </a:extLst>
          </p:cNvPr>
          <p:cNvSpPr>
            <a:spLocks noGrp="1"/>
          </p:cNvSpPr>
          <p:nvPr>
            <p:ph type="sldNum" sz="quarter" idx="12"/>
          </p:nvPr>
        </p:nvSpPr>
        <p:spPr/>
        <p:txBody>
          <a:bodyPr/>
          <a:lstStyle>
            <a:lvl1pPr>
              <a:defRPr/>
            </a:lvl1pPr>
          </a:lstStyle>
          <a:p>
            <a:fld id="{95789392-AE97-4B9B-A631-7AD9E9EB2BFE}" type="slidenum">
              <a:rPr lang="pl-PL" altLang="en-US"/>
              <a:pPr/>
              <a:t>‹#›</a:t>
            </a:fld>
            <a:endParaRPr lang="pl-PL" altLang="en-US"/>
          </a:p>
        </p:txBody>
      </p:sp>
    </p:spTree>
    <p:extLst>
      <p:ext uri="{BB962C8B-B14F-4D97-AF65-F5344CB8AC3E}">
        <p14:creationId xmlns:p14="http://schemas.microsoft.com/office/powerpoint/2010/main" val="4165095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80673B64-4458-2F56-BC13-CA2D04DD6555}"/>
              </a:ext>
            </a:extLst>
          </p:cNvPr>
          <p:cNvSpPr>
            <a:spLocks noGrp="1"/>
          </p:cNvSpPr>
          <p:nvPr>
            <p:ph type="dt" sz="half" idx="10"/>
          </p:nvPr>
        </p:nvSpPr>
        <p:spPr/>
        <p:txBody>
          <a:bodyPr/>
          <a:lstStyle>
            <a:lvl1pPr>
              <a:defRPr/>
            </a:lvl1pPr>
          </a:lstStyle>
          <a:p>
            <a:pPr>
              <a:defRPr/>
            </a:pPr>
            <a:fld id="{4DE3422D-F6E7-47C2-855B-489CD5767C21}" type="datetimeFigureOut">
              <a:rPr lang="pl-PL"/>
              <a:pPr>
                <a:defRPr/>
              </a:pPr>
              <a:t>30.03.2026</a:t>
            </a:fld>
            <a:endParaRPr lang="pl-PL"/>
          </a:p>
        </p:txBody>
      </p:sp>
      <p:sp>
        <p:nvSpPr>
          <p:cNvPr id="5" name="Symbol zastępczy stopki 4">
            <a:extLst>
              <a:ext uri="{FF2B5EF4-FFF2-40B4-BE49-F238E27FC236}">
                <a16:creationId xmlns:a16="http://schemas.microsoft.com/office/drawing/2014/main" id="{F527FF12-0387-23C8-EFA5-6C40604846B0}"/>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CD235CDB-5350-3D25-979B-289F802161C1}"/>
              </a:ext>
            </a:extLst>
          </p:cNvPr>
          <p:cNvSpPr>
            <a:spLocks noGrp="1"/>
          </p:cNvSpPr>
          <p:nvPr>
            <p:ph type="sldNum" sz="quarter" idx="12"/>
          </p:nvPr>
        </p:nvSpPr>
        <p:spPr/>
        <p:txBody>
          <a:bodyPr/>
          <a:lstStyle>
            <a:lvl1pPr>
              <a:defRPr/>
            </a:lvl1pPr>
          </a:lstStyle>
          <a:p>
            <a:fld id="{D40C1EEF-AADE-4814-8681-41270BD31771}" type="slidenum">
              <a:rPr lang="pl-PL" altLang="en-US"/>
              <a:pPr/>
              <a:t>‹#›</a:t>
            </a:fld>
            <a:endParaRPr lang="pl-PL" altLang="en-US"/>
          </a:p>
        </p:txBody>
      </p:sp>
    </p:spTree>
    <p:extLst>
      <p:ext uri="{BB962C8B-B14F-4D97-AF65-F5344CB8AC3E}">
        <p14:creationId xmlns:p14="http://schemas.microsoft.com/office/powerpoint/2010/main" val="2119834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E239BB27-E0C7-37E9-0FC3-DD48C925C382}"/>
              </a:ext>
            </a:extLst>
          </p:cNvPr>
          <p:cNvSpPr>
            <a:spLocks noGrp="1"/>
          </p:cNvSpPr>
          <p:nvPr>
            <p:ph type="dt" sz="half" idx="10"/>
          </p:nvPr>
        </p:nvSpPr>
        <p:spPr/>
        <p:txBody>
          <a:bodyPr/>
          <a:lstStyle>
            <a:lvl1pPr>
              <a:defRPr/>
            </a:lvl1pPr>
          </a:lstStyle>
          <a:p>
            <a:pPr>
              <a:defRPr/>
            </a:pPr>
            <a:fld id="{4A00C58D-B478-441D-AFE8-FD3B431186EE}" type="datetimeFigureOut">
              <a:rPr lang="pl-PL"/>
              <a:pPr>
                <a:defRPr/>
              </a:pPr>
              <a:t>30.03.2026</a:t>
            </a:fld>
            <a:endParaRPr lang="pl-PL"/>
          </a:p>
        </p:txBody>
      </p:sp>
      <p:sp>
        <p:nvSpPr>
          <p:cNvPr id="6" name="Symbol zastępczy stopki 4">
            <a:extLst>
              <a:ext uri="{FF2B5EF4-FFF2-40B4-BE49-F238E27FC236}">
                <a16:creationId xmlns:a16="http://schemas.microsoft.com/office/drawing/2014/main" id="{E57E9AB4-3505-07D6-D3EF-89FA132479F0}"/>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A10E27C2-985E-C28B-6C00-D3C4E4888988}"/>
              </a:ext>
            </a:extLst>
          </p:cNvPr>
          <p:cNvSpPr>
            <a:spLocks noGrp="1"/>
          </p:cNvSpPr>
          <p:nvPr>
            <p:ph type="sldNum" sz="quarter" idx="12"/>
          </p:nvPr>
        </p:nvSpPr>
        <p:spPr/>
        <p:txBody>
          <a:bodyPr/>
          <a:lstStyle>
            <a:lvl1pPr>
              <a:defRPr/>
            </a:lvl1pPr>
          </a:lstStyle>
          <a:p>
            <a:fld id="{AB006442-21D2-4209-A3AA-617F6FA67155}" type="slidenum">
              <a:rPr lang="pl-PL" altLang="en-US"/>
              <a:pPr/>
              <a:t>‹#›</a:t>
            </a:fld>
            <a:endParaRPr lang="pl-PL" altLang="en-US"/>
          </a:p>
        </p:txBody>
      </p:sp>
    </p:spTree>
    <p:extLst>
      <p:ext uri="{BB962C8B-B14F-4D97-AF65-F5344CB8AC3E}">
        <p14:creationId xmlns:p14="http://schemas.microsoft.com/office/powerpoint/2010/main" val="5438196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984DD8D7-2EE6-71A9-2447-E488C453591B}"/>
              </a:ext>
            </a:extLst>
          </p:cNvPr>
          <p:cNvSpPr>
            <a:spLocks noGrp="1"/>
          </p:cNvSpPr>
          <p:nvPr>
            <p:ph type="dt" sz="half" idx="10"/>
          </p:nvPr>
        </p:nvSpPr>
        <p:spPr/>
        <p:txBody>
          <a:bodyPr/>
          <a:lstStyle>
            <a:lvl1pPr>
              <a:defRPr/>
            </a:lvl1pPr>
          </a:lstStyle>
          <a:p>
            <a:pPr>
              <a:defRPr/>
            </a:pPr>
            <a:fld id="{F18027FD-7181-497A-8027-861C124BE116}" type="datetimeFigureOut">
              <a:rPr lang="pl-PL"/>
              <a:pPr>
                <a:defRPr/>
              </a:pPr>
              <a:t>30.03.2026</a:t>
            </a:fld>
            <a:endParaRPr lang="pl-PL"/>
          </a:p>
        </p:txBody>
      </p:sp>
      <p:sp>
        <p:nvSpPr>
          <p:cNvPr id="8" name="Symbol zastępczy stopki 4">
            <a:extLst>
              <a:ext uri="{FF2B5EF4-FFF2-40B4-BE49-F238E27FC236}">
                <a16:creationId xmlns:a16="http://schemas.microsoft.com/office/drawing/2014/main" id="{CBD31FD0-8122-17EE-6DF6-FA8AE5B24FC4}"/>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16:creationId xmlns:a16="http://schemas.microsoft.com/office/drawing/2014/main" id="{0CE0CCB9-13CA-4E9F-DBE4-E0A2AC88136A}"/>
              </a:ext>
            </a:extLst>
          </p:cNvPr>
          <p:cNvSpPr>
            <a:spLocks noGrp="1"/>
          </p:cNvSpPr>
          <p:nvPr>
            <p:ph type="sldNum" sz="quarter" idx="12"/>
          </p:nvPr>
        </p:nvSpPr>
        <p:spPr/>
        <p:txBody>
          <a:bodyPr/>
          <a:lstStyle>
            <a:lvl1pPr>
              <a:defRPr/>
            </a:lvl1pPr>
          </a:lstStyle>
          <a:p>
            <a:fld id="{721D48E3-A80B-4FBB-8027-4E1EA7E9D959}" type="slidenum">
              <a:rPr lang="pl-PL" altLang="en-US"/>
              <a:pPr/>
              <a:t>‹#›</a:t>
            </a:fld>
            <a:endParaRPr lang="pl-PL" altLang="en-US"/>
          </a:p>
        </p:txBody>
      </p:sp>
    </p:spTree>
    <p:extLst>
      <p:ext uri="{BB962C8B-B14F-4D97-AF65-F5344CB8AC3E}">
        <p14:creationId xmlns:p14="http://schemas.microsoft.com/office/powerpoint/2010/main" val="290365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E851C5BC-6DE4-A4C5-D26D-2B6746771EAB}"/>
              </a:ext>
            </a:extLst>
          </p:cNvPr>
          <p:cNvSpPr>
            <a:spLocks noGrp="1"/>
          </p:cNvSpPr>
          <p:nvPr>
            <p:ph type="dt" sz="half" idx="10"/>
          </p:nvPr>
        </p:nvSpPr>
        <p:spPr/>
        <p:txBody>
          <a:bodyPr/>
          <a:lstStyle>
            <a:lvl1pPr>
              <a:defRPr/>
            </a:lvl1pPr>
          </a:lstStyle>
          <a:p>
            <a:pPr>
              <a:defRPr/>
            </a:pPr>
            <a:fld id="{4D215A56-BA4B-4EF6-8CD5-596737E49F8A}" type="datetimeFigureOut">
              <a:rPr lang="pl-PL"/>
              <a:pPr>
                <a:defRPr/>
              </a:pPr>
              <a:t>30.03.2026</a:t>
            </a:fld>
            <a:endParaRPr lang="pl-PL"/>
          </a:p>
        </p:txBody>
      </p:sp>
      <p:sp>
        <p:nvSpPr>
          <p:cNvPr id="4" name="Symbol zastępczy stopki 4">
            <a:extLst>
              <a:ext uri="{FF2B5EF4-FFF2-40B4-BE49-F238E27FC236}">
                <a16:creationId xmlns:a16="http://schemas.microsoft.com/office/drawing/2014/main" id="{4DC71993-A52A-EC4E-82B2-565C195DDCCA}"/>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E25D1037-76C9-F024-60C2-4F3FC08A2071}"/>
              </a:ext>
            </a:extLst>
          </p:cNvPr>
          <p:cNvSpPr>
            <a:spLocks noGrp="1"/>
          </p:cNvSpPr>
          <p:nvPr>
            <p:ph type="sldNum" sz="quarter" idx="12"/>
          </p:nvPr>
        </p:nvSpPr>
        <p:spPr/>
        <p:txBody>
          <a:bodyPr/>
          <a:lstStyle>
            <a:lvl1pPr>
              <a:defRPr/>
            </a:lvl1pPr>
          </a:lstStyle>
          <a:p>
            <a:fld id="{08C04434-8250-45BD-87B1-11E5E7CA8877}" type="slidenum">
              <a:rPr lang="pl-PL" altLang="en-US"/>
              <a:pPr/>
              <a:t>‹#›</a:t>
            </a:fld>
            <a:endParaRPr lang="pl-PL" altLang="en-US"/>
          </a:p>
        </p:txBody>
      </p:sp>
    </p:spTree>
    <p:extLst>
      <p:ext uri="{BB962C8B-B14F-4D97-AF65-F5344CB8AC3E}">
        <p14:creationId xmlns:p14="http://schemas.microsoft.com/office/powerpoint/2010/main" val="17932064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0CBB10A6-DB8A-B6E2-6DDD-468C51E58AAF}"/>
              </a:ext>
            </a:extLst>
          </p:cNvPr>
          <p:cNvSpPr>
            <a:spLocks noGrp="1"/>
          </p:cNvSpPr>
          <p:nvPr>
            <p:ph type="dt" sz="half" idx="10"/>
          </p:nvPr>
        </p:nvSpPr>
        <p:spPr/>
        <p:txBody>
          <a:bodyPr/>
          <a:lstStyle>
            <a:lvl1pPr>
              <a:defRPr/>
            </a:lvl1pPr>
          </a:lstStyle>
          <a:p>
            <a:pPr>
              <a:defRPr/>
            </a:pPr>
            <a:fld id="{0E442877-1963-431C-B135-01C3E2555588}" type="datetimeFigureOut">
              <a:rPr lang="pl-PL"/>
              <a:pPr>
                <a:defRPr/>
              </a:pPr>
              <a:t>30.03.2026</a:t>
            </a:fld>
            <a:endParaRPr lang="pl-PL"/>
          </a:p>
        </p:txBody>
      </p:sp>
      <p:sp>
        <p:nvSpPr>
          <p:cNvPr id="3" name="Symbol zastępczy stopki 4">
            <a:extLst>
              <a:ext uri="{FF2B5EF4-FFF2-40B4-BE49-F238E27FC236}">
                <a16:creationId xmlns:a16="http://schemas.microsoft.com/office/drawing/2014/main" id="{A28ABB11-26AB-6892-B177-90E2FC1FD491}"/>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16:creationId xmlns:a16="http://schemas.microsoft.com/office/drawing/2014/main" id="{DC1E96B1-9376-1470-149D-028EE0A1C68F}"/>
              </a:ext>
            </a:extLst>
          </p:cNvPr>
          <p:cNvSpPr>
            <a:spLocks noGrp="1"/>
          </p:cNvSpPr>
          <p:nvPr>
            <p:ph type="sldNum" sz="quarter" idx="12"/>
          </p:nvPr>
        </p:nvSpPr>
        <p:spPr/>
        <p:txBody>
          <a:bodyPr/>
          <a:lstStyle>
            <a:lvl1pPr>
              <a:defRPr/>
            </a:lvl1pPr>
          </a:lstStyle>
          <a:p>
            <a:fld id="{AD5E935A-D7D3-404A-B6B3-DE6DC4C2D4B3}" type="slidenum">
              <a:rPr lang="pl-PL" altLang="en-US"/>
              <a:pPr/>
              <a:t>‹#›</a:t>
            </a:fld>
            <a:endParaRPr lang="pl-PL" altLang="en-US"/>
          </a:p>
        </p:txBody>
      </p:sp>
    </p:spTree>
    <p:extLst>
      <p:ext uri="{BB962C8B-B14F-4D97-AF65-F5344CB8AC3E}">
        <p14:creationId xmlns:p14="http://schemas.microsoft.com/office/powerpoint/2010/main" val="42751192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510ADCFC-A0CD-90EE-2A6D-EF291B3E7AF9}"/>
              </a:ext>
            </a:extLst>
          </p:cNvPr>
          <p:cNvSpPr>
            <a:spLocks noGrp="1"/>
          </p:cNvSpPr>
          <p:nvPr>
            <p:ph type="dt" sz="half" idx="10"/>
          </p:nvPr>
        </p:nvSpPr>
        <p:spPr/>
        <p:txBody>
          <a:bodyPr/>
          <a:lstStyle>
            <a:lvl1pPr>
              <a:defRPr/>
            </a:lvl1pPr>
          </a:lstStyle>
          <a:p>
            <a:pPr>
              <a:defRPr/>
            </a:pPr>
            <a:fld id="{5FE43307-FE54-46A2-B143-415DC2BC97EF}" type="datetimeFigureOut">
              <a:rPr lang="pl-PL"/>
              <a:pPr>
                <a:defRPr/>
              </a:pPr>
              <a:t>30.03.2026</a:t>
            </a:fld>
            <a:endParaRPr lang="pl-PL"/>
          </a:p>
        </p:txBody>
      </p:sp>
      <p:sp>
        <p:nvSpPr>
          <p:cNvPr id="6" name="Symbol zastępczy stopki 4">
            <a:extLst>
              <a:ext uri="{FF2B5EF4-FFF2-40B4-BE49-F238E27FC236}">
                <a16:creationId xmlns:a16="http://schemas.microsoft.com/office/drawing/2014/main" id="{FFF4B66F-6ADC-B0F0-62AE-4F56AA58BD09}"/>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198BCCFB-C4CD-207D-F7BF-8DB8B62CFE2A}"/>
              </a:ext>
            </a:extLst>
          </p:cNvPr>
          <p:cNvSpPr>
            <a:spLocks noGrp="1"/>
          </p:cNvSpPr>
          <p:nvPr>
            <p:ph type="sldNum" sz="quarter" idx="12"/>
          </p:nvPr>
        </p:nvSpPr>
        <p:spPr/>
        <p:txBody>
          <a:bodyPr/>
          <a:lstStyle>
            <a:lvl1pPr>
              <a:defRPr/>
            </a:lvl1pPr>
          </a:lstStyle>
          <a:p>
            <a:fld id="{75DB7B17-7550-40CC-B99B-4A2106A6F8F3}" type="slidenum">
              <a:rPr lang="pl-PL" altLang="en-US"/>
              <a:pPr/>
              <a:t>‹#›</a:t>
            </a:fld>
            <a:endParaRPr lang="pl-PL" altLang="en-US"/>
          </a:p>
        </p:txBody>
      </p:sp>
    </p:spTree>
    <p:extLst>
      <p:ext uri="{BB962C8B-B14F-4D97-AF65-F5344CB8AC3E}">
        <p14:creationId xmlns:p14="http://schemas.microsoft.com/office/powerpoint/2010/main" val="18517698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35B584C5-8FD1-F4C3-5200-143FF00CCFB0}"/>
              </a:ext>
            </a:extLst>
          </p:cNvPr>
          <p:cNvSpPr>
            <a:spLocks noGrp="1"/>
          </p:cNvSpPr>
          <p:nvPr>
            <p:ph type="dt" sz="half" idx="10"/>
          </p:nvPr>
        </p:nvSpPr>
        <p:spPr/>
        <p:txBody>
          <a:bodyPr/>
          <a:lstStyle>
            <a:lvl1pPr>
              <a:defRPr/>
            </a:lvl1pPr>
          </a:lstStyle>
          <a:p>
            <a:pPr>
              <a:defRPr/>
            </a:pPr>
            <a:fld id="{2861C594-1595-49CA-BC8D-60DFC81D32DC}" type="datetimeFigureOut">
              <a:rPr lang="pl-PL"/>
              <a:pPr>
                <a:defRPr/>
              </a:pPr>
              <a:t>30.03.2026</a:t>
            </a:fld>
            <a:endParaRPr lang="pl-PL"/>
          </a:p>
        </p:txBody>
      </p:sp>
      <p:sp>
        <p:nvSpPr>
          <p:cNvPr id="6" name="Symbol zastępczy stopki 4">
            <a:extLst>
              <a:ext uri="{FF2B5EF4-FFF2-40B4-BE49-F238E27FC236}">
                <a16:creationId xmlns:a16="http://schemas.microsoft.com/office/drawing/2014/main" id="{6A2589D5-B0CC-63D2-1697-5206E18FFFF6}"/>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C5F59BF2-3CF4-67C5-93C5-B957F67BB411}"/>
              </a:ext>
            </a:extLst>
          </p:cNvPr>
          <p:cNvSpPr>
            <a:spLocks noGrp="1"/>
          </p:cNvSpPr>
          <p:nvPr>
            <p:ph type="sldNum" sz="quarter" idx="12"/>
          </p:nvPr>
        </p:nvSpPr>
        <p:spPr/>
        <p:txBody>
          <a:bodyPr/>
          <a:lstStyle>
            <a:lvl1pPr>
              <a:defRPr/>
            </a:lvl1pPr>
          </a:lstStyle>
          <a:p>
            <a:fld id="{A0AC2BB2-DC32-4867-B481-42179EC054A2}" type="slidenum">
              <a:rPr lang="pl-PL" altLang="en-US"/>
              <a:pPr/>
              <a:t>‹#›</a:t>
            </a:fld>
            <a:endParaRPr lang="pl-PL" altLang="en-US"/>
          </a:p>
        </p:txBody>
      </p:sp>
    </p:spTree>
    <p:extLst>
      <p:ext uri="{BB962C8B-B14F-4D97-AF65-F5344CB8AC3E}">
        <p14:creationId xmlns:p14="http://schemas.microsoft.com/office/powerpoint/2010/main" val="318243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896FA9E-1141-5F84-FF56-2D158AF26542}"/>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8297F2C-F43E-BBBF-5CB7-D0DFD83D35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E48040FA-C977-FEB2-AF81-43908827700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9A355B96-6A6C-77A0-21A2-36B48CD26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4292EB8-F9A5-375D-CF21-7387EFF4610F}"/>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C8EDEF26-0AE4-3C55-3DDE-A844E6A888DB}"/>
              </a:ext>
            </a:extLst>
          </p:cNvPr>
          <p:cNvSpPr>
            <a:spLocks noGrp="1"/>
          </p:cNvSpPr>
          <p:nvPr>
            <p:ph type="dt" sz="half" idx="10"/>
          </p:nvPr>
        </p:nvSpPr>
        <p:spPr/>
        <p:txBody>
          <a:bodyPr/>
          <a:lstStyle/>
          <a:p>
            <a:fld id="{8091C5E9-BB48-466B-AABC-2B2026FE9FD3}" type="datetimeFigureOut">
              <a:rPr lang="en-US" smtClean="0"/>
              <a:t>3/30/2026</a:t>
            </a:fld>
            <a:endParaRPr lang="en-US"/>
          </a:p>
        </p:txBody>
      </p:sp>
      <p:sp>
        <p:nvSpPr>
          <p:cNvPr id="8" name="Chỗ dành sẵn cho Chân trang 7">
            <a:extLst>
              <a:ext uri="{FF2B5EF4-FFF2-40B4-BE49-F238E27FC236}">
                <a16:creationId xmlns:a16="http://schemas.microsoft.com/office/drawing/2014/main" id="{058138C6-B468-BA8D-43B1-AE9B613A652B}"/>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0A857D8C-13C4-D80D-6739-95D8F77C34E9}"/>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40162023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9F277B4-F63C-20B5-05CB-44967E8C47AF}"/>
              </a:ext>
            </a:extLst>
          </p:cNvPr>
          <p:cNvSpPr>
            <a:spLocks noGrp="1"/>
          </p:cNvSpPr>
          <p:nvPr>
            <p:ph type="dt" sz="half" idx="10"/>
          </p:nvPr>
        </p:nvSpPr>
        <p:spPr/>
        <p:txBody>
          <a:bodyPr/>
          <a:lstStyle>
            <a:lvl1pPr>
              <a:defRPr/>
            </a:lvl1pPr>
          </a:lstStyle>
          <a:p>
            <a:pPr>
              <a:defRPr/>
            </a:pPr>
            <a:fld id="{0B316379-A65F-4BF8-854A-6C871B1AE4DC}" type="datetimeFigureOut">
              <a:rPr lang="pl-PL"/>
              <a:pPr>
                <a:defRPr/>
              </a:pPr>
              <a:t>30.03.2026</a:t>
            </a:fld>
            <a:endParaRPr lang="pl-PL"/>
          </a:p>
        </p:txBody>
      </p:sp>
      <p:sp>
        <p:nvSpPr>
          <p:cNvPr id="5" name="Symbol zastępczy stopki 4">
            <a:extLst>
              <a:ext uri="{FF2B5EF4-FFF2-40B4-BE49-F238E27FC236}">
                <a16:creationId xmlns:a16="http://schemas.microsoft.com/office/drawing/2014/main" id="{712BC35F-6C1A-3286-9253-4FA86CE791AE}"/>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1CA93660-5CB9-5E83-0E81-B57A908C8F72}"/>
              </a:ext>
            </a:extLst>
          </p:cNvPr>
          <p:cNvSpPr>
            <a:spLocks noGrp="1"/>
          </p:cNvSpPr>
          <p:nvPr>
            <p:ph type="sldNum" sz="quarter" idx="12"/>
          </p:nvPr>
        </p:nvSpPr>
        <p:spPr/>
        <p:txBody>
          <a:bodyPr/>
          <a:lstStyle>
            <a:lvl1pPr>
              <a:defRPr/>
            </a:lvl1pPr>
          </a:lstStyle>
          <a:p>
            <a:fld id="{2CCE858B-D636-4650-B565-681F2E732530}" type="slidenum">
              <a:rPr lang="pl-PL" altLang="en-US"/>
              <a:pPr/>
              <a:t>‹#›</a:t>
            </a:fld>
            <a:endParaRPr lang="pl-PL" altLang="en-US"/>
          </a:p>
        </p:txBody>
      </p:sp>
    </p:spTree>
    <p:extLst>
      <p:ext uri="{BB962C8B-B14F-4D97-AF65-F5344CB8AC3E}">
        <p14:creationId xmlns:p14="http://schemas.microsoft.com/office/powerpoint/2010/main" val="33659340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1F57188-72C9-892B-64F1-915FF0E22B82}"/>
              </a:ext>
            </a:extLst>
          </p:cNvPr>
          <p:cNvSpPr>
            <a:spLocks noGrp="1"/>
          </p:cNvSpPr>
          <p:nvPr>
            <p:ph type="dt" sz="half" idx="10"/>
          </p:nvPr>
        </p:nvSpPr>
        <p:spPr/>
        <p:txBody>
          <a:bodyPr/>
          <a:lstStyle>
            <a:lvl1pPr>
              <a:defRPr/>
            </a:lvl1pPr>
          </a:lstStyle>
          <a:p>
            <a:pPr>
              <a:defRPr/>
            </a:pPr>
            <a:fld id="{A6C6525D-3A5C-4DFB-AFD2-913BFC681082}" type="datetimeFigureOut">
              <a:rPr lang="pl-PL"/>
              <a:pPr>
                <a:defRPr/>
              </a:pPr>
              <a:t>30.03.2026</a:t>
            </a:fld>
            <a:endParaRPr lang="pl-PL"/>
          </a:p>
        </p:txBody>
      </p:sp>
      <p:sp>
        <p:nvSpPr>
          <p:cNvPr id="5" name="Symbol zastępczy stopki 4">
            <a:extLst>
              <a:ext uri="{FF2B5EF4-FFF2-40B4-BE49-F238E27FC236}">
                <a16:creationId xmlns:a16="http://schemas.microsoft.com/office/drawing/2014/main" id="{E9D443D9-F276-943F-139C-999A8E7D707F}"/>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11A61051-1162-447C-B972-8549D9ACBAE6}"/>
              </a:ext>
            </a:extLst>
          </p:cNvPr>
          <p:cNvSpPr>
            <a:spLocks noGrp="1"/>
          </p:cNvSpPr>
          <p:nvPr>
            <p:ph type="sldNum" sz="quarter" idx="12"/>
          </p:nvPr>
        </p:nvSpPr>
        <p:spPr/>
        <p:txBody>
          <a:bodyPr/>
          <a:lstStyle>
            <a:lvl1pPr>
              <a:defRPr/>
            </a:lvl1pPr>
          </a:lstStyle>
          <a:p>
            <a:fld id="{E7D31C8C-6443-44C9-B19A-77C3B699B25D}" type="slidenum">
              <a:rPr lang="pl-PL" altLang="en-US"/>
              <a:pPr/>
              <a:t>‹#›</a:t>
            </a:fld>
            <a:endParaRPr lang="pl-PL" altLang="en-US"/>
          </a:p>
        </p:txBody>
      </p:sp>
    </p:spTree>
    <p:extLst>
      <p:ext uri="{BB962C8B-B14F-4D97-AF65-F5344CB8AC3E}">
        <p14:creationId xmlns:p14="http://schemas.microsoft.com/office/powerpoint/2010/main" val="320911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C123690-2DBB-0CCA-C9C0-500E3BB4A372}"/>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B5392AB1-865C-9665-7680-EC8BB1AE77B3}"/>
              </a:ext>
            </a:extLst>
          </p:cNvPr>
          <p:cNvSpPr>
            <a:spLocks noGrp="1"/>
          </p:cNvSpPr>
          <p:nvPr>
            <p:ph type="dt" sz="half" idx="10"/>
          </p:nvPr>
        </p:nvSpPr>
        <p:spPr/>
        <p:txBody>
          <a:bodyPr/>
          <a:lstStyle/>
          <a:p>
            <a:fld id="{8091C5E9-BB48-466B-AABC-2B2026FE9FD3}" type="datetimeFigureOut">
              <a:rPr lang="en-US" smtClean="0"/>
              <a:t>3/30/2026</a:t>
            </a:fld>
            <a:endParaRPr lang="en-US"/>
          </a:p>
        </p:txBody>
      </p:sp>
      <p:sp>
        <p:nvSpPr>
          <p:cNvPr id="4" name="Chỗ dành sẵn cho Chân trang 3">
            <a:extLst>
              <a:ext uri="{FF2B5EF4-FFF2-40B4-BE49-F238E27FC236}">
                <a16:creationId xmlns:a16="http://schemas.microsoft.com/office/drawing/2014/main" id="{D51A53D4-1119-F4A8-6C1D-04D0E019DEAF}"/>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9A0A4B5D-0BDC-E93B-5F23-5DE4CA2E1489}"/>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346496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01FC90E3-5EFC-BDA6-7B42-9E3A00D4165A}"/>
              </a:ext>
            </a:extLst>
          </p:cNvPr>
          <p:cNvSpPr>
            <a:spLocks noGrp="1"/>
          </p:cNvSpPr>
          <p:nvPr>
            <p:ph type="dt" sz="half" idx="10"/>
          </p:nvPr>
        </p:nvSpPr>
        <p:spPr/>
        <p:txBody>
          <a:bodyPr/>
          <a:lstStyle/>
          <a:p>
            <a:fld id="{8091C5E9-BB48-466B-AABC-2B2026FE9FD3}" type="datetimeFigureOut">
              <a:rPr lang="en-US" smtClean="0"/>
              <a:t>3/30/2026</a:t>
            </a:fld>
            <a:endParaRPr lang="en-US"/>
          </a:p>
        </p:txBody>
      </p:sp>
      <p:sp>
        <p:nvSpPr>
          <p:cNvPr id="3" name="Chỗ dành sẵn cho Chân trang 2">
            <a:extLst>
              <a:ext uri="{FF2B5EF4-FFF2-40B4-BE49-F238E27FC236}">
                <a16:creationId xmlns:a16="http://schemas.microsoft.com/office/drawing/2014/main" id="{3DAFF86D-6D2E-4BF7-5A4B-2CB64C3A1DE6}"/>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0451B16B-E926-75CC-0744-D4F6F3B8958A}"/>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405260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A992B46-7E31-F366-31E0-C50BD0998FE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00F58FB-55AE-1418-4999-011684D09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962E57B-ECFE-5CCF-B786-8205C82E9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57B5B8E-95EC-A262-2214-C73F68F93EBD}"/>
              </a:ext>
            </a:extLst>
          </p:cNvPr>
          <p:cNvSpPr>
            <a:spLocks noGrp="1"/>
          </p:cNvSpPr>
          <p:nvPr>
            <p:ph type="dt" sz="half" idx="10"/>
          </p:nvPr>
        </p:nvSpPr>
        <p:spPr/>
        <p:txBody>
          <a:bodyPr/>
          <a:lstStyle/>
          <a:p>
            <a:fld id="{8091C5E9-BB48-466B-AABC-2B2026FE9FD3}" type="datetimeFigureOut">
              <a:rPr lang="en-US" smtClean="0"/>
              <a:t>3/30/2026</a:t>
            </a:fld>
            <a:endParaRPr lang="en-US"/>
          </a:p>
        </p:txBody>
      </p:sp>
      <p:sp>
        <p:nvSpPr>
          <p:cNvPr id="6" name="Chỗ dành sẵn cho Chân trang 5">
            <a:extLst>
              <a:ext uri="{FF2B5EF4-FFF2-40B4-BE49-F238E27FC236}">
                <a16:creationId xmlns:a16="http://schemas.microsoft.com/office/drawing/2014/main" id="{0C6778D4-C661-0CAB-8D7D-69FCDF70559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83209F48-1B3B-4BD7-B0B8-3F50EFC073B0}"/>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412693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19E9336-8A6D-8E58-36C4-DEC73A3F941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9AEC601B-99E7-C425-F190-1AB678898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FCE7CB95-FE24-3106-5C03-D75275AEF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7C63BF2-8E06-3AE8-3772-CEA615087A15}"/>
              </a:ext>
            </a:extLst>
          </p:cNvPr>
          <p:cNvSpPr>
            <a:spLocks noGrp="1"/>
          </p:cNvSpPr>
          <p:nvPr>
            <p:ph type="dt" sz="half" idx="10"/>
          </p:nvPr>
        </p:nvSpPr>
        <p:spPr/>
        <p:txBody>
          <a:bodyPr/>
          <a:lstStyle/>
          <a:p>
            <a:fld id="{8091C5E9-BB48-466B-AABC-2B2026FE9FD3}" type="datetimeFigureOut">
              <a:rPr lang="en-US" smtClean="0"/>
              <a:t>3/30/2026</a:t>
            </a:fld>
            <a:endParaRPr lang="en-US"/>
          </a:p>
        </p:txBody>
      </p:sp>
      <p:sp>
        <p:nvSpPr>
          <p:cNvPr id="6" name="Chỗ dành sẵn cho Chân trang 5">
            <a:extLst>
              <a:ext uri="{FF2B5EF4-FFF2-40B4-BE49-F238E27FC236}">
                <a16:creationId xmlns:a16="http://schemas.microsoft.com/office/drawing/2014/main" id="{0D33F9B7-B3AE-6968-FC0E-7CE2D40F358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92382702-52F5-06E1-E865-8D4B534F6840}"/>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121415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41D45E81-2C51-EED9-8AF8-2B8FA2E70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671241F-A42B-08E2-068A-0FAF23E20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40B50BC-6492-64E0-A53B-5FB8562FCF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1C5E9-BB48-466B-AABC-2B2026FE9FD3}" type="datetimeFigureOut">
              <a:rPr lang="en-US" smtClean="0"/>
              <a:t>3/30/2026</a:t>
            </a:fld>
            <a:endParaRPr lang="en-US"/>
          </a:p>
        </p:txBody>
      </p:sp>
      <p:sp>
        <p:nvSpPr>
          <p:cNvPr id="5" name="Chỗ dành sẵn cho Chân trang 4">
            <a:extLst>
              <a:ext uri="{FF2B5EF4-FFF2-40B4-BE49-F238E27FC236}">
                <a16:creationId xmlns:a16="http://schemas.microsoft.com/office/drawing/2014/main" id="{0BB6E99C-0E92-AF96-8FC5-66A7A1347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DCB7EE56-43E4-04CE-ED9B-2C8DA03C5D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19513-66E1-4A58-BA63-4D0DFB64F2A9}" type="slidenum">
              <a:rPr lang="en-US" smtClean="0"/>
              <a:t>‹#›</a:t>
            </a:fld>
            <a:endParaRPr lang="en-US"/>
          </a:p>
        </p:txBody>
      </p:sp>
    </p:spTree>
    <p:extLst>
      <p:ext uri="{BB962C8B-B14F-4D97-AF65-F5344CB8AC3E}">
        <p14:creationId xmlns:p14="http://schemas.microsoft.com/office/powerpoint/2010/main" val="3129159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85DA2-38C3-481E-A87A-2660DDCC57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D5BE40-B39D-48B5-A759-DC436093322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39D6A-FF28-43AD-8F9B-2E139BA2BAB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51003-8139-4886-B7D4-613B447DE265}" type="datetimeFigureOut">
              <a:rPr lang="en-US" smtClean="0"/>
              <a:t>3/30/2026</a:t>
            </a:fld>
            <a:endParaRPr lang="en-US"/>
          </a:p>
        </p:txBody>
      </p:sp>
      <p:sp>
        <p:nvSpPr>
          <p:cNvPr id="5" name="Footer Placeholder 4">
            <a:extLst>
              <a:ext uri="{FF2B5EF4-FFF2-40B4-BE49-F238E27FC236}">
                <a16:creationId xmlns:a16="http://schemas.microsoft.com/office/drawing/2014/main" id="{CE522B12-DD74-4058-9A65-C475DE5352C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2A786A-B6BF-471B-A5BB-FD997CAC8BF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C51B9-251E-40F6-A6D3-BF20A381B23A}" type="slidenum">
              <a:rPr lang="en-US" smtClean="0"/>
              <a:t>‹#›</a:t>
            </a:fld>
            <a:endParaRPr lang="en-US"/>
          </a:p>
        </p:txBody>
      </p:sp>
    </p:spTree>
    <p:extLst>
      <p:ext uri="{BB962C8B-B14F-4D97-AF65-F5344CB8AC3E}">
        <p14:creationId xmlns:p14="http://schemas.microsoft.com/office/powerpoint/2010/main" val="1495438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5"/>
              </a:buClr>
              <a:buSzPts val="3000"/>
              <a:buFont typeface="Barriecito"/>
              <a:buNone/>
              <a:defRPr sz="3000">
                <a:solidFill>
                  <a:schemeClr val="accent5"/>
                </a:solidFill>
                <a:latin typeface="Barriecito"/>
                <a:ea typeface="Barriecito"/>
                <a:cs typeface="Barriecito"/>
                <a:sym typeface="Barrieci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307778518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76FFB-7036-47FF-AA01-7A402207651C}" type="datetimeFigureOut">
              <a:rPr lang="en-US" smtClean="0"/>
              <a:t>3/30/2026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18960-5E5C-4C29-8567-45DADFC9CCC7}" type="slidenum">
              <a:rPr lang="en-US" smtClean="0"/>
              <a:t>‹#›</a:t>
            </a:fld>
            <a:endParaRPr lang="en-US"/>
          </a:p>
        </p:txBody>
      </p:sp>
    </p:spTree>
    <p:extLst>
      <p:ext uri="{BB962C8B-B14F-4D97-AF65-F5344CB8AC3E}">
        <p14:creationId xmlns:p14="http://schemas.microsoft.com/office/powerpoint/2010/main" val="34160715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Symbol zastępczy tytułu 1">
            <a:extLst>
              <a:ext uri="{FF2B5EF4-FFF2-40B4-BE49-F238E27FC236}">
                <a16:creationId xmlns:a16="http://schemas.microsoft.com/office/drawing/2014/main" id="{06898422-6BFD-046E-CC33-5F50D695FF1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es-ES"/>
              <a:t>Kliknij, aby edytować styl</a:t>
            </a:r>
          </a:p>
        </p:txBody>
      </p:sp>
      <p:sp>
        <p:nvSpPr>
          <p:cNvPr id="1027" name="Symbol zastępczy tekstu 2">
            <a:extLst>
              <a:ext uri="{FF2B5EF4-FFF2-40B4-BE49-F238E27FC236}">
                <a16:creationId xmlns:a16="http://schemas.microsoft.com/office/drawing/2014/main" id="{4D8E5657-3370-2527-1AC8-227974AFCE4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es-ES"/>
              <a:t>Kliknij, aby edytować style wzorca tekstu</a:t>
            </a:r>
          </a:p>
          <a:p>
            <a:pPr lvl="1"/>
            <a:r>
              <a:rPr lang="pl-PL" altLang="es-ES"/>
              <a:t>Drugi poziom</a:t>
            </a:r>
          </a:p>
          <a:p>
            <a:pPr lvl="2"/>
            <a:r>
              <a:rPr lang="pl-PL" altLang="es-ES"/>
              <a:t>Trzeci poziom</a:t>
            </a:r>
          </a:p>
          <a:p>
            <a:pPr lvl="3"/>
            <a:r>
              <a:rPr lang="pl-PL" altLang="es-ES"/>
              <a:t>Czwarty poziom</a:t>
            </a:r>
          </a:p>
          <a:p>
            <a:pPr lvl="4"/>
            <a:r>
              <a:rPr lang="pl-PL" altLang="es-ES"/>
              <a:t>Piąty poziom</a:t>
            </a:r>
          </a:p>
        </p:txBody>
      </p:sp>
      <p:sp>
        <p:nvSpPr>
          <p:cNvPr id="4" name="Symbol zastępczy daty 3">
            <a:extLst>
              <a:ext uri="{FF2B5EF4-FFF2-40B4-BE49-F238E27FC236}">
                <a16:creationId xmlns:a16="http://schemas.microsoft.com/office/drawing/2014/main" id="{BD5DBDC4-F5F6-CBD8-8812-F0707A7278E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60611B3-0F5B-47C9-985C-208D39055D66}" type="datetimeFigureOut">
              <a:rPr lang="pl-PL"/>
              <a:pPr>
                <a:defRPr/>
              </a:pPr>
              <a:t>30.03.2026</a:t>
            </a:fld>
            <a:endParaRPr lang="pl-PL"/>
          </a:p>
        </p:txBody>
      </p:sp>
      <p:sp>
        <p:nvSpPr>
          <p:cNvPr id="5" name="Symbol zastępczy stopki 4">
            <a:extLst>
              <a:ext uri="{FF2B5EF4-FFF2-40B4-BE49-F238E27FC236}">
                <a16:creationId xmlns:a16="http://schemas.microsoft.com/office/drawing/2014/main" id="{79DA577C-441E-84B5-087A-758DC9376C7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a:extLst>
              <a:ext uri="{FF2B5EF4-FFF2-40B4-BE49-F238E27FC236}">
                <a16:creationId xmlns:a16="http://schemas.microsoft.com/office/drawing/2014/main" id="{3F159CE7-0EF9-B5B1-E9B3-EA6D8F4F71C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F432B8F-6DC9-4A8C-8F03-1D4ADE71AD27}" type="slidenum">
              <a:rPr lang="pl-PL" altLang="en-US"/>
              <a:pPr/>
              <a:t>‹#›</a:t>
            </a:fld>
            <a:endParaRPr lang="pl-PL" altLang="en-US"/>
          </a:p>
        </p:txBody>
      </p:sp>
    </p:spTree>
    <p:extLst>
      <p:ext uri="{BB962C8B-B14F-4D97-AF65-F5344CB8AC3E}">
        <p14:creationId xmlns:p14="http://schemas.microsoft.com/office/powerpoint/2010/main" val="33848599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3.xml"/><Relationship Id="rId16" Type="http://schemas.openxmlformats.org/officeDocument/2006/relationships/image" Target="../media/image31.PNG"/><Relationship Id="rId1" Type="http://schemas.openxmlformats.org/officeDocument/2006/relationships/slideLayout" Target="../slideLayouts/slideLayout4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8.PNG"/><Relationship Id="rId18" Type="http://schemas.openxmlformats.org/officeDocument/2006/relationships/image" Target="../media/image42.PNG"/><Relationship Id="rId3" Type="http://schemas.openxmlformats.org/officeDocument/2006/relationships/audio" Target="../media/audio2.wav"/><Relationship Id="rId7" Type="http://schemas.openxmlformats.org/officeDocument/2006/relationships/image" Target="../media/image35.png"/><Relationship Id="rId12" Type="http://schemas.openxmlformats.org/officeDocument/2006/relationships/image" Target="../media/image27.png"/><Relationship Id="rId17" Type="http://schemas.openxmlformats.org/officeDocument/2006/relationships/image" Target="../media/image41.PNG"/><Relationship Id="rId2" Type="http://schemas.openxmlformats.org/officeDocument/2006/relationships/notesSlide" Target="../notesSlides/notesSlide14.xml"/><Relationship Id="rId16" Type="http://schemas.openxmlformats.org/officeDocument/2006/relationships/image" Target="../media/image40.PNG"/><Relationship Id="rId1" Type="http://schemas.openxmlformats.org/officeDocument/2006/relationships/slideLayout" Target="../slideLayouts/slideLayout47.xml"/><Relationship Id="rId6" Type="http://schemas.openxmlformats.org/officeDocument/2006/relationships/image" Target="../media/image21.png"/><Relationship Id="rId11" Type="http://schemas.openxmlformats.org/officeDocument/2006/relationships/image" Target="../media/image38.png"/><Relationship Id="rId5" Type="http://schemas.openxmlformats.org/officeDocument/2006/relationships/image" Target="../media/image34.png"/><Relationship Id="rId15" Type="http://schemas.openxmlformats.org/officeDocument/2006/relationships/image" Target="../media/image31.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37.png"/><Relationship Id="rId1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45.png"/><Relationship Id="rId12" Type="http://schemas.openxmlformats.org/officeDocument/2006/relationships/image" Target="../media/image28.PNG"/><Relationship Id="rId17" Type="http://schemas.openxmlformats.org/officeDocument/2006/relationships/image" Target="../media/image48.PNG"/><Relationship Id="rId2" Type="http://schemas.openxmlformats.org/officeDocument/2006/relationships/audio" Target="../media/audio2.wav"/><Relationship Id="rId16" Type="http://schemas.openxmlformats.org/officeDocument/2006/relationships/image" Target="../media/image32.PNG"/><Relationship Id="rId1" Type="http://schemas.openxmlformats.org/officeDocument/2006/relationships/slideLayout" Target="../slideLayouts/slideLayout47.xml"/><Relationship Id="rId6" Type="http://schemas.openxmlformats.org/officeDocument/2006/relationships/image" Target="../media/image35.png"/><Relationship Id="rId11" Type="http://schemas.openxmlformats.org/officeDocument/2006/relationships/image" Target="../media/image27.png"/><Relationship Id="rId5" Type="http://schemas.openxmlformats.org/officeDocument/2006/relationships/image" Target="../media/image44.png"/><Relationship Id="rId15" Type="http://schemas.openxmlformats.org/officeDocument/2006/relationships/image" Target="../media/image40.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6.pn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45.png"/><Relationship Id="rId12" Type="http://schemas.openxmlformats.org/officeDocument/2006/relationships/image" Target="../media/image28.PNG"/><Relationship Id="rId17" Type="http://schemas.openxmlformats.org/officeDocument/2006/relationships/image" Target="../media/image40.PNG"/><Relationship Id="rId2" Type="http://schemas.openxmlformats.org/officeDocument/2006/relationships/audio" Target="../media/audio2.wav"/><Relationship Id="rId16" Type="http://schemas.openxmlformats.org/officeDocument/2006/relationships/image" Target="../media/image32.PNG"/><Relationship Id="rId1" Type="http://schemas.openxmlformats.org/officeDocument/2006/relationships/slideLayout" Target="../slideLayouts/slideLayout47.xml"/><Relationship Id="rId6" Type="http://schemas.openxmlformats.org/officeDocument/2006/relationships/image" Target="../media/image51.png"/><Relationship Id="rId11" Type="http://schemas.openxmlformats.org/officeDocument/2006/relationships/image" Target="../media/image27.png"/><Relationship Id="rId5" Type="http://schemas.openxmlformats.org/officeDocument/2006/relationships/image" Target="../media/image50.png"/><Relationship Id="rId15" Type="http://schemas.openxmlformats.org/officeDocument/2006/relationships/image" Target="../media/image42.PNG"/><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media/image46.png"/><Relationship Id="rId1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36.png"/><Relationship Id="rId12" Type="http://schemas.openxmlformats.org/officeDocument/2006/relationships/image" Target="../media/image28.PNG"/><Relationship Id="rId17" Type="http://schemas.openxmlformats.org/officeDocument/2006/relationships/image" Target="../media/image40.PNG"/><Relationship Id="rId2" Type="http://schemas.openxmlformats.org/officeDocument/2006/relationships/audio" Target="../media/audio2.wav"/><Relationship Id="rId16" Type="http://schemas.openxmlformats.org/officeDocument/2006/relationships/image" Target="../media/image32.PNG"/><Relationship Id="rId1" Type="http://schemas.openxmlformats.org/officeDocument/2006/relationships/slideLayout" Target="../slideLayouts/slideLayout4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44.png"/><Relationship Id="rId1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25.png"/><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36.png"/><Relationship Id="rId12" Type="http://schemas.openxmlformats.org/officeDocument/2006/relationships/image" Target="../media/image28.PNG"/><Relationship Id="rId17" Type="http://schemas.openxmlformats.org/officeDocument/2006/relationships/image" Target="../media/image48.PNG"/><Relationship Id="rId2" Type="http://schemas.openxmlformats.org/officeDocument/2006/relationships/audio" Target="../media/audio2.wav"/><Relationship Id="rId16" Type="http://schemas.openxmlformats.org/officeDocument/2006/relationships/image" Target="../media/image31.PNG"/><Relationship Id="rId1" Type="http://schemas.openxmlformats.org/officeDocument/2006/relationships/slideLayout" Target="../slideLayouts/slideLayout47.xml"/><Relationship Id="rId6" Type="http://schemas.openxmlformats.org/officeDocument/2006/relationships/image" Target="../media/image35.png"/><Relationship Id="rId11" Type="http://schemas.openxmlformats.org/officeDocument/2006/relationships/image" Target="../media/image27.png"/><Relationship Id="rId5" Type="http://schemas.openxmlformats.org/officeDocument/2006/relationships/image" Target="../media/image54.png"/><Relationship Id="rId15" Type="http://schemas.openxmlformats.org/officeDocument/2006/relationships/image" Target="../media/image42.PNG"/><Relationship Id="rId10" Type="http://schemas.openxmlformats.org/officeDocument/2006/relationships/image" Target="../media/image26.png"/><Relationship Id="rId4" Type="http://schemas.openxmlformats.org/officeDocument/2006/relationships/image" Target="../media/image53.png"/><Relationship Id="rId9" Type="http://schemas.openxmlformats.org/officeDocument/2006/relationships/image" Target="../media/image8.png"/><Relationship Id="rId1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57.png"/><Relationship Id="rId12" Type="http://schemas.openxmlformats.org/officeDocument/2006/relationships/image" Target="../media/image28.PNG"/><Relationship Id="rId17" Type="http://schemas.openxmlformats.org/officeDocument/2006/relationships/image" Target="../media/image42.PNG"/><Relationship Id="rId2" Type="http://schemas.openxmlformats.org/officeDocument/2006/relationships/audio" Target="../media/audio2.wav"/><Relationship Id="rId16" Type="http://schemas.openxmlformats.org/officeDocument/2006/relationships/image" Target="../media/image41.PNG"/><Relationship Id="rId1" Type="http://schemas.openxmlformats.org/officeDocument/2006/relationships/slideLayout" Target="../slideLayouts/slideLayout47.xml"/><Relationship Id="rId6" Type="http://schemas.openxmlformats.org/officeDocument/2006/relationships/image" Target="../media/image56.png"/><Relationship Id="rId11" Type="http://schemas.openxmlformats.org/officeDocument/2006/relationships/image" Target="../media/image27.png"/><Relationship Id="rId5" Type="http://schemas.openxmlformats.org/officeDocument/2006/relationships/image" Target="../media/image44.png"/><Relationship Id="rId15" Type="http://schemas.openxmlformats.org/officeDocument/2006/relationships/image" Target="../media/image30.PNG"/><Relationship Id="rId10" Type="http://schemas.openxmlformats.org/officeDocument/2006/relationships/image" Target="../media/image20.png"/><Relationship Id="rId4" Type="http://schemas.openxmlformats.org/officeDocument/2006/relationships/image" Target="../media/image47.png"/><Relationship Id="rId9" Type="http://schemas.openxmlformats.org/officeDocument/2006/relationships/image" Target="../media/image59.png"/><Relationship Id="rId1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8.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9.PNG"/><Relationship Id="rId2" Type="http://schemas.openxmlformats.org/officeDocument/2006/relationships/audio" Target="../media/audio2.wav"/><Relationship Id="rId16" Type="http://schemas.openxmlformats.org/officeDocument/2006/relationships/image" Target="../media/image31.PNG"/><Relationship Id="rId1" Type="http://schemas.openxmlformats.org/officeDocument/2006/relationships/slideLayout" Target="../slideLayouts/slideLayout47.xml"/><Relationship Id="rId6" Type="http://schemas.openxmlformats.org/officeDocument/2006/relationships/image" Target="../media/image60.png"/><Relationship Id="rId11" Type="http://schemas.openxmlformats.org/officeDocument/2006/relationships/image" Target="../media/image27.png"/><Relationship Id="rId5" Type="http://schemas.openxmlformats.org/officeDocument/2006/relationships/image" Target="../media/image37.png"/><Relationship Id="rId15" Type="http://schemas.openxmlformats.org/officeDocument/2006/relationships/image" Target="../media/image42.PNG"/><Relationship Id="rId10" Type="http://schemas.openxmlformats.org/officeDocument/2006/relationships/image" Target="../media/image52.png"/><Relationship Id="rId4" Type="http://schemas.openxmlformats.org/officeDocument/2006/relationships/image" Target="../media/image53.png"/><Relationship Id="rId9" Type="http://schemas.openxmlformats.org/officeDocument/2006/relationships/image" Target="../media/image46.png"/><Relationship Id="rId1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5.xml"/><Relationship Id="rId16" Type="http://schemas.openxmlformats.org/officeDocument/2006/relationships/image" Target="../media/image31.PNG"/><Relationship Id="rId1" Type="http://schemas.openxmlformats.org/officeDocument/2006/relationships/slideLayout" Target="../slideLayouts/slideLayout4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8.PNG"/><Relationship Id="rId18" Type="http://schemas.openxmlformats.org/officeDocument/2006/relationships/image" Target="../media/image42.PNG"/><Relationship Id="rId3" Type="http://schemas.openxmlformats.org/officeDocument/2006/relationships/audio" Target="../media/audio2.wav"/><Relationship Id="rId7" Type="http://schemas.openxmlformats.org/officeDocument/2006/relationships/image" Target="../media/image35.png"/><Relationship Id="rId12" Type="http://schemas.openxmlformats.org/officeDocument/2006/relationships/image" Target="../media/image27.png"/><Relationship Id="rId17" Type="http://schemas.openxmlformats.org/officeDocument/2006/relationships/image" Target="../media/image41.PNG"/><Relationship Id="rId2" Type="http://schemas.openxmlformats.org/officeDocument/2006/relationships/notesSlide" Target="../notesSlides/notesSlide16.xml"/><Relationship Id="rId16" Type="http://schemas.openxmlformats.org/officeDocument/2006/relationships/image" Target="../media/image40.PNG"/><Relationship Id="rId1" Type="http://schemas.openxmlformats.org/officeDocument/2006/relationships/slideLayout" Target="../slideLayouts/slideLayout47.xml"/><Relationship Id="rId6" Type="http://schemas.openxmlformats.org/officeDocument/2006/relationships/image" Target="../media/image21.png"/><Relationship Id="rId11" Type="http://schemas.openxmlformats.org/officeDocument/2006/relationships/image" Target="../media/image38.png"/><Relationship Id="rId5" Type="http://schemas.openxmlformats.org/officeDocument/2006/relationships/image" Target="../media/image34.png"/><Relationship Id="rId15" Type="http://schemas.openxmlformats.org/officeDocument/2006/relationships/image" Target="../media/image31.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37.png"/><Relationship Id="rId1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45.png"/><Relationship Id="rId12" Type="http://schemas.openxmlformats.org/officeDocument/2006/relationships/image" Target="../media/image28.PNG"/><Relationship Id="rId17" Type="http://schemas.openxmlformats.org/officeDocument/2006/relationships/image" Target="../media/image48.PNG"/><Relationship Id="rId2" Type="http://schemas.openxmlformats.org/officeDocument/2006/relationships/audio" Target="../media/audio2.wav"/><Relationship Id="rId16" Type="http://schemas.openxmlformats.org/officeDocument/2006/relationships/image" Target="../media/image32.PNG"/><Relationship Id="rId1" Type="http://schemas.openxmlformats.org/officeDocument/2006/relationships/slideLayout" Target="../slideLayouts/slideLayout47.xml"/><Relationship Id="rId6" Type="http://schemas.openxmlformats.org/officeDocument/2006/relationships/image" Target="../media/image35.png"/><Relationship Id="rId11" Type="http://schemas.openxmlformats.org/officeDocument/2006/relationships/image" Target="../media/image27.png"/><Relationship Id="rId5" Type="http://schemas.openxmlformats.org/officeDocument/2006/relationships/image" Target="../media/image44.png"/><Relationship Id="rId15" Type="http://schemas.openxmlformats.org/officeDocument/2006/relationships/image" Target="../media/image40.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6.png"/><Relationship Id="rId14"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45.png"/><Relationship Id="rId12" Type="http://schemas.openxmlformats.org/officeDocument/2006/relationships/image" Target="../media/image28.PNG"/><Relationship Id="rId17" Type="http://schemas.openxmlformats.org/officeDocument/2006/relationships/image" Target="../media/image40.PNG"/><Relationship Id="rId2" Type="http://schemas.openxmlformats.org/officeDocument/2006/relationships/audio" Target="../media/audio2.wav"/><Relationship Id="rId16" Type="http://schemas.openxmlformats.org/officeDocument/2006/relationships/image" Target="../media/image32.PNG"/><Relationship Id="rId1" Type="http://schemas.openxmlformats.org/officeDocument/2006/relationships/slideLayout" Target="../slideLayouts/slideLayout47.xml"/><Relationship Id="rId6" Type="http://schemas.openxmlformats.org/officeDocument/2006/relationships/image" Target="../media/image51.png"/><Relationship Id="rId11" Type="http://schemas.openxmlformats.org/officeDocument/2006/relationships/image" Target="../media/image27.png"/><Relationship Id="rId5" Type="http://schemas.openxmlformats.org/officeDocument/2006/relationships/image" Target="../media/image50.png"/><Relationship Id="rId15" Type="http://schemas.openxmlformats.org/officeDocument/2006/relationships/image" Target="../media/image42.PNG"/><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media/image46.png"/><Relationship Id="rId14"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36.png"/><Relationship Id="rId12" Type="http://schemas.openxmlformats.org/officeDocument/2006/relationships/image" Target="../media/image28.PNG"/><Relationship Id="rId17" Type="http://schemas.openxmlformats.org/officeDocument/2006/relationships/image" Target="../media/image40.PNG"/><Relationship Id="rId2" Type="http://schemas.openxmlformats.org/officeDocument/2006/relationships/audio" Target="../media/audio2.wav"/><Relationship Id="rId16" Type="http://schemas.openxmlformats.org/officeDocument/2006/relationships/image" Target="../media/image32.PNG"/><Relationship Id="rId1" Type="http://schemas.openxmlformats.org/officeDocument/2006/relationships/slideLayout" Target="../slideLayouts/slideLayout4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44.png"/><Relationship Id="rId1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25.png"/><Relationship Id="rId1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36.png"/><Relationship Id="rId12" Type="http://schemas.openxmlformats.org/officeDocument/2006/relationships/image" Target="../media/image28.PNG"/><Relationship Id="rId17" Type="http://schemas.openxmlformats.org/officeDocument/2006/relationships/image" Target="../media/image48.PNG"/><Relationship Id="rId2" Type="http://schemas.openxmlformats.org/officeDocument/2006/relationships/audio" Target="../media/audio2.wav"/><Relationship Id="rId16" Type="http://schemas.openxmlformats.org/officeDocument/2006/relationships/image" Target="../media/image31.PNG"/><Relationship Id="rId1" Type="http://schemas.openxmlformats.org/officeDocument/2006/relationships/slideLayout" Target="../slideLayouts/slideLayout47.xml"/><Relationship Id="rId6" Type="http://schemas.openxmlformats.org/officeDocument/2006/relationships/image" Target="../media/image35.png"/><Relationship Id="rId11" Type="http://schemas.openxmlformats.org/officeDocument/2006/relationships/image" Target="../media/image27.png"/><Relationship Id="rId5" Type="http://schemas.openxmlformats.org/officeDocument/2006/relationships/image" Target="../media/image54.png"/><Relationship Id="rId15" Type="http://schemas.openxmlformats.org/officeDocument/2006/relationships/image" Target="../media/image42.PNG"/><Relationship Id="rId10" Type="http://schemas.openxmlformats.org/officeDocument/2006/relationships/image" Target="../media/image26.png"/><Relationship Id="rId4" Type="http://schemas.openxmlformats.org/officeDocument/2006/relationships/image" Target="../media/image53.png"/><Relationship Id="rId9" Type="http://schemas.openxmlformats.org/officeDocument/2006/relationships/image" Target="../media/image8.png"/><Relationship Id="rId1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3.xml"/><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2"/>
        <p:cNvGrpSpPr/>
        <p:nvPr/>
      </p:nvGrpSpPr>
      <p:grpSpPr>
        <a:xfrm>
          <a:off x="0" y="0"/>
          <a:ext cx="0" cy="0"/>
          <a:chOff x="0" y="0"/>
          <a:chExt cx="0" cy="0"/>
        </a:xfrm>
      </p:grpSpPr>
      <p:sp>
        <p:nvSpPr>
          <p:cNvPr id="1093" name="Google Shape;1093;p46"/>
          <p:cNvSpPr/>
          <p:nvPr/>
        </p:nvSpPr>
        <p:spPr>
          <a:xfrm rot="-5400000">
            <a:off x="6735748" y="2290592"/>
            <a:ext cx="1675379" cy="3666067"/>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4" name="Google Shape;1094;p46"/>
          <p:cNvSpPr/>
          <p:nvPr/>
        </p:nvSpPr>
        <p:spPr>
          <a:xfrm rot="517045">
            <a:off x="4969527" y="1791902"/>
            <a:ext cx="2252936" cy="250959"/>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7" name="Google Shape;1097;p46"/>
          <p:cNvSpPr txBox="1"/>
          <p:nvPr/>
        </p:nvSpPr>
        <p:spPr>
          <a:xfrm>
            <a:off x="4096000" y="1095484"/>
            <a:ext cx="6003040" cy="8620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5333" b="0" i="0" u="none" strike="noStrike" kern="0" cap="none" spc="0" normalizeH="0" baseline="0" noProof="0" dirty="0">
              <a:ln>
                <a:noFill/>
              </a:ln>
              <a:solidFill>
                <a:srgbClr val="FF496C"/>
              </a:solidFill>
              <a:effectLst/>
              <a:uLnTx/>
              <a:uFillTx/>
              <a:latin typeface="UTM Aircona" panose="02040603050506020204" pitchFamily="18" charset="0"/>
              <a:ea typeface="Barriecito"/>
              <a:cs typeface="Barriecito"/>
              <a:sym typeface="Barriecito"/>
            </a:endParaRPr>
          </a:p>
        </p:txBody>
      </p:sp>
      <p:pic>
        <p:nvPicPr>
          <p:cNvPr id="7" name="Picture 12">
            <a:extLst>
              <a:ext uri="{FF2B5EF4-FFF2-40B4-BE49-F238E27FC236}">
                <a16:creationId xmlns:a16="http://schemas.microsoft.com/office/drawing/2014/main" id="{C58B195D-B418-481B-9A4E-4B2FDEF09D56}"/>
              </a:ext>
            </a:extLst>
          </p:cNvPr>
          <p:cNvPicPr>
            <a:picLocks noChangeAspect="1"/>
          </p:cNvPicPr>
          <p:nvPr/>
        </p:nvPicPr>
        <p:blipFill rotWithShape="1">
          <a:blip r:embed="rId3">
            <a:extLst>
              <a:ext uri="{28A0092B-C50C-407E-A947-70E740481C1C}">
                <a14:useLocalDpi xmlns:a14="http://schemas.microsoft.com/office/drawing/2010/main" val="0"/>
              </a:ext>
            </a:extLst>
          </a:blip>
          <a:srcRect l="24342" t="22022"/>
          <a:stretch/>
        </p:blipFill>
        <p:spPr>
          <a:xfrm>
            <a:off x="-18902" y="-18902"/>
            <a:ext cx="3292716" cy="3398065"/>
          </a:xfrm>
          <a:prstGeom prst="rect">
            <a:avLst/>
          </a:prstGeom>
        </p:spPr>
      </p:pic>
      <p:pic>
        <p:nvPicPr>
          <p:cNvPr id="8" name="Picture 17">
            <a:extLst>
              <a:ext uri="{FF2B5EF4-FFF2-40B4-BE49-F238E27FC236}">
                <a16:creationId xmlns:a16="http://schemas.microsoft.com/office/drawing/2014/main" id="{2E400303-133A-42AC-9AE9-28F82A1CC3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85" y="277955"/>
            <a:ext cx="1257593" cy="639828"/>
          </a:xfrm>
          <a:prstGeom prst="rect">
            <a:avLst/>
          </a:prstGeom>
        </p:spPr>
      </p:pic>
      <p:sp>
        <p:nvSpPr>
          <p:cNvPr id="9" name="TextBox 19">
            <a:extLst>
              <a:ext uri="{FF2B5EF4-FFF2-40B4-BE49-F238E27FC236}">
                <a16:creationId xmlns:a16="http://schemas.microsoft.com/office/drawing/2014/main" id="{AE88C818-E46B-4FA5-AF7C-D7B96B1263C4}"/>
              </a:ext>
            </a:extLst>
          </p:cNvPr>
          <p:cNvSpPr txBox="1"/>
          <p:nvPr/>
        </p:nvSpPr>
        <p:spPr>
          <a:xfrm>
            <a:off x="380988" y="711397"/>
            <a:ext cx="2459105" cy="206210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800" b="1" i="0" u="none" strike="noStrike" kern="1200" cap="none" spc="0" normalizeH="0" baseline="0" noProof="0" dirty="0">
                <a:ln>
                  <a:noFill/>
                </a:ln>
                <a:solidFill>
                  <a:prstClr val="black"/>
                </a:solidFill>
                <a:effectLst/>
                <a:uLnTx/>
                <a:uFillTx/>
                <a:latin typeface="Sport Day" pitchFamily="2" charset="0"/>
                <a:ea typeface="+mn-ea"/>
                <a:cs typeface="Arial"/>
                <a:sym typeface="Arial"/>
              </a:rPr>
              <a:t>18</a:t>
            </a:r>
          </a:p>
        </p:txBody>
      </p:sp>
      <p:sp>
        <p:nvSpPr>
          <p:cNvPr id="16" name="Hộp Văn bản 15">
            <a:extLst>
              <a:ext uri="{FF2B5EF4-FFF2-40B4-BE49-F238E27FC236}">
                <a16:creationId xmlns:a16="http://schemas.microsoft.com/office/drawing/2014/main" id="{5D693C76-818D-4E0F-BF7D-75BE862F19C9}"/>
              </a:ext>
            </a:extLst>
          </p:cNvPr>
          <p:cNvSpPr txBox="1"/>
          <p:nvPr/>
        </p:nvSpPr>
        <p:spPr>
          <a:xfrm>
            <a:off x="4622258" y="2149648"/>
            <a:ext cx="4619625" cy="748988"/>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 sz="4267" b="1" i="0" u="none" strike="noStrike" kern="1200" cap="none" spc="0" normalizeH="0" baseline="0" noProof="0" dirty="0">
                <a:ln>
                  <a:noFill/>
                </a:ln>
                <a:solidFill>
                  <a:srgbClr val="FF0000"/>
                </a:solidFill>
                <a:effectLst/>
                <a:uLnTx/>
                <a:uFillTx/>
                <a:latin typeface="Verdana"/>
                <a:ea typeface="+mn-ea"/>
                <a:cs typeface="Arial"/>
                <a:sym typeface="Arial"/>
              </a:rPr>
              <a:t>Period 3</a:t>
            </a:r>
            <a:endParaRPr kumimoji="0" lang="en-US" sz="4267" b="1" i="0" u="none" strike="noStrike" kern="1200" cap="none" spc="0" normalizeH="0" baseline="0" noProof="0" dirty="0">
              <a:ln>
                <a:noFill/>
              </a:ln>
              <a:solidFill>
                <a:srgbClr val="FF0000"/>
              </a:solidFill>
              <a:effectLst/>
              <a:uLnTx/>
              <a:uFillTx/>
              <a:latin typeface="Verdana"/>
              <a:ea typeface="+mn-ea"/>
              <a:cs typeface="Arial"/>
              <a:sym typeface="Arial"/>
            </a:endParaRPr>
          </a:p>
        </p:txBody>
      </p:sp>
      <p:pic>
        <p:nvPicPr>
          <p:cNvPr id="12" name="Hình ảnh 11" descr="Ảnh có chứa văn bản&#10;&#10;Mô tả được tạo tự động">
            <a:extLst>
              <a:ext uri="{FF2B5EF4-FFF2-40B4-BE49-F238E27FC236}">
                <a16:creationId xmlns:a16="http://schemas.microsoft.com/office/drawing/2014/main" id="{CEAC2ED4-7185-48FB-9C46-8BD5B8BEE03C}"/>
              </a:ext>
            </a:extLst>
          </p:cNvPr>
          <p:cNvPicPr>
            <a:picLocks noChangeAspect="1"/>
          </p:cNvPicPr>
          <p:nvPr/>
        </p:nvPicPr>
        <p:blipFill>
          <a:blip r:embed="rId5"/>
          <a:stretch>
            <a:fillRect/>
          </a:stretch>
        </p:blipFill>
        <p:spPr>
          <a:xfrm>
            <a:off x="1543816" y="2597890"/>
            <a:ext cx="8799064" cy="4260111"/>
          </a:xfrm>
          <a:prstGeom prst="rect">
            <a:avLst/>
          </a:prstGeom>
        </p:spPr>
      </p:pic>
      <p:pic>
        <p:nvPicPr>
          <p:cNvPr id="4" name="Hình ảnh 3">
            <a:extLst>
              <a:ext uri="{FF2B5EF4-FFF2-40B4-BE49-F238E27FC236}">
                <a16:creationId xmlns:a16="http://schemas.microsoft.com/office/drawing/2014/main" id="{EC73235F-5968-91BB-30E0-DFCD9F094B7F}"/>
              </a:ext>
            </a:extLst>
          </p:cNvPr>
          <p:cNvPicPr>
            <a:picLocks noChangeAspect="1"/>
          </p:cNvPicPr>
          <p:nvPr/>
        </p:nvPicPr>
        <p:blipFill>
          <a:blip r:embed="rId6"/>
          <a:stretch>
            <a:fillRect/>
          </a:stretch>
        </p:blipFill>
        <p:spPr>
          <a:xfrm>
            <a:off x="3273814" y="0"/>
            <a:ext cx="7229475" cy="1866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a:stretch>
            <a:fillRect/>
          </a:stretch>
        </p:blipFill>
        <p:spPr>
          <a:xfrm>
            <a:off x="209550" y="171449"/>
            <a:ext cx="11772900" cy="4857750"/>
          </a:xfrm>
          <a:prstGeom prst="rect">
            <a:avLst/>
          </a:prstGeom>
        </p:spPr>
      </p:pic>
      <p:pic>
        <p:nvPicPr>
          <p:cNvPr id="6" name="Track 77">
            <a:hlinkClick r:id="" action="ppaction://media"/>
            <a:extLst>
              <a:ext uri="{FF2B5EF4-FFF2-40B4-BE49-F238E27FC236}">
                <a16:creationId xmlns:a16="http://schemas.microsoft.com/office/drawing/2014/main" id="{FDDD4976-2A86-A8D8-A372-6B84F08E7C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83007" y="171449"/>
            <a:ext cx="689293" cy="689293"/>
          </a:xfrm>
          <a:prstGeom prst="rect">
            <a:avLst/>
          </a:prstGeom>
        </p:spPr>
      </p:pic>
    </p:spTree>
    <p:extLst>
      <p:ext uri="{BB962C8B-B14F-4D97-AF65-F5344CB8AC3E}">
        <p14:creationId xmlns:p14="http://schemas.microsoft.com/office/powerpoint/2010/main" val="59656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484117" y="1234571"/>
            <a:ext cx="12090399"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b="1" dirty="0">
                <a:solidFill>
                  <a:srgbClr val="66BAB2"/>
                </a:solidFill>
                <a:latin typeface="Times New Roman" panose="02020603050405020304" pitchFamily="18" charset="0"/>
                <a:cs typeface="Times New Roman" panose="02020603050405020304" pitchFamily="18" charset="0"/>
              </a:rPr>
              <a:t>3. Listen, point and say.</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3876255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325755"/>
            <a:ext cx="12072938" cy="5248275"/>
          </a:xfrm>
          <a:prstGeom prst="rect">
            <a:avLst/>
          </a:prstGeom>
        </p:spPr>
      </p:pic>
      <p:pic>
        <p:nvPicPr>
          <p:cNvPr id="6" name="Track 78">
            <a:hlinkClick r:id="" action="ppaction://media"/>
            <a:extLst>
              <a:ext uri="{FF2B5EF4-FFF2-40B4-BE49-F238E27FC236}">
                <a16:creationId xmlns:a16="http://schemas.microsoft.com/office/drawing/2014/main" id="{37649B0C-CB44-2321-FB65-95381E72C9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83973" y="440054"/>
            <a:ext cx="616903" cy="616903"/>
          </a:xfrm>
          <a:prstGeom prst="rect">
            <a:avLst/>
          </a:prstGeom>
        </p:spPr>
      </p:pic>
    </p:spTree>
    <p:extLst>
      <p:ext uri="{BB962C8B-B14F-4D97-AF65-F5344CB8AC3E}">
        <p14:creationId xmlns:p14="http://schemas.microsoft.com/office/powerpoint/2010/main" val="387113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0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325755"/>
            <a:ext cx="12072938" cy="5248275"/>
          </a:xfrm>
          <a:prstGeom prst="rect">
            <a:avLst/>
          </a:prstGeom>
        </p:spPr>
      </p:pic>
      <p:pic>
        <p:nvPicPr>
          <p:cNvPr id="10" name="Picture 4">
            <a:extLst>
              <a:ext uri="{FF2B5EF4-FFF2-40B4-BE49-F238E27FC236}">
                <a16:creationId xmlns:a16="http://schemas.microsoft.com/office/drawing/2014/main" id="{5FE02BA9-99DC-A4AD-B696-15386593E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80537">
            <a:off x="3991924" y="2104430"/>
            <a:ext cx="696159" cy="1207123"/>
          </a:xfrm>
          <a:prstGeom prst="rect">
            <a:avLst/>
          </a:prstGeom>
        </p:spPr>
      </p:pic>
      <p:pic>
        <p:nvPicPr>
          <p:cNvPr id="11" name="Picture 5">
            <a:extLst>
              <a:ext uri="{FF2B5EF4-FFF2-40B4-BE49-F238E27FC236}">
                <a16:creationId xmlns:a16="http://schemas.microsoft.com/office/drawing/2014/main" id="{1CCE5F5D-3C96-A797-1EDD-1F541AE4A6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025322">
            <a:off x="11026920" y="923896"/>
            <a:ext cx="617574" cy="1070858"/>
          </a:xfrm>
          <a:prstGeom prst="rect">
            <a:avLst/>
          </a:prstGeom>
        </p:spPr>
      </p:pic>
      <p:pic>
        <p:nvPicPr>
          <p:cNvPr id="12" name="Picture 6">
            <a:extLst>
              <a:ext uri="{FF2B5EF4-FFF2-40B4-BE49-F238E27FC236}">
                <a16:creationId xmlns:a16="http://schemas.microsoft.com/office/drawing/2014/main" id="{C8266385-1215-77D9-851E-CB42CF381E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80537">
            <a:off x="4052792" y="4965041"/>
            <a:ext cx="668339" cy="1158884"/>
          </a:xfrm>
          <a:prstGeom prst="rect">
            <a:avLst/>
          </a:prstGeom>
        </p:spPr>
      </p:pic>
      <p:pic>
        <p:nvPicPr>
          <p:cNvPr id="13" name="Picture 7">
            <a:extLst>
              <a:ext uri="{FF2B5EF4-FFF2-40B4-BE49-F238E27FC236}">
                <a16:creationId xmlns:a16="http://schemas.microsoft.com/office/drawing/2014/main" id="{3D83CE6D-5008-204D-434B-00EE24D1A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79248">
            <a:off x="8204679" y="4927402"/>
            <a:ext cx="684184" cy="1186358"/>
          </a:xfrm>
          <a:prstGeom prst="rect">
            <a:avLst/>
          </a:prstGeom>
        </p:spPr>
      </p:pic>
    </p:spTree>
    <p:extLst>
      <p:ext uri="{BB962C8B-B14F-4D97-AF65-F5344CB8AC3E}">
        <p14:creationId xmlns:p14="http://schemas.microsoft.com/office/powerpoint/2010/main" val="367903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C8DE79D3-B9D3-45E6-0807-4FC62FEB2EC2}"/>
              </a:ext>
            </a:extLst>
          </p:cNvPr>
          <p:cNvGrpSpPr>
            <a:grpSpLocks/>
          </p:cNvGrpSpPr>
          <p:nvPr/>
        </p:nvGrpSpPr>
        <p:grpSpPr bwMode="auto">
          <a:xfrm>
            <a:off x="1724025" y="1135063"/>
            <a:ext cx="5543550" cy="5581650"/>
            <a:chOff x="2939672" y="439453"/>
            <a:chExt cx="5544000" cy="5581079"/>
          </a:xfrm>
        </p:grpSpPr>
        <p:grpSp>
          <p:nvGrpSpPr>
            <p:cNvPr id="2069" name="Grupa 12">
              <a:extLst>
                <a:ext uri="{FF2B5EF4-FFF2-40B4-BE49-F238E27FC236}">
                  <a16:creationId xmlns:a16="http://schemas.microsoft.com/office/drawing/2014/main" id="{79CB161B-E47E-2A8A-DCA0-264AB90A7232}"/>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99CA4EB0-ACB7-C1D8-7E93-98F2AAF7767F}"/>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DB2EF179-39DB-4032-9DBE-0EC90BB90526}"/>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FA86B580-F69D-DF0A-8B39-0C56DB7FBA12}"/>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E68DE71B-6F07-8E7D-2EC5-DA13C710E7FD}"/>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37DCC0AF-0E49-B5EB-D0C9-E419550352A6}"/>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20F77936-A3E5-2C27-A3A5-AB0DC4DA9E4D}"/>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BAD3B4B3-F45F-52CD-F11A-81743F42DFF4}"/>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2855AE2F-A721-6708-09C5-EDD624B284E8}"/>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B021B557-D31F-7B3C-562F-A5BF1134F82E}"/>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B2C095E1-7647-5598-8C73-66B477814AAA}"/>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80BFE35E-E069-3A1C-F347-400FE3598F1D}"/>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6C75751C-91F6-6DC7-49D5-11ADF387730D}"/>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2E37EAE6-09F2-FB52-BBD5-0D21E18F87FB}"/>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2070" name="Picture 3">
              <a:extLst>
                <a:ext uri="{FF2B5EF4-FFF2-40B4-BE49-F238E27FC236}">
                  <a16:creationId xmlns:a16="http://schemas.microsoft.com/office/drawing/2014/main" id="{D1922E79-A0EC-5B5C-5BDD-37D3EA8DF2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1" name="Picture 22">
              <a:extLst>
                <a:ext uri="{FF2B5EF4-FFF2-40B4-BE49-F238E27FC236}">
                  <a16:creationId xmlns:a16="http://schemas.microsoft.com/office/drawing/2014/main" id="{A5DE25EF-F810-78B7-5061-792EC35079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5109910">
              <a:off x="6939728" y="1949372"/>
              <a:ext cx="1260000" cy="103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2" name="Picture 4">
              <a:extLst>
                <a:ext uri="{FF2B5EF4-FFF2-40B4-BE49-F238E27FC236}">
                  <a16:creationId xmlns:a16="http://schemas.microsoft.com/office/drawing/2014/main" id="{B4ED423E-F0DD-D9B3-BC92-F879A5932C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17548232">
              <a:off x="6852875" y="3376455"/>
              <a:ext cx="1476000" cy="121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8">
              <a:extLst>
                <a:ext uri="{FF2B5EF4-FFF2-40B4-BE49-F238E27FC236}">
                  <a16:creationId xmlns:a16="http://schemas.microsoft.com/office/drawing/2014/main" id="{1D913AC2-BAF9-E91B-20C4-84E8701179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20371997">
              <a:off x="5926086" y="4333155"/>
              <a:ext cx="101832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4" name="Picture 13">
              <a:extLst>
                <a:ext uri="{FF2B5EF4-FFF2-40B4-BE49-F238E27FC236}">
                  <a16:creationId xmlns:a16="http://schemas.microsoft.com/office/drawing/2014/main" id="{BAF82D2C-E9CC-1251-DFCF-D521D1B2140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1515943">
              <a:off x="4428019" y="4363101"/>
              <a:ext cx="1052398" cy="123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5" name="Picture 2">
              <a:extLst>
                <a:ext uri="{FF2B5EF4-FFF2-40B4-BE49-F238E27FC236}">
                  <a16:creationId xmlns:a16="http://schemas.microsoft.com/office/drawing/2014/main" id="{F6EA7D6D-D645-82E1-B7A1-0F9B18F5BAD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6" name="Picture 14">
              <a:extLst>
                <a:ext uri="{FF2B5EF4-FFF2-40B4-BE49-F238E27FC236}">
                  <a16:creationId xmlns:a16="http://schemas.microsoft.com/office/drawing/2014/main" id="{4F0EC43E-C7AE-D04A-84A0-DAE6E45F6A6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7453012">
              <a:off x="3382604" y="1900990"/>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5">
              <a:extLst>
                <a:ext uri="{FF2B5EF4-FFF2-40B4-BE49-F238E27FC236}">
                  <a16:creationId xmlns:a16="http://schemas.microsoft.com/office/drawing/2014/main" id="{7DF05196-2F6F-8E20-0719-5BDCAD10476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rot="9646424">
              <a:off x="4452840" y="713635"/>
              <a:ext cx="1029840" cy="120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BF3700EB-C7B5-2EE5-15E1-6A3E670C7EAE}"/>
              </a:ext>
            </a:extLst>
          </p:cNvPr>
          <p:cNvGrpSpPr>
            <a:grpSpLocks/>
          </p:cNvGrpSpPr>
          <p:nvPr/>
        </p:nvGrpSpPr>
        <p:grpSpPr bwMode="auto">
          <a:xfrm rot="200212">
            <a:off x="3871913" y="2733675"/>
            <a:ext cx="533400" cy="935038"/>
            <a:chOff x="797725" y="342593"/>
            <a:chExt cx="533312" cy="936294"/>
          </a:xfrm>
        </p:grpSpPr>
        <p:sp>
          <p:nvSpPr>
            <p:cNvPr id="26" name="Dowolny kształt 25">
              <a:extLst>
                <a:ext uri="{FF2B5EF4-FFF2-40B4-BE49-F238E27FC236}">
                  <a16:creationId xmlns:a16="http://schemas.microsoft.com/office/drawing/2014/main" id="{5C80CA3D-A751-BE71-6802-F0944D054A75}"/>
                </a:ext>
              </a:extLst>
            </p:cNvPr>
            <p:cNvSpPr/>
            <p:nvPr/>
          </p:nvSpPr>
          <p:spPr>
            <a:xfrm rot="21356733" flipV="1">
              <a:off x="970314" y="487123"/>
              <a:ext cx="360303" cy="791637"/>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ADCBD013-4E2C-9D72-4265-CE7860366441}"/>
                </a:ext>
              </a:extLst>
            </p:cNvPr>
            <p:cNvSpPr/>
            <p:nvPr/>
          </p:nvSpPr>
          <p:spPr>
            <a:xfrm rot="3917223" flipV="1">
              <a:off x="816999" y="322604"/>
              <a:ext cx="384691"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B2B89032-4548-CF58-D3BA-66AB901D21AA}"/>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2053" name="Picture 22">
            <a:extLst>
              <a:ext uri="{FF2B5EF4-FFF2-40B4-BE49-F238E27FC236}">
                <a16:creationId xmlns:a16="http://schemas.microsoft.com/office/drawing/2014/main" id="{B7013007-FA04-9348-2F99-912B5A366D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 name="Picture 1">
            <a:extLst>
              <a:ext uri="{FF2B5EF4-FFF2-40B4-BE49-F238E27FC236}">
                <a16:creationId xmlns:a16="http://schemas.microsoft.com/office/drawing/2014/main" id="{B89072FA-F78F-BF35-1882-ABE4ADD31D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Elipsa 2">
            <a:extLst>
              <a:ext uri="{FF2B5EF4-FFF2-40B4-BE49-F238E27FC236}">
                <a16:creationId xmlns:a16="http://schemas.microsoft.com/office/drawing/2014/main" id="{F581F724-348B-B69D-1FAE-61353809A681}"/>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Elipsa 2">
            <a:extLst>
              <a:ext uri="{FF2B5EF4-FFF2-40B4-BE49-F238E27FC236}">
                <a16:creationId xmlns:a16="http://schemas.microsoft.com/office/drawing/2014/main" id="{1789A718-61F4-46B6-921A-CEB5FC9F2091}"/>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45" name="Elipsa 2">
            <a:extLst>
              <a:ext uri="{FF2B5EF4-FFF2-40B4-BE49-F238E27FC236}">
                <a16:creationId xmlns:a16="http://schemas.microsoft.com/office/drawing/2014/main" id="{D8C74709-6AAD-E4D0-8E56-50F5C1854064}"/>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46" name="Elipsa 2">
            <a:extLst>
              <a:ext uri="{FF2B5EF4-FFF2-40B4-BE49-F238E27FC236}">
                <a16:creationId xmlns:a16="http://schemas.microsoft.com/office/drawing/2014/main" id="{2B27EB12-73F7-4B8A-AC81-C6B848CD34FE}"/>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47" name="Elipsa 2">
            <a:extLst>
              <a:ext uri="{FF2B5EF4-FFF2-40B4-BE49-F238E27FC236}">
                <a16:creationId xmlns:a16="http://schemas.microsoft.com/office/drawing/2014/main" id="{74A2A786-B97D-812E-FB54-D9DD396B042C}"/>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48" name="Elipsa 2">
            <a:extLst>
              <a:ext uri="{FF2B5EF4-FFF2-40B4-BE49-F238E27FC236}">
                <a16:creationId xmlns:a16="http://schemas.microsoft.com/office/drawing/2014/main" id="{0F24A2B5-5F0D-43E7-321C-DB2EC51CBA55}"/>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53" name="Grupa 52">
            <a:extLst>
              <a:ext uri="{FF2B5EF4-FFF2-40B4-BE49-F238E27FC236}">
                <a16:creationId xmlns:a16="http://schemas.microsoft.com/office/drawing/2014/main" id="{0FD1838C-5605-2F27-EF94-395D364184F3}"/>
              </a:ext>
            </a:extLst>
          </p:cNvPr>
          <p:cNvGrpSpPr>
            <a:grpSpLocks/>
          </p:cNvGrpSpPr>
          <p:nvPr/>
        </p:nvGrpSpPr>
        <p:grpSpPr bwMode="auto">
          <a:xfrm>
            <a:off x="1635880" y="5816206"/>
            <a:ext cx="900000" cy="900000"/>
            <a:chOff x="10193287" y="1696731"/>
            <a:chExt cx="1152000" cy="1152000"/>
          </a:xfrm>
          <a:noFill/>
        </p:grpSpPr>
        <p:sp>
          <p:nvSpPr>
            <p:cNvPr id="54" name="Elipsa 2">
              <a:extLst>
                <a:ext uri="{FF2B5EF4-FFF2-40B4-BE49-F238E27FC236}">
                  <a16:creationId xmlns:a16="http://schemas.microsoft.com/office/drawing/2014/main" id="{A6C17A98-8DCB-C367-7045-07AF05CED845}"/>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55" name="Strzałka w lewo 16">
              <a:extLst>
                <a:ext uri="{FF2B5EF4-FFF2-40B4-BE49-F238E27FC236}">
                  <a16:creationId xmlns:a16="http://schemas.microsoft.com/office/drawing/2014/main" id="{3AFCAE42-7F00-529A-9982-06791296BC09}"/>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2050" name="Picture 2">
            <a:extLst>
              <a:ext uri="{FF2B5EF4-FFF2-40B4-BE49-F238E27FC236}">
                <a16:creationId xmlns:a16="http://schemas.microsoft.com/office/drawing/2014/main" id="{9C20E08C-9A64-0518-7D8E-DA2D1CE66E8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568" r="1568"/>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extLst>
              <a:ext uri="{FF2B5EF4-FFF2-40B4-BE49-F238E27FC236}">
                <a16:creationId xmlns:a16="http://schemas.microsoft.com/office/drawing/2014/main" id="{470DA1C0-302D-B504-C222-7F08AFDBAB2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4421" r="4421"/>
          <a:stretch/>
        </p:blipFill>
        <p:spPr bwMode="auto">
          <a:xfrm>
            <a:off x="8292023" y="2534095"/>
            <a:ext cx="1524952" cy="71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a:extLst>
              <a:ext uri="{FF2B5EF4-FFF2-40B4-BE49-F238E27FC236}">
                <a16:creationId xmlns:a16="http://schemas.microsoft.com/office/drawing/2014/main" id="{4AFFE8B1-1B8E-D3C5-CEF8-83C6AE4932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1261" b="1261"/>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a:extLst>
              <a:ext uri="{FF2B5EF4-FFF2-40B4-BE49-F238E27FC236}">
                <a16:creationId xmlns:a16="http://schemas.microsoft.com/office/drawing/2014/main" id="{C5C365CE-1099-0576-7A25-9234C06E9FE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a:extLst>
              <a:ext uri="{FF2B5EF4-FFF2-40B4-BE49-F238E27FC236}">
                <a16:creationId xmlns:a16="http://schemas.microsoft.com/office/drawing/2014/main" id="{4FDC6C05-09DF-C3E3-5238-0810DE07E90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t="7655" b="7655"/>
          <a:stretch/>
        </p:blipFill>
        <p:spPr bwMode="auto">
          <a:xfrm>
            <a:off x="8015288" y="5654418"/>
            <a:ext cx="1820546" cy="5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2049"/>
                                        </p:tgtEl>
                                        <p:attrNameLst>
                                          <p:attrName>style.visibility</p:attrName>
                                        </p:attrNameLst>
                                      </p:cBhvr>
                                      <p:to>
                                        <p:strVal val="visible"/>
                                      </p:to>
                                    </p:set>
                                    <p:animEffect transition="in" filter="wipe(left)">
                                      <p:cBhvr>
                                        <p:cTn id="9" dur="500"/>
                                        <p:tgtEl>
                                          <p:spTgt spid="2049"/>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050"/>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2050"/>
                                        </p:tgtEl>
                                      </p:cBhvr>
                                    </p:animEffect>
                                    <p:set>
                                      <p:cBhvr>
                                        <p:cTn id="20" dur="1" fill="hold">
                                          <p:stCondLst>
                                            <p:cond delay="499"/>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2050"/>
                  </p:tgtEl>
                </p:cond>
              </p:nextCondLst>
            </p:seq>
            <p:seq concurrent="1" nextAc="seek">
              <p:cTn id="21" restart="whenNotActive" fill="hold" evtFilter="cancelBubble" nodeType="interactiveSeq">
                <p:stCondLst>
                  <p:cond evt="onClick" delay="0">
                    <p:tgtEl>
                      <p:spTgt spid="2051"/>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 presetClass="exit" presetSubtype="4" fill="hold" nodeType="clickEffect">
                                  <p:stCondLst>
                                    <p:cond delay="0"/>
                                  </p:stCondLst>
                                  <p:childTnLst>
                                    <p:anim calcmode="lin" valueType="num">
                                      <p:cBhvr additive="base">
                                        <p:cTn id="25" dur="500"/>
                                        <p:tgtEl>
                                          <p:spTgt spid="2051"/>
                                        </p:tgtEl>
                                        <p:attrNameLst>
                                          <p:attrName>ppt_x</p:attrName>
                                        </p:attrNameLst>
                                      </p:cBhvr>
                                      <p:tavLst>
                                        <p:tav tm="0">
                                          <p:val>
                                            <p:strVal val="ppt_x"/>
                                          </p:val>
                                        </p:tav>
                                        <p:tav tm="100000">
                                          <p:val>
                                            <p:strVal val="ppt_x"/>
                                          </p:val>
                                        </p:tav>
                                      </p:tavLst>
                                    </p:anim>
                                    <p:anim calcmode="lin" valueType="num">
                                      <p:cBhvr additive="base">
                                        <p:cTn id="26" dur="500"/>
                                        <p:tgtEl>
                                          <p:spTgt spid="2051"/>
                                        </p:tgtEl>
                                        <p:attrNameLst>
                                          <p:attrName>ppt_y</p:attrName>
                                        </p:attrNameLst>
                                      </p:cBhvr>
                                      <p:tavLst>
                                        <p:tav tm="0">
                                          <p:val>
                                            <p:strVal val="ppt_y"/>
                                          </p:val>
                                        </p:tav>
                                        <p:tav tm="100000">
                                          <p:val>
                                            <p:strVal val="1+ppt_h/2"/>
                                          </p:val>
                                        </p:tav>
                                      </p:tavLst>
                                    </p:anim>
                                    <p:set>
                                      <p:cBhvr>
                                        <p:cTn id="27" dur="1" fill="hold">
                                          <p:stCondLst>
                                            <p:cond delay="499"/>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2051"/>
                  </p:tgtEl>
                </p:cond>
              </p:nextCondLst>
            </p:seq>
            <p:seq concurrent="1" nextAc="seek">
              <p:cTn id="28" restart="whenNotActive" fill="hold" evtFilter="cancelBubble" nodeType="interactiveSeq">
                <p:stCondLst>
                  <p:cond evt="onClick" delay="0">
                    <p:tgtEl>
                      <p:spTgt spid="2052"/>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500"/>
                                        <p:tgtEl>
                                          <p:spTgt spid="2052"/>
                                        </p:tgtEl>
                                      </p:cBhvr>
                                    </p:animEffect>
                                    <p:set>
                                      <p:cBhvr>
                                        <p:cTn id="33" dur="1" fill="hold">
                                          <p:stCondLst>
                                            <p:cond delay="499"/>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2052"/>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5" presetClass="exit" presetSubtype="0" fill="hold" nodeType="clickEffect">
                                  <p:stCondLst>
                                    <p:cond delay="0"/>
                                  </p:stCondLst>
                                  <p:childTnLst>
                                    <p:anim calcmode="lin" valueType="num">
                                      <p:cBhvr>
                                        <p:cTn id="38" dur="1000"/>
                                        <p:tgtEl>
                                          <p:spTgt spid="3"/>
                                        </p:tgtEl>
                                        <p:attrNameLst>
                                          <p:attrName>ppt_w</p:attrName>
                                        </p:attrNameLst>
                                      </p:cBhvr>
                                      <p:tavLst>
                                        <p:tav tm="0">
                                          <p:val>
                                            <p:strVal val="ppt_w"/>
                                          </p:val>
                                        </p:tav>
                                        <p:tav tm="100000">
                                          <p:val>
                                            <p:fltVal val="0"/>
                                          </p:val>
                                        </p:tav>
                                      </p:tavLst>
                                    </p:anim>
                                    <p:anim calcmode="lin" valueType="num">
                                      <p:cBhvr>
                                        <p:cTn id="39" dur="1000"/>
                                        <p:tgtEl>
                                          <p:spTgt spid="3"/>
                                        </p:tgtEl>
                                        <p:attrNameLst>
                                          <p:attrName>ppt_h</p:attrName>
                                        </p:attrNameLst>
                                      </p:cBhvr>
                                      <p:tavLst>
                                        <p:tav tm="0">
                                          <p:val>
                                            <p:strVal val="ppt_h"/>
                                          </p:val>
                                        </p:tav>
                                        <p:tav tm="100000">
                                          <p:val>
                                            <p:fltVal val="0"/>
                                          </p:val>
                                        </p:tav>
                                      </p:tavLst>
                                    </p:anim>
                                    <p:anim calcmode="lin" valueType="num">
                                      <p:cBhvr>
                                        <p:cTn id="40" dur="1000"/>
                                        <p:tgtEl>
                                          <p:spTgt spid="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1" dur="1000"/>
                                        <p:tgtEl>
                                          <p:spTgt spid="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2"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3" restart="whenNotActive" fill="hold" evtFilter="cancelBubble" nodeType="interactiveSeq">
                <p:stCondLst>
                  <p:cond evt="onClick" delay="0">
                    <p:tgtEl>
                      <p:spTgt spid="2054"/>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2" presetClass="emph" presetSubtype="0" repeatCount="2000" fill="hold" nodeType="clickEffect">
                                  <p:stCondLst>
                                    <p:cond delay="0"/>
                                  </p:stCondLst>
                                  <p:childTnLst>
                                    <p:animRot by="120000">
                                      <p:cBhvr>
                                        <p:cTn id="47" dur="100" fill="hold">
                                          <p:stCondLst>
                                            <p:cond delay="0"/>
                                          </p:stCondLst>
                                        </p:cTn>
                                        <p:tgtEl>
                                          <p:spTgt spid="2054"/>
                                        </p:tgtEl>
                                        <p:attrNameLst>
                                          <p:attrName>r</p:attrName>
                                        </p:attrNameLst>
                                      </p:cBhvr>
                                    </p:animRot>
                                    <p:animRot by="-240000">
                                      <p:cBhvr>
                                        <p:cTn id="48" dur="200" fill="hold">
                                          <p:stCondLst>
                                            <p:cond delay="200"/>
                                          </p:stCondLst>
                                        </p:cTn>
                                        <p:tgtEl>
                                          <p:spTgt spid="2054"/>
                                        </p:tgtEl>
                                        <p:attrNameLst>
                                          <p:attrName>r</p:attrName>
                                        </p:attrNameLst>
                                      </p:cBhvr>
                                    </p:animRot>
                                    <p:animRot by="240000">
                                      <p:cBhvr>
                                        <p:cTn id="49" dur="200" fill="hold">
                                          <p:stCondLst>
                                            <p:cond delay="400"/>
                                          </p:stCondLst>
                                        </p:cTn>
                                        <p:tgtEl>
                                          <p:spTgt spid="2054"/>
                                        </p:tgtEl>
                                        <p:attrNameLst>
                                          <p:attrName>r</p:attrName>
                                        </p:attrNameLst>
                                      </p:cBhvr>
                                    </p:animRot>
                                    <p:animRot by="-240000">
                                      <p:cBhvr>
                                        <p:cTn id="50" dur="200" fill="hold">
                                          <p:stCondLst>
                                            <p:cond delay="600"/>
                                          </p:stCondLst>
                                        </p:cTn>
                                        <p:tgtEl>
                                          <p:spTgt spid="2054"/>
                                        </p:tgtEl>
                                        <p:attrNameLst>
                                          <p:attrName>r</p:attrName>
                                        </p:attrNameLst>
                                      </p:cBhvr>
                                    </p:animRot>
                                    <p:animRot by="120000">
                                      <p:cBhvr>
                                        <p:cTn id="51" dur="200" fill="hold">
                                          <p:stCondLst>
                                            <p:cond delay="800"/>
                                          </p:stCondLst>
                                        </p:cTn>
                                        <p:tgtEl>
                                          <p:spTgt spid="2054"/>
                                        </p:tgtEl>
                                        <p:attrNameLst>
                                          <p:attrName>r</p:attrName>
                                        </p:attrNameLst>
                                      </p:cBhvr>
                                    </p:animRot>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par>
                                <p:cTn id="52" presetID="1" presetClass="exit" presetSubtype="0" fill="hold" nodeType="withEffect">
                                  <p:stCondLst>
                                    <p:cond delay="0"/>
                                  </p:stCondLst>
                                  <p:childTnLst>
                                    <p:set>
                                      <p:cBhvr>
                                        <p:cTn id="53" dur="1" fill="hold">
                                          <p:stCondLst>
                                            <p:cond delay="0"/>
                                          </p:stCondLst>
                                        </p:cTn>
                                        <p:tgtEl>
                                          <p:spTgt spid="2050"/>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051"/>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052"/>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3"/>
                                        </p:tgtEl>
                                        <p:attrNameLst>
                                          <p:attrName>style.visibility</p:attrName>
                                        </p:attrNameLst>
                                      </p:cBhvr>
                                      <p:to>
                                        <p:strVal val="hidden"/>
                                      </p:to>
                                    </p:set>
                                  </p:childTnLst>
                                </p:cTn>
                              </p:par>
                            </p:childTnLst>
                          </p:cTn>
                        </p:par>
                        <p:par>
                          <p:cTn id="60" fill="hold" nodeType="afterGroup">
                            <p:stCondLst>
                              <p:cond delay="2000"/>
                            </p:stCondLst>
                            <p:childTnLst>
                              <p:par>
                                <p:cTn id="61" presetID="53" presetClass="entr" presetSubtype="16"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childTnLst>
                    </p:cTn>
                  </p:par>
                </p:childTnLst>
              </p:cTn>
              <p:nextCondLst>
                <p:cond evt="onClick" delay="0">
                  <p:tgtEl>
                    <p:spTgt spid="205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CE82003E-CAAB-FE31-9C97-06F94709D6A8}"/>
              </a:ext>
            </a:extLst>
          </p:cNvPr>
          <p:cNvGrpSpPr>
            <a:grpSpLocks/>
          </p:cNvGrpSpPr>
          <p:nvPr/>
        </p:nvGrpSpPr>
        <p:grpSpPr bwMode="auto">
          <a:xfrm>
            <a:off x="1724025" y="1135063"/>
            <a:ext cx="5543550" cy="5581650"/>
            <a:chOff x="2939672" y="439453"/>
            <a:chExt cx="5544000" cy="5581079"/>
          </a:xfrm>
        </p:grpSpPr>
        <p:grpSp>
          <p:nvGrpSpPr>
            <p:cNvPr id="3093" name="Grupa 12">
              <a:extLst>
                <a:ext uri="{FF2B5EF4-FFF2-40B4-BE49-F238E27FC236}">
                  <a16:creationId xmlns:a16="http://schemas.microsoft.com/office/drawing/2014/main" id="{E15F70FB-B73B-384C-7535-C40F1D8C5B5A}"/>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244B7D65-0D0B-C3A1-96A0-140B1C16D4B5}"/>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7CE99E62-4E99-2128-D319-023C72AFC550}"/>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D7237476-2E3B-9D4A-DB59-66CD3760F4CE}"/>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FE72C650-74BE-5905-8A49-E75A2CF41BE1}"/>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49652358-1472-2B88-C1CA-110F7AC616B0}"/>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B32553F0-45AD-7B8F-747A-A199B5113B0E}"/>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ED27B0D5-FD45-3A3A-109B-88D2AACD7664}"/>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4D4278CA-EF3F-2A7C-76E3-E2488E425C96}"/>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02870D52-AE79-1271-7CDD-ECA72F25D25F}"/>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86714C68-1A30-B3E9-0A63-AD643FA15E38}"/>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C8F44D8A-4397-7A28-D360-416FFBA14960}"/>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B6453AA0-8C6C-28D4-EA6A-CFFC37899FB6}"/>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D0834B75-6B8B-E176-F6E2-D38B46768E5C}"/>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3094" name="Picture 3">
              <a:extLst>
                <a:ext uri="{FF2B5EF4-FFF2-40B4-BE49-F238E27FC236}">
                  <a16:creationId xmlns:a16="http://schemas.microsoft.com/office/drawing/2014/main" id="{D88F04B0-5A4C-CCFB-DCDF-EBCA3DD342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5" name="Picture 22">
              <a:extLst>
                <a:ext uri="{FF2B5EF4-FFF2-40B4-BE49-F238E27FC236}">
                  <a16:creationId xmlns:a16="http://schemas.microsoft.com/office/drawing/2014/main" id="{2C7E7F8E-F9F3-4F05-C962-0E08F5A506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5109910">
              <a:off x="6939728" y="1949372"/>
              <a:ext cx="1260000" cy="103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6" name="Picture 4">
              <a:extLst>
                <a:ext uri="{FF2B5EF4-FFF2-40B4-BE49-F238E27FC236}">
                  <a16:creationId xmlns:a16="http://schemas.microsoft.com/office/drawing/2014/main" id="{9C66EC1A-AE38-35DD-F850-1EBE25B5F8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17548232">
              <a:off x="6852875" y="3376455"/>
              <a:ext cx="1476000" cy="121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7" name="Picture 8">
              <a:extLst>
                <a:ext uri="{FF2B5EF4-FFF2-40B4-BE49-F238E27FC236}">
                  <a16:creationId xmlns:a16="http://schemas.microsoft.com/office/drawing/2014/main" id="{00DB0EB4-AA51-8228-F0C0-8C013A22DA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20371997">
              <a:off x="5709852" y="4333155"/>
              <a:ext cx="145079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8" name="Picture 13">
              <a:extLst>
                <a:ext uri="{FF2B5EF4-FFF2-40B4-BE49-F238E27FC236}">
                  <a16:creationId xmlns:a16="http://schemas.microsoft.com/office/drawing/2014/main" id="{9579AF2F-574D-7999-75C8-4706ECFFE80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1515943">
              <a:off x="4306218" y="4446936"/>
              <a:ext cx="1296000" cy="106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9" name="Picture 2">
              <a:extLst>
                <a:ext uri="{FF2B5EF4-FFF2-40B4-BE49-F238E27FC236}">
                  <a16:creationId xmlns:a16="http://schemas.microsoft.com/office/drawing/2014/main" id="{F96A24C6-3993-D492-5F42-040A80E77C2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3885454">
              <a:off x="3301305" y="3298623"/>
              <a:ext cx="1081236" cy="127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0" name="Picture 14">
              <a:extLst>
                <a:ext uri="{FF2B5EF4-FFF2-40B4-BE49-F238E27FC236}">
                  <a16:creationId xmlns:a16="http://schemas.microsoft.com/office/drawing/2014/main" id="{68F133E5-C410-929D-7626-D9EBD7BF32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rot="7453012">
              <a:off x="3382605" y="1661370"/>
              <a:ext cx="1368000" cy="160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1" name="Picture 5">
              <a:extLst>
                <a:ext uri="{FF2B5EF4-FFF2-40B4-BE49-F238E27FC236}">
                  <a16:creationId xmlns:a16="http://schemas.microsoft.com/office/drawing/2014/main" id="{C2D97D67-420F-39F1-B9E4-8B622D35F88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rot="9646424">
              <a:off x="4452840" y="713635"/>
              <a:ext cx="1029840" cy="120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083B0CAC-412A-5E24-3529-9A382C8B312F}"/>
              </a:ext>
            </a:extLst>
          </p:cNvPr>
          <p:cNvGrpSpPr>
            <a:grpSpLocks/>
          </p:cNvGrpSpPr>
          <p:nvPr/>
        </p:nvGrpSpPr>
        <p:grpSpPr bwMode="auto">
          <a:xfrm rot="13912109">
            <a:off x="3986213" y="4168776"/>
            <a:ext cx="533400" cy="936625"/>
            <a:chOff x="797725" y="342593"/>
            <a:chExt cx="533312" cy="936294"/>
          </a:xfrm>
        </p:grpSpPr>
        <p:sp>
          <p:nvSpPr>
            <p:cNvPr id="26" name="Dowolny kształt 25">
              <a:extLst>
                <a:ext uri="{FF2B5EF4-FFF2-40B4-BE49-F238E27FC236}">
                  <a16:creationId xmlns:a16="http://schemas.microsoft.com/office/drawing/2014/main" id="{4C770D52-A75C-62BF-02B4-E78734FE60F4}"/>
                </a:ext>
              </a:extLst>
            </p:cNvPr>
            <p:cNvSpPr/>
            <p:nvPr/>
          </p:nvSpPr>
          <p:spPr>
            <a:xfrm rot="21356733" flipV="1">
              <a:off x="983439" y="487618"/>
              <a:ext cx="360304" cy="79188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B553812A-FDC6-FB5E-A618-482862FD7943}"/>
                </a:ext>
              </a:extLst>
            </p:cNvPr>
            <p:cNvSpPr/>
            <p:nvPr/>
          </p:nvSpPr>
          <p:spPr>
            <a:xfrm rot="3917223" flipV="1">
              <a:off x="829501" y="324739"/>
              <a:ext cx="385626" cy="42379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CA3225C3-E409-00FD-98F7-EA871B137164}"/>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3077" name="Picture 22">
            <a:extLst>
              <a:ext uri="{FF2B5EF4-FFF2-40B4-BE49-F238E27FC236}">
                <a16:creationId xmlns:a16="http://schemas.microsoft.com/office/drawing/2014/main" id="{F6A4235E-9DDD-41C2-BCCA-32E78CB05A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CC88CFB1-FFFA-D44D-2D08-A6C89DAE08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3B10F571-0790-FB9A-DA3A-FA052CC9A2F3}"/>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D59AE52D-D83D-0516-6907-94CF96AD645D}"/>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6C3B05DC-A2B2-B7EB-1D99-16525AA64067}"/>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845C2AA0-338A-71EE-602A-7204BA5D84BE}"/>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7C9B4445-A4CC-4E2A-857A-3940F20596E8}"/>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DAD83F7B-4F86-2F0D-4D05-A8C36D817BA9}"/>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6300F791-8DCD-37A9-F6B9-06C869602B62}"/>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FAFE0A50-F4A5-AFC9-FE97-646F28D1E856}"/>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CF51216E-804B-232C-7063-2730488A70CB}"/>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0" name="Picture 2">
            <a:extLst>
              <a:ext uri="{FF2B5EF4-FFF2-40B4-BE49-F238E27FC236}">
                <a16:creationId xmlns:a16="http://schemas.microsoft.com/office/drawing/2014/main" id="{CC67519E-56F8-DACC-89D2-D280CC251AC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17037" b="17037"/>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6A633795-0ED3-7F9F-82A4-8CCE0E59996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41" r="141"/>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A5BE04CE-6C73-8DEB-8979-74B4C16EFBA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8720" b="8720"/>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D69E25A9-0BCE-15D2-FF9A-D2FB1560E48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8859" r="8859"/>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10CEA135-AFC7-9CB7-E940-09286BAE8E1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t="103" b="103"/>
          <a:stretch/>
        </p:blipFill>
        <p:spPr bwMode="auto">
          <a:xfrm>
            <a:off x="8334376" y="5559426"/>
            <a:ext cx="1285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41"/>
                                        </p:tgtEl>
                                        <p:attrNameLst>
                                          <p:attrName>ppt_x</p:attrName>
                                        </p:attrNameLst>
                                      </p:cBhvr>
                                      <p:tavLst>
                                        <p:tav tm="0">
                                          <p:val>
                                            <p:strVal val="ppt_x"/>
                                          </p:val>
                                        </p:tav>
                                        <p:tav tm="100000">
                                          <p:val>
                                            <p:strVal val="ppt_x"/>
                                          </p:val>
                                        </p:tav>
                                      </p:tavLst>
                                    </p:anim>
                                    <p:anim calcmode="lin" valueType="num">
                                      <p:cBhvr additive="base">
                                        <p:cTn id="20" dur="500"/>
                                        <p:tgtEl>
                                          <p:spTgt spid="41"/>
                                        </p:tgtEl>
                                        <p:attrNameLst>
                                          <p:attrName>ppt_y</p:attrName>
                                        </p:attrNameLst>
                                      </p:cBhvr>
                                      <p:tavLst>
                                        <p:tav tm="0">
                                          <p:val>
                                            <p:strVal val="ppt_y"/>
                                          </p:val>
                                        </p:tav>
                                        <p:tav tm="100000">
                                          <p:val>
                                            <p:strVal val="1+ppt_h/2"/>
                                          </p:val>
                                        </p:tav>
                                      </p:tavLst>
                                    </p:anim>
                                    <p:set>
                                      <p:cBhvr>
                                        <p:cTn id="2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2" restart="whenNotActive" fill="hold" evtFilter="cancelBubble" nodeType="interactiveSeq">
                <p:stCondLst>
                  <p:cond evt="onClick" delay="0">
                    <p:tgtEl>
                      <p:spTgt spid="42"/>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500"/>
                                        <p:tgtEl>
                                          <p:spTgt spid="42"/>
                                        </p:tgtEl>
                                      </p:cBhvr>
                                    </p:animEffect>
                                    <p:set>
                                      <p:cBhvr>
                                        <p:cTn id="2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8" restart="whenNotActive" fill="hold" evtFilter="cancelBubble" nodeType="interactiveSeq">
                <p:stCondLst>
                  <p:cond evt="onClick" delay="0">
                    <p:tgtEl>
                      <p:spTgt spid="43"/>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5" presetClass="exit" presetSubtype="0" fill="hold" nodeType="clickEffect">
                                  <p:stCondLst>
                                    <p:cond delay="0"/>
                                  </p:stCondLst>
                                  <p:childTnLst>
                                    <p:anim calcmode="lin" valueType="num">
                                      <p:cBhvr>
                                        <p:cTn id="32" dur="1000"/>
                                        <p:tgtEl>
                                          <p:spTgt spid="43"/>
                                        </p:tgtEl>
                                        <p:attrNameLst>
                                          <p:attrName>ppt_w</p:attrName>
                                        </p:attrNameLst>
                                      </p:cBhvr>
                                      <p:tavLst>
                                        <p:tav tm="0">
                                          <p:val>
                                            <p:strVal val="ppt_w"/>
                                          </p:val>
                                        </p:tav>
                                        <p:tav tm="100000">
                                          <p:val>
                                            <p:fltVal val="0"/>
                                          </p:val>
                                        </p:tav>
                                      </p:tavLst>
                                    </p:anim>
                                    <p:anim calcmode="lin" valueType="num">
                                      <p:cBhvr>
                                        <p:cTn id="33" dur="1000"/>
                                        <p:tgtEl>
                                          <p:spTgt spid="43"/>
                                        </p:tgtEl>
                                        <p:attrNameLst>
                                          <p:attrName>ppt_h</p:attrName>
                                        </p:attrNameLst>
                                      </p:cBhvr>
                                      <p:tavLst>
                                        <p:tav tm="0">
                                          <p:val>
                                            <p:strVal val="ppt_h"/>
                                          </p:val>
                                        </p:tav>
                                        <p:tav tm="100000">
                                          <p:val>
                                            <p:fltVal val="0"/>
                                          </p:val>
                                        </p:tav>
                                      </p:tavLst>
                                    </p:anim>
                                    <p:anim calcmode="lin" valueType="num">
                                      <p:cBhvr>
                                        <p:cTn id="34" dur="1000"/>
                                        <p:tgtEl>
                                          <p:spTgt spid="4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5" dur="1000"/>
                                        <p:tgtEl>
                                          <p:spTgt spid="4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6"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7" restart="whenNotActive" fill="hold" evtFilter="cancelBubble" nodeType="interactiveSeq">
                <p:stCondLst>
                  <p:cond evt="onClick" delay="0">
                    <p:tgtEl>
                      <p:spTgt spid="44"/>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3" restart="whenNotActive" fill="hold" evtFilter="cancelBubble" nodeType="interactiveSeq">
                <p:stCondLst>
                  <p:cond evt="onClick" delay="0">
                    <p:tgtEl>
                      <p:spTgt spid="40"/>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2" presetClass="emph" presetSubtype="0" repeatCount="2000" fill="hold" nodeType="clickEffect">
                                  <p:stCondLst>
                                    <p:cond delay="0"/>
                                  </p:stCondLst>
                                  <p:childTnLst>
                                    <p:animRot by="120000">
                                      <p:cBhvr>
                                        <p:cTn id="47" dur="100" fill="hold">
                                          <p:stCondLst>
                                            <p:cond delay="0"/>
                                          </p:stCondLst>
                                        </p:cTn>
                                        <p:tgtEl>
                                          <p:spTgt spid="40"/>
                                        </p:tgtEl>
                                        <p:attrNameLst>
                                          <p:attrName>r</p:attrName>
                                        </p:attrNameLst>
                                      </p:cBhvr>
                                    </p:animRot>
                                    <p:animRot by="-240000">
                                      <p:cBhvr>
                                        <p:cTn id="48" dur="200" fill="hold">
                                          <p:stCondLst>
                                            <p:cond delay="200"/>
                                          </p:stCondLst>
                                        </p:cTn>
                                        <p:tgtEl>
                                          <p:spTgt spid="40"/>
                                        </p:tgtEl>
                                        <p:attrNameLst>
                                          <p:attrName>r</p:attrName>
                                        </p:attrNameLst>
                                      </p:cBhvr>
                                    </p:animRot>
                                    <p:animRot by="240000">
                                      <p:cBhvr>
                                        <p:cTn id="49" dur="200" fill="hold">
                                          <p:stCondLst>
                                            <p:cond delay="400"/>
                                          </p:stCondLst>
                                        </p:cTn>
                                        <p:tgtEl>
                                          <p:spTgt spid="40"/>
                                        </p:tgtEl>
                                        <p:attrNameLst>
                                          <p:attrName>r</p:attrName>
                                        </p:attrNameLst>
                                      </p:cBhvr>
                                    </p:animRot>
                                    <p:animRot by="-240000">
                                      <p:cBhvr>
                                        <p:cTn id="50" dur="200" fill="hold">
                                          <p:stCondLst>
                                            <p:cond delay="600"/>
                                          </p:stCondLst>
                                        </p:cTn>
                                        <p:tgtEl>
                                          <p:spTgt spid="40"/>
                                        </p:tgtEl>
                                        <p:attrNameLst>
                                          <p:attrName>r</p:attrName>
                                        </p:attrNameLst>
                                      </p:cBhvr>
                                    </p:animRot>
                                    <p:animRot by="120000">
                                      <p:cBhvr>
                                        <p:cTn id="51" dur="200" fill="hold">
                                          <p:stCondLst>
                                            <p:cond delay="800"/>
                                          </p:stCondLst>
                                        </p:cTn>
                                        <p:tgtEl>
                                          <p:spTgt spid="40"/>
                                        </p:tgtEl>
                                        <p:attrNameLst>
                                          <p:attrName>r</p:attrName>
                                        </p:attrNameLst>
                                      </p:cBhvr>
                                    </p:animRot>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par>
                                <p:cTn id="52" presetID="1" presetClass="exit" presetSubtype="0" fill="hold" nodeType="withEffect">
                                  <p:stCondLst>
                                    <p:cond delay="0"/>
                                  </p:stCondLst>
                                  <p:childTnLst>
                                    <p:set>
                                      <p:cBhvr>
                                        <p:cTn id="53" dur="1" fill="hold">
                                          <p:stCondLst>
                                            <p:cond delay="0"/>
                                          </p:stCondLst>
                                        </p:cTn>
                                        <p:tgtEl>
                                          <p:spTgt spid="41"/>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42"/>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43"/>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44"/>
                                        </p:tgtEl>
                                        <p:attrNameLst>
                                          <p:attrName>style.visibility</p:attrName>
                                        </p:attrNameLst>
                                      </p:cBhvr>
                                      <p:to>
                                        <p:strVal val="hidden"/>
                                      </p:to>
                                    </p:set>
                                  </p:childTnLst>
                                </p:cTn>
                              </p:par>
                            </p:childTnLst>
                          </p:cTn>
                        </p:par>
                        <p:par>
                          <p:cTn id="60" fill="hold" nodeType="afterGroup">
                            <p:stCondLst>
                              <p:cond delay="2000"/>
                            </p:stCondLst>
                            <p:childTnLst>
                              <p:par>
                                <p:cTn id="61" presetID="53" presetClass="entr" presetSubtype="16"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Effect transition="in" filter="fade">
                                      <p:cBhvr>
                                        <p:cTn id="65" dur="500"/>
                                        <p:tgtEl>
                                          <p:spTgt spid="37"/>
                                        </p:tgtEl>
                                      </p:cBhvr>
                                    </p:animEffect>
                                  </p:childTnLst>
                                </p:cTn>
                              </p:par>
                            </p:childTnLst>
                          </p:cTn>
                        </p:par>
                      </p:childTnLst>
                    </p:cTn>
                  </p:par>
                </p:childTnLst>
              </p:cTn>
              <p:nextCondLst>
                <p:cond evt="onClick" delay="0">
                  <p:tgtEl>
                    <p:spTgt spid="4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0F8539A8-91A4-23DA-9B3D-B4731E18DE2A}"/>
              </a:ext>
            </a:extLst>
          </p:cNvPr>
          <p:cNvGrpSpPr>
            <a:grpSpLocks/>
          </p:cNvGrpSpPr>
          <p:nvPr/>
        </p:nvGrpSpPr>
        <p:grpSpPr bwMode="auto">
          <a:xfrm>
            <a:off x="1724025" y="1135063"/>
            <a:ext cx="5543550" cy="5581650"/>
            <a:chOff x="2939672" y="439453"/>
            <a:chExt cx="5544000" cy="5581079"/>
          </a:xfrm>
        </p:grpSpPr>
        <p:grpSp>
          <p:nvGrpSpPr>
            <p:cNvPr id="4117" name="Grupa 12">
              <a:extLst>
                <a:ext uri="{FF2B5EF4-FFF2-40B4-BE49-F238E27FC236}">
                  <a16:creationId xmlns:a16="http://schemas.microsoft.com/office/drawing/2014/main" id="{12B655FC-741D-3A8E-7F9C-003E0F643E36}"/>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CC1C273B-E0B2-05FE-E8ED-CC0C412C2063}"/>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6D604094-1A43-862F-FF47-B86BC66142E8}"/>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453A91B8-794B-4265-7B66-5F2843B6744E}"/>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94F08AAF-3C8E-5DA5-75C5-8380C2BE130F}"/>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9F17E043-ECD8-A3A6-7232-A3418F068255}"/>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3A719D6D-F7E3-F732-7848-10C9971D3FFC}"/>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0E594535-9C36-DACD-8AE1-F41EEA0ADB68}"/>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962F269C-B52A-2318-4283-E9FA4E9D9D87}"/>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F5CFDE03-1FF9-0C2B-9A23-6BE564A39E2D}"/>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92459EDB-0BD2-4446-8B80-1556CF484FE3}"/>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530B0174-1DDB-32E9-3954-8CB312940359}"/>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2E3001BB-60C9-D363-B104-8950ECE792A2}"/>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B8925C0D-72F6-ACFA-C22F-83CEDAA79B5A}"/>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4118" name="Picture 3">
              <a:extLst>
                <a:ext uri="{FF2B5EF4-FFF2-40B4-BE49-F238E27FC236}">
                  <a16:creationId xmlns:a16="http://schemas.microsoft.com/office/drawing/2014/main" id="{71863291-13D1-069E-6128-9FC4BDDA96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9" name="Picture 22">
              <a:extLst>
                <a:ext uri="{FF2B5EF4-FFF2-40B4-BE49-F238E27FC236}">
                  <a16:creationId xmlns:a16="http://schemas.microsoft.com/office/drawing/2014/main" id="{AFE7EC3B-29EB-E9B6-7918-B66D552054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0" name="Picture 4">
              <a:extLst>
                <a:ext uri="{FF2B5EF4-FFF2-40B4-BE49-F238E27FC236}">
                  <a16:creationId xmlns:a16="http://schemas.microsoft.com/office/drawing/2014/main" id="{590BFC7D-A6AD-4FCF-43A8-9F9DE4AC89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7050694" y="3350397"/>
              <a:ext cx="1080362" cy="126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1" name="Picture 8">
              <a:extLst>
                <a:ext uri="{FF2B5EF4-FFF2-40B4-BE49-F238E27FC236}">
                  <a16:creationId xmlns:a16="http://schemas.microsoft.com/office/drawing/2014/main" id="{47FBF870-F517-DE85-B880-A05B0B0DE1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709852" y="4333155"/>
              <a:ext cx="145079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2" name="Picture 13">
              <a:extLst>
                <a:ext uri="{FF2B5EF4-FFF2-40B4-BE49-F238E27FC236}">
                  <a16:creationId xmlns:a16="http://schemas.microsoft.com/office/drawing/2014/main" id="{293FE558-028E-BEBD-5D04-CF63A1828C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428019" y="4363101"/>
              <a:ext cx="1052398" cy="123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3" name="Picture 2">
              <a:extLst>
                <a:ext uri="{FF2B5EF4-FFF2-40B4-BE49-F238E27FC236}">
                  <a16:creationId xmlns:a16="http://schemas.microsoft.com/office/drawing/2014/main" id="{A8E03915-2BAD-D136-A47D-96EFB70F49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4" name="Picture 14">
              <a:extLst>
                <a:ext uri="{FF2B5EF4-FFF2-40B4-BE49-F238E27FC236}">
                  <a16:creationId xmlns:a16="http://schemas.microsoft.com/office/drawing/2014/main" id="{A45DABAB-DECF-E49E-6158-FA01F18F2B8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7453012">
              <a:off x="3382605" y="1900991"/>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5" name="Picture 5">
              <a:extLst>
                <a:ext uri="{FF2B5EF4-FFF2-40B4-BE49-F238E27FC236}">
                  <a16:creationId xmlns:a16="http://schemas.microsoft.com/office/drawing/2014/main" id="{21CED658-4D25-BD01-55ED-78B81D93518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337759" y="799063"/>
              <a:ext cx="1260000" cy="10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0C803849-2154-DF81-D636-909BAB194D09}"/>
              </a:ext>
            </a:extLst>
          </p:cNvPr>
          <p:cNvGrpSpPr>
            <a:grpSpLocks/>
          </p:cNvGrpSpPr>
          <p:nvPr/>
        </p:nvGrpSpPr>
        <p:grpSpPr bwMode="auto">
          <a:xfrm rot="11269832">
            <a:off x="4589463" y="4135439"/>
            <a:ext cx="533400" cy="936625"/>
            <a:chOff x="797725" y="342593"/>
            <a:chExt cx="533312" cy="936294"/>
          </a:xfrm>
        </p:grpSpPr>
        <p:sp>
          <p:nvSpPr>
            <p:cNvPr id="26" name="Dowolny kształt 25">
              <a:extLst>
                <a:ext uri="{FF2B5EF4-FFF2-40B4-BE49-F238E27FC236}">
                  <a16:creationId xmlns:a16="http://schemas.microsoft.com/office/drawing/2014/main" id="{E1631B82-DBAF-941B-F503-4C183F6D864B}"/>
                </a:ext>
              </a:extLst>
            </p:cNvPr>
            <p:cNvSpPr/>
            <p:nvPr/>
          </p:nvSpPr>
          <p:spPr>
            <a:xfrm rot="21356733" flipV="1">
              <a:off x="979650" y="496991"/>
              <a:ext cx="360303" cy="79188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A5D49ADB-B37C-7F3C-7F9B-C8E4D353C884}"/>
                </a:ext>
              </a:extLst>
            </p:cNvPr>
            <p:cNvSpPr/>
            <p:nvPr/>
          </p:nvSpPr>
          <p:spPr>
            <a:xfrm rot="3917223" flipV="1">
              <a:off x="826265" y="333555"/>
              <a:ext cx="385627"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3F90BFD6-0705-A2F1-8160-BD42D14E6A07}"/>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4101" name="Picture 22">
            <a:extLst>
              <a:ext uri="{FF2B5EF4-FFF2-40B4-BE49-F238E27FC236}">
                <a16:creationId xmlns:a16="http://schemas.microsoft.com/office/drawing/2014/main" id="{3E947211-8476-B785-8240-5127168CDD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A3ED70A8-0258-B93F-4982-5239DEE2D8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9E1642F4-CB24-4A63-6265-8AC503181005}"/>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76DAFEB5-9B1A-CBA1-701B-97FE40A57BC6}"/>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E3AD81E9-A140-74C3-567D-5FD116BE85B7}"/>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149EEBE1-0A0C-11BF-198C-E0086A1B1507}"/>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F6BB338C-A5B1-3F18-B6A9-0B3C5AC84347}"/>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A979BF07-FC02-CBFA-282A-49987E9F52E0}"/>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46ED88C2-3D1D-E646-C33E-E7AD46B30CD6}"/>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423B4BD5-FDDC-040C-CAF8-36A7A4D24BA7}"/>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A0CE1210-0AA6-DDF6-B4AF-E4C868D82370}"/>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0" name="Picture 2">
            <a:extLst>
              <a:ext uri="{FF2B5EF4-FFF2-40B4-BE49-F238E27FC236}">
                <a16:creationId xmlns:a16="http://schemas.microsoft.com/office/drawing/2014/main" id="{1310E164-871A-1C50-38B1-AB308FD9F3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5987" b="5987"/>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1B83EC9C-6EE3-0CC3-3B8E-452FAE1B9C1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1541" b="1541"/>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F3D68124-86D8-70F2-8395-1D6AEB01403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8720" b="8720"/>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DECB5A9C-CF4E-7B72-1DD3-F7A0BDFB9D5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2295EFD2-28A2-CD54-69DF-644DD9BEA4D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1484" r="1484"/>
          <a:stretch/>
        </p:blipFill>
        <p:spPr bwMode="auto">
          <a:xfrm>
            <a:off x="8334376" y="5559426"/>
            <a:ext cx="1285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41"/>
                                        </p:tgtEl>
                                        <p:attrNameLst>
                                          <p:attrName>ppt_x</p:attrName>
                                        </p:attrNameLst>
                                      </p:cBhvr>
                                      <p:tavLst>
                                        <p:tav tm="0">
                                          <p:val>
                                            <p:strVal val="ppt_x"/>
                                          </p:val>
                                        </p:tav>
                                        <p:tav tm="100000">
                                          <p:val>
                                            <p:strVal val="ppt_x"/>
                                          </p:val>
                                        </p:tav>
                                      </p:tavLst>
                                    </p:anim>
                                    <p:anim calcmode="lin" valueType="num">
                                      <p:cBhvr additive="base">
                                        <p:cTn id="20" dur="500"/>
                                        <p:tgtEl>
                                          <p:spTgt spid="41"/>
                                        </p:tgtEl>
                                        <p:attrNameLst>
                                          <p:attrName>ppt_y</p:attrName>
                                        </p:attrNameLst>
                                      </p:cBhvr>
                                      <p:tavLst>
                                        <p:tav tm="0">
                                          <p:val>
                                            <p:strVal val="ppt_y"/>
                                          </p:val>
                                        </p:tav>
                                        <p:tav tm="100000">
                                          <p:val>
                                            <p:strVal val="1+ppt_h/2"/>
                                          </p:val>
                                        </p:tav>
                                      </p:tavLst>
                                    </p:anim>
                                    <p:set>
                                      <p:cBhvr>
                                        <p:cTn id="2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2" restart="whenNotActive" fill="hold" evtFilter="cancelBubble" nodeType="interactiveSeq">
                <p:stCondLst>
                  <p:cond evt="onClick" delay="0">
                    <p:tgtEl>
                      <p:spTgt spid="42"/>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32" presetClass="emph" presetSubtype="0" repeatCount="2000" fill="hold" nodeType="clickEffect">
                                  <p:stCondLst>
                                    <p:cond delay="0"/>
                                  </p:stCondLst>
                                  <p:childTnLst>
                                    <p:animRot by="120000">
                                      <p:cBhvr>
                                        <p:cTn id="26" dur="100" fill="hold">
                                          <p:stCondLst>
                                            <p:cond delay="0"/>
                                          </p:stCondLst>
                                        </p:cTn>
                                        <p:tgtEl>
                                          <p:spTgt spid="42"/>
                                        </p:tgtEl>
                                        <p:attrNameLst>
                                          <p:attrName>r</p:attrName>
                                        </p:attrNameLst>
                                      </p:cBhvr>
                                    </p:animRot>
                                    <p:animRot by="-240000">
                                      <p:cBhvr>
                                        <p:cTn id="27" dur="200" fill="hold">
                                          <p:stCondLst>
                                            <p:cond delay="200"/>
                                          </p:stCondLst>
                                        </p:cTn>
                                        <p:tgtEl>
                                          <p:spTgt spid="42"/>
                                        </p:tgtEl>
                                        <p:attrNameLst>
                                          <p:attrName>r</p:attrName>
                                        </p:attrNameLst>
                                      </p:cBhvr>
                                    </p:animRot>
                                    <p:animRot by="240000">
                                      <p:cBhvr>
                                        <p:cTn id="28" dur="200" fill="hold">
                                          <p:stCondLst>
                                            <p:cond delay="400"/>
                                          </p:stCondLst>
                                        </p:cTn>
                                        <p:tgtEl>
                                          <p:spTgt spid="42"/>
                                        </p:tgtEl>
                                        <p:attrNameLst>
                                          <p:attrName>r</p:attrName>
                                        </p:attrNameLst>
                                      </p:cBhvr>
                                    </p:animRot>
                                    <p:animRot by="-240000">
                                      <p:cBhvr>
                                        <p:cTn id="29" dur="200" fill="hold">
                                          <p:stCondLst>
                                            <p:cond delay="600"/>
                                          </p:stCondLst>
                                        </p:cTn>
                                        <p:tgtEl>
                                          <p:spTgt spid="42"/>
                                        </p:tgtEl>
                                        <p:attrNameLst>
                                          <p:attrName>r</p:attrName>
                                        </p:attrNameLst>
                                      </p:cBhvr>
                                    </p:animRot>
                                    <p:animRot by="120000">
                                      <p:cBhvr>
                                        <p:cTn id="30" dur="200" fill="hold">
                                          <p:stCondLst>
                                            <p:cond delay="800"/>
                                          </p:stCondLst>
                                        </p:cTn>
                                        <p:tgtEl>
                                          <p:spTgt spid="4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par>
                                <p:cTn id="31" presetID="1" presetClass="exit" presetSubtype="0" fill="hold" nodeType="withEffect">
                                  <p:stCondLst>
                                    <p:cond delay="0"/>
                                  </p:stCondLst>
                                  <p:childTnLst>
                                    <p:set>
                                      <p:cBhvr>
                                        <p:cTn id="32" dur="1" fill="hold">
                                          <p:stCondLst>
                                            <p:cond delay="0"/>
                                          </p:stCondLst>
                                        </p:cTn>
                                        <p:tgtEl>
                                          <p:spTgt spid="4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4"/>
                                        </p:tgtEl>
                                        <p:attrNameLst>
                                          <p:attrName>style.visibility</p:attrName>
                                        </p:attrNameLst>
                                      </p:cBhvr>
                                      <p:to>
                                        <p:strVal val="hidden"/>
                                      </p:to>
                                    </p:set>
                                  </p:childTnLst>
                                </p:cTn>
                              </p:par>
                            </p:childTnLst>
                          </p:cTn>
                        </p:par>
                        <p:par>
                          <p:cTn id="39" fill="hold" nodeType="afterGroup">
                            <p:stCondLst>
                              <p:cond delay="2000"/>
                            </p:stCondLst>
                            <p:childTnLst>
                              <p:par>
                                <p:cTn id="40" presetID="53" presetClass="entr" presetSubtype="16"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childTnLst>
                          </p:cTn>
                        </p:par>
                      </p:childTnLst>
                    </p:cTn>
                  </p:par>
                </p:childTnLst>
              </p:cTn>
              <p:nextCondLst>
                <p:cond evt="onClick" delay="0">
                  <p:tgtEl>
                    <p:spTgt spid="42"/>
                  </p:tgtEl>
                </p:cond>
              </p:nextCondLst>
            </p:seq>
            <p:seq concurrent="1" nextAc="seek">
              <p:cTn id="45" restart="whenNotActive" fill="hold" evtFilter="cancelBubble" nodeType="interactiveSeq">
                <p:stCondLst>
                  <p:cond evt="onClick" delay="0">
                    <p:tgtEl>
                      <p:spTgt spid="43"/>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5" presetClass="exit" presetSubtype="0" fill="hold" nodeType="clickEffect">
                                  <p:stCondLst>
                                    <p:cond delay="0"/>
                                  </p:stCondLst>
                                  <p:childTnLst>
                                    <p:anim calcmode="lin" valueType="num">
                                      <p:cBhvr>
                                        <p:cTn id="49" dur="1000"/>
                                        <p:tgtEl>
                                          <p:spTgt spid="43"/>
                                        </p:tgtEl>
                                        <p:attrNameLst>
                                          <p:attrName>ppt_w</p:attrName>
                                        </p:attrNameLst>
                                      </p:cBhvr>
                                      <p:tavLst>
                                        <p:tav tm="0">
                                          <p:val>
                                            <p:strVal val="ppt_w"/>
                                          </p:val>
                                        </p:tav>
                                        <p:tav tm="100000">
                                          <p:val>
                                            <p:fltVal val="0"/>
                                          </p:val>
                                        </p:tav>
                                      </p:tavLst>
                                    </p:anim>
                                    <p:anim calcmode="lin" valueType="num">
                                      <p:cBhvr>
                                        <p:cTn id="50" dur="1000"/>
                                        <p:tgtEl>
                                          <p:spTgt spid="43"/>
                                        </p:tgtEl>
                                        <p:attrNameLst>
                                          <p:attrName>ppt_h</p:attrName>
                                        </p:attrNameLst>
                                      </p:cBhvr>
                                      <p:tavLst>
                                        <p:tav tm="0">
                                          <p:val>
                                            <p:strVal val="ppt_h"/>
                                          </p:val>
                                        </p:tav>
                                        <p:tav tm="100000">
                                          <p:val>
                                            <p:fltVal val="0"/>
                                          </p:val>
                                        </p:tav>
                                      </p:tavLst>
                                    </p:anim>
                                    <p:anim calcmode="lin" valueType="num">
                                      <p:cBhvr>
                                        <p:cTn id="51" dur="1000"/>
                                        <p:tgtEl>
                                          <p:spTgt spid="4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2" dur="1000"/>
                                        <p:tgtEl>
                                          <p:spTgt spid="4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3"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4" restart="whenNotActive" fill="hold" evtFilter="cancelBubble" nodeType="interactiveSeq">
                <p:stCondLst>
                  <p:cond evt="onClick" delay="0">
                    <p:tgtEl>
                      <p:spTgt spid="44"/>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9" presetClass="exit" presetSubtype="0" fill="hold" nodeType="clickEffect">
                                  <p:stCondLst>
                                    <p:cond delay="0"/>
                                  </p:stCondLst>
                                  <p:childTnLst>
                                    <p:animEffect transition="out" filter="dissolve">
                                      <p:cBhvr>
                                        <p:cTn id="58" dur="500"/>
                                        <p:tgtEl>
                                          <p:spTgt spid="44"/>
                                        </p:tgtEl>
                                      </p:cBhvr>
                                    </p:animEffect>
                                    <p:set>
                                      <p:cBhvr>
                                        <p:cTn id="5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0" restart="whenNotActive" fill="hold" evtFilter="cancelBubble" nodeType="interactiveSeq">
                <p:stCondLst>
                  <p:cond evt="onClick" delay="0">
                    <p:tgtEl>
                      <p:spTgt spid="40"/>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0" presetClass="exit" presetSubtype="0" fill="hold" nodeType="clickEffect">
                                  <p:stCondLst>
                                    <p:cond delay="0"/>
                                  </p:stCondLst>
                                  <p:childTnLst>
                                    <p:animEffect transition="out" filter="fade">
                                      <p:cBhvr>
                                        <p:cTn id="64" dur="500"/>
                                        <p:tgtEl>
                                          <p:spTgt spid="40"/>
                                        </p:tgtEl>
                                      </p:cBhvr>
                                    </p:animEffect>
                                    <p:set>
                                      <p:cBhvr>
                                        <p:cTn id="6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0B6B34A3-08EC-B844-4986-8D1D88068519}"/>
              </a:ext>
            </a:extLst>
          </p:cNvPr>
          <p:cNvGrpSpPr>
            <a:grpSpLocks/>
          </p:cNvGrpSpPr>
          <p:nvPr/>
        </p:nvGrpSpPr>
        <p:grpSpPr bwMode="auto">
          <a:xfrm>
            <a:off x="1724025" y="1135063"/>
            <a:ext cx="5543550" cy="5581650"/>
            <a:chOff x="2939672" y="439453"/>
            <a:chExt cx="5544000" cy="5581079"/>
          </a:xfrm>
        </p:grpSpPr>
        <p:grpSp>
          <p:nvGrpSpPr>
            <p:cNvPr id="5141" name="Grupa 12">
              <a:extLst>
                <a:ext uri="{FF2B5EF4-FFF2-40B4-BE49-F238E27FC236}">
                  <a16:creationId xmlns:a16="http://schemas.microsoft.com/office/drawing/2014/main" id="{6E92DD43-F345-AF14-6458-1B7F1F878653}"/>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9FBC0C65-6F3D-340D-EC64-34F5F3C8777C}"/>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81B0ABA4-7CC9-3BA7-00EF-75B5E6AF8A88}"/>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DC11EBCD-22C3-2AAA-910C-E14379F8EC23}"/>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53B9732E-EB91-55FD-A30C-BF12996E0AF7}"/>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A507E2C3-642B-9295-1CED-00388580D639}"/>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0738F8CB-5A92-0DAB-031E-3E3EB10708A2}"/>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EF2B84DB-B29B-62B9-A4D8-6A9CF4385AEF}"/>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02866EAD-04FC-F797-EDD2-ED17D5508E0D}"/>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8A9FF38F-6BBA-D443-1123-236AF2C68C9E}"/>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7F43BCAB-6A39-A621-A1C8-FEF1B21A3A84}"/>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8555F59F-850E-AACF-6FBA-D3DE28DF405C}"/>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BF986C70-BC27-A552-FA18-B600D3D4E5F2}"/>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8E3A9F8E-7405-CD72-97D2-2C17E5461F90}"/>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5142" name="Picture 3">
              <a:extLst>
                <a:ext uri="{FF2B5EF4-FFF2-40B4-BE49-F238E27FC236}">
                  <a16:creationId xmlns:a16="http://schemas.microsoft.com/office/drawing/2014/main" id="{26C5FBCE-7FE4-9955-19B7-AAB4D873B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633" r="13633"/>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3" name="Picture 22">
              <a:extLst>
                <a:ext uri="{FF2B5EF4-FFF2-40B4-BE49-F238E27FC236}">
                  <a16:creationId xmlns:a16="http://schemas.microsoft.com/office/drawing/2014/main" id="{67FFAAC0-8171-42A4-FD7F-77A69F6F4A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4" name="Picture 4">
              <a:extLst>
                <a:ext uri="{FF2B5EF4-FFF2-40B4-BE49-F238E27FC236}">
                  <a16:creationId xmlns:a16="http://schemas.microsoft.com/office/drawing/2014/main" id="{DDBA60D3-4B6D-FD35-6835-35FAB8CD1C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7050694" y="3350397"/>
              <a:ext cx="1080362" cy="126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5" name="Picture 8">
              <a:extLst>
                <a:ext uri="{FF2B5EF4-FFF2-40B4-BE49-F238E27FC236}">
                  <a16:creationId xmlns:a16="http://schemas.microsoft.com/office/drawing/2014/main" id="{0EF00162-10A4-AAEB-C2E7-47E8420603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926086" y="4333155"/>
              <a:ext cx="101832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6" name="Picture 13">
              <a:extLst>
                <a:ext uri="{FF2B5EF4-FFF2-40B4-BE49-F238E27FC236}">
                  <a16:creationId xmlns:a16="http://schemas.microsoft.com/office/drawing/2014/main" id="{900A3266-D208-FC5D-B503-CA951DF199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428019" y="4363101"/>
              <a:ext cx="1052398" cy="123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7" name="Picture 2">
              <a:extLst>
                <a:ext uri="{FF2B5EF4-FFF2-40B4-BE49-F238E27FC236}">
                  <a16:creationId xmlns:a16="http://schemas.microsoft.com/office/drawing/2014/main" id="{A733979C-E0DE-0C7A-7C71-1C6AAB07B7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8" name="Picture 14">
              <a:extLst>
                <a:ext uri="{FF2B5EF4-FFF2-40B4-BE49-F238E27FC236}">
                  <a16:creationId xmlns:a16="http://schemas.microsoft.com/office/drawing/2014/main" id="{1857A75C-5274-BF3B-9379-816DCA35309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7453012">
              <a:off x="3382605" y="1900991"/>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9" name="Picture 5">
              <a:extLst>
                <a:ext uri="{FF2B5EF4-FFF2-40B4-BE49-F238E27FC236}">
                  <a16:creationId xmlns:a16="http://schemas.microsoft.com/office/drawing/2014/main" id="{D3381232-9038-58B7-C94D-644401CB9A0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337759" y="799063"/>
              <a:ext cx="1260000" cy="10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D172E15A-80BE-5818-8B7B-5485769A02A8}"/>
              </a:ext>
            </a:extLst>
          </p:cNvPr>
          <p:cNvGrpSpPr>
            <a:grpSpLocks/>
          </p:cNvGrpSpPr>
          <p:nvPr/>
        </p:nvGrpSpPr>
        <p:grpSpPr bwMode="auto">
          <a:xfrm rot="3100007">
            <a:off x="4468019" y="2675731"/>
            <a:ext cx="533400" cy="935038"/>
            <a:chOff x="797725" y="342593"/>
            <a:chExt cx="533312" cy="936294"/>
          </a:xfrm>
        </p:grpSpPr>
        <p:sp>
          <p:nvSpPr>
            <p:cNvPr id="26" name="Dowolny kształt 25">
              <a:extLst>
                <a:ext uri="{FF2B5EF4-FFF2-40B4-BE49-F238E27FC236}">
                  <a16:creationId xmlns:a16="http://schemas.microsoft.com/office/drawing/2014/main" id="{88E442B3-A2B0-7D07-6410-588C6A3F1BDC}"/>
                </a:ext>
              </a:extLst>
            </p:cNvPr>
            <p:cNvSpPr/>
            <p:nvPr/>
          </p:nvSpPr>
          <p:spPr>
            <a:xfrm rot="21356733" flipV="1">
              <a:off x="970008" y="481835"/>
              <a:ext cx="360303" cy="791637"/>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A38D354C-BD1A-5417-BB44-4D76B6BE92A9}"/>
                </a:ext>
              </a:extLst>
            </p:cNvPr>
            <p:cNvSpPr/>
            <p:nvPr/>
          </p:nvSpPr>
          <p:spPr>
            <a:xfrm rot="3917223" flipV="1">
              <a:off x="817166" y="322344"/>
              <a:ext cx="384691" cy="42379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5A0C54E7-241A-297D-1336-1750C0A4EF5E}"/>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5125" name="Picture 22">
            <a:extLst>
              <a:ext uri="{FF2B5EF4-FFF2-40B4-BE49-F238E27FC236}">
                <a16:creationId xmlns:a16="http://schemas.microsoft.com/office/drawing/2014/main" id="{F20EFFE9-430E-4F15-BA7C-82AD6E47D04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915205DA-437B-107C-6BAB-6610B82E0E0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DCFBD587-A348-E947-BDF2-2F5F03E2C6CB}"/>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410B47C0-7278-FDAE-7E2D-FA81E575B18D}"/>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008B62F9-9258-F049-256F-34287014451F}"/>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E3B16D61-EB06-84F9-8EA4-A5CE0E0CE8A1}"/>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132C4262-4B63-2A07-A413-4E5E5D8FAA79}"/>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9C171B3E-A49B-6AA3-ED9D-1B1DB725B48B}"/>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A6CCD28E-07E8-9A92-6A34-9B5B300C43E8}"/>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CB9D9DD6-249B-F73C-A32F-AF5B4A0FAC3D}"/>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F228974F-6B00-4AB4-DCAF-333514911534}"/>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0" name="Picture 2">
            <a:extLst>
              <a:ext uri="{FF2B5EF4-FFF2-40B4-BE49-F238E27FC236}">
                <a16:creationId xmlns:a16="http://schemas.microsoft.com/office/drawing/2014/main" id="{E64B00E2-365A-7E1F-AB28-19EDB67E28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5987" b="5987"/>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9030FBC4-C83D-377F-93D5-6F69E9E85A5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6534" b="6534"/>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D75AB77E-35C9-A511-7303-B2C59809EBD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9089" b="9089"/>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86238A39-8FB2-1734-2B1A-50B9A094FC6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7D25F43C-D5BA-3C58-154C-5915C96A698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345" r="345"/>
          <a:stretch/>
        </p:blipFill>
        <p:spPr bwMode="auto">
          <a:xfrm>
            <a:off x="8334376" y="5559426"/>
            <a:ext cx="1285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0"/>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40"/>
                                        </p:tgtEl>
                                      </p:cBhvr>
                                    </p:animEffect>
                                    <p:set>
                                      <p:cBhvr>
                                        <p:cTn id="2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1" restart="whenNotActive" fill="hold" evtFilter="cancelBubble" nodeType="interactiveSeq">
                <p:stCondLst>
                  <p:cond evt="onClick" delay="0">
                    <p:tgtEl>
                      <p:spTgt spid="41"/>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32" presetClass="emph" presetSubtype="0" repeatCount="2000" fill="hold" nodeType="clickEffect">
                                  <p:stCondLst>
                                    <p:cond delay="0"/>
                                  </p:stCondLst>
                                  <p:childTnLst>
                                    <p:animRot by="120000">
                                      <p:cBhvr>
                                        <p:cTn id="25" dur="100" fill="hold">
                                          <p:stCondLst>
                                            <p:cond delay="0"/>
                                          </p:stCondLst>
                                        </p:cTn>
                                        <p:tgtEl>
                                          <p:spTgt spid="41"/>
                                        </p:tgtEl>
                                        <p:attrNameLst>
                                          <p:attrName>r</p:attrName>
                                        </p:attrNameLst>
                                      </p:cBhvr>
                                    </p:animRot>
                                    <p:animRot by="-240000">
                                      <p:cBhvr>
                                        <p:cTn id="26" dur="200" fill="hold">
                                          <p:stCondLst>
                                            <p:cond delay="200"/>
                                          </p:stCondLst>
                                        </p:cTn>
                                        <p:tgtEl>
                                          <p:spTgt spid="41"/>
                                        </p:tgtEl>
                                        <p:attrNameLst>
                                          <p:attrName>r</p:attrName>
                                        </p:attrNameLst>
                                      </p:cBhvr>
                                    </p:animRot>
                                    <p:animRot by="240000">
                                      <p:cBhvr>
                                        <p:cTn id="27" dur="200" fill="hold">
                                          <p:stCondLst>
                                            <p:cond delay="400"/>
                                          </p:stCondLst>
                                        </p:cTn>
                                        <p:tgtEl>
                                          <p:spTgt spid="41"/>
                                        </p:tgtEl>
                                        <p:attrNameLst>
                                          <p:attrName>r</p:attrName>
                                        </p:attrNameLst>
                                      </p:cBhvr>
                                    </p:animRot>
                                    <p:animRot by="-240000">
                                      <p:cBhvr>
                                        <p:cTn id="28" dur="200" fill="hold">
                                          <p:stCondLst>
                                            <p:cond delay="600"/>
                                          </p:stCondLst>
                                        </p:cTn>
                                        <p:tgtEl>
                                          <p:spTgt spid="41"/>
                                        </p:tgtEl>
                                        <p:attrNameLst>
                                          <p:attrName>r</p:attrName>
                                        </p:attrNameLst>
                                      </p:cBhvr>
                                    </p:animRot>
                                    <p:animRot by="120000">
                                      <p:cBhvr>
                                        <p:cTn id="29" dur="200" fill="hold">
                                          <p:stCondLst>
                                            <p:cond delay="800"/>
                                          </p:stCondLst>
                                        </p:cTn>
                                        <p:tgtEl>
                                          <p:spTgt spid="41"/>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par>
                                <p:cTn id="30" presetID="1" presetClass="exit" presetSubtype="0" fill="hold" nodeType="withEffect">
                                  <p:stCondLst>
                                    <p:cond delay="0"/>
                                  </p:stCondLst>
                                  <p:childTnLst>
                                    <p:set>
                                      <p:cBhvr>
                                        <p:cTn id="31" dur="1" fill="hold">
                                          <p:stCondLst>
                                            <p:cond delay="0"/>
                                          </p:stCondLst>
                                        </p:cTn>
                                        <p:tgtEl>
                                          <p:spTgt spid="4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42"/>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43"/>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44"/>
                                        </p:tgtEl>
                                        <p:attrNameLst>
                                          <p:attrName>style.visibility</p:attrName>
                                        </p:attrNameLst>
                                      </p:cBhvr>
                                      <p:to>
                                        <p:strVal val="hidden"/>
                                      </p:to>
                                    </p:set>
                                  </p:childTnLst>
                                </p:cTn>
                              </p:par>
                            </p:childTnLst>
                          </p:cTn>
                        </p:par>
                        <p:par>
                          <p:cTn id="38" fill="hold" nodeType="afterGroup">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childTnLst>
                    </p:cTn>
                  </p:par>
                </p:childTnLst>
              </p:cTn>
              <p:nextCondLst>
                <p:cond evt="onClick" delay="0">
                  <p:tgtEl>
                    <p:spTgt spid="41"/>
                  </p:tgtEl>
                </p:cond>
              </p:nextCondLst>
            </p:seq>
            <p:seq concurrent="1" nextAc="seek">
              <p:cTn id="44" restart="whenNotActive" fill="hold" evtFilter="cancelBubble" nodeType="interactiveSeq">
                <p:stCondLst>
                  <p:cond evt="onClick" delay="0">
                    <p:tgtEl>
                      <p:spTgt spid="42"/>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nodeType="clickEffect">
                                  <p:stCondLst>
                                    <p:cond delay="0"/>
                                  </p:stCondLst>
                                  <p:childTnLst>
                                    <p:animEffect transition="out" filter="fade">
                                      <p:cBhvr>
                                        <p:cTn id="48" dur="500"/>
                                        <p:tgtEl>
                                          <p:spTgt spid="42"/>
                                        </p:tgtEl>
                                      </p:cBhvr>
                                    </p:animEffect>
                                    <p:set>
                                      <p:cBhvr>
                                        <p:cTn id="4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50" restart="whenNotActive" fill="hold" evtFilter="cancelBubble" nodeType="interactiveSeq">
                <p:stCondLst>
                  <p:cond evt="onClick" delay="0">
                    <p:tgtEl>
                      <p:spTgt spid="4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5" presetClass="exit" presetSubtype="0" fill="hold" nodeType="clickEffect">
                                  <p:stCondLst>
                                    <p:cond delay="0"/>
                                  </p:stCondLst>
                                  <p:childTnLst>
                                    <p:anim calcmode="lin" valueType="num">
                                      <p:cBhvr>
                                        <p:cTn id="54" dur="1000"/>
                                        <p:tgtEl>
                                          <p:spTgt spid="43"/>
                                        </p:tgtEl>
                                        <p:attrNameLst>
                                          <p:attrName>ppt_w</p:attrName>
                                        </p:attrNameLst>
                                      </p:cBhvr>
                                      <p:tavLst>
                                        <p:tav tm="0">
                                          <p:val>
                                            <p:strVal val="ppt_w"/>
                                          </p:val>
                                        </p:tav>
                                        <p:tav tm="100000">
                                          <p:val>
                                            <p:fltVal val="0"/>
                                          </p:val>
                                        </p:tav>
                                      </p:tavLst>
                                    </p:anim>
                                    <p:anim calcmode="lin" valueType="num">
                                      <p:cBhvr>
                                        <p:cTn id="55" dur="1000"/>
                                        <p:tgtEl>
                                          <p:spTgt spid="43"/>
                                        </p:tgtEl>
                                        <p:attrNameLst>
                                          <p:attrName>ppt_h</p:attrName>
                                        </p:attrNameLst>
                                      </p:cBhvr>
                                      <p:tavLst>
                                        <p:tav tm="0">
                                          <p:val>
                                            <p:strVal val="ppt_h"/>
                                          </p:val>
                                        </p:tav>
                                        <p:tav tm="100000">
                                          <p:val>
                                            <p:fltVal val="0"/>
                                          </p:val>
                                        </p:tav>
                                      </p:tavLst>
                                    </p:anim>
                                    <p:anim calcmode="lin" valueType="num">
                                      <p:cBhvr>
                                        <p:cTn id="56" dur="1000"/>
                                        <p:tgtEl>
                                          <p:spTgt spid="4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7" dur="1000"/>
                                        <p:tgtEl>
                                          <p:spTgt spid="4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8"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9" restart="whenNotActive" fill="hold" evtFilter="cancelBubble" nodeType="interactiveSeq">
                <p:stCondLst>
                  <p:cond evt="onClick" delay="0">
                    <p:tgtEl>
                      <p:spTgt spid="44"/>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 presetClass="exit" presetSubtype="4" fill="hold" nodeType="clickEffect">
                                  <p:stCondLst>
                                    <p:cond delay="0"/>
                                  </p:stCondLst>
                                  <p:childTnLst>
                                    <p:anim calcmode="lin" valueType="num">
                                      <p:cBhvr additive="base">
                                        <p:cTn id="63" dur="500"/>
                                        <p:tgtEl>
                                          <p:spTgt spid="44"/>
                                        </p:tgtEl>
                                        <p:attrNameLst>
                                          <p:attrName>ppt_x</p:attrName>
                                        </p:attrNameLst>
                                      </p:cBhvr>
                                      <p:tavLst>
                                        <p:tav tm="0">
                                          <p:val>
                                            <p:strVal val="ppt_x"/>
                                          </p:val>
                                        </p:tav>
                                        <p:tav tm="100000">
                                          <p:val>
                                            <p:strVal val="ppt_x"/>
                                          </p:val>
                                        </p:tav>
                                      </p:tavLst>
                                    </p:anim>
                                    <p:anim calcmode="lin" valueType="num">
                                      <p:cBhvr additive="base">
                                        <p:cTn id="64" dur="500"/>
                                        <p:tgtEl>
                                          <p:spTgt spid="44"/>
                                        </p:tgtEl>
                                        <p:attrNameLst>
                                          <p:attrName>ppt_y</p:attrName>
                                        </p:attrNameLst>
                                      </p:cBhvr>
                                      <p:tavLst>
                                        <p:tav tm="0">
                                          <p:val>
                                            <p:strVal val="ppt_y"/>
                                          </p:val>
                                        </p:tav>
                                        <p:tav tm="100000">
                                          <p:val>
                                            <p:strVal val="1+ppt_h/2"/>
                                          </p:val>
                                        </p:tav>
                                      </p:tavLst>
                                    </p:anim>
                                    <p:set>
                                      <p:cBhvr>
                                        <p:cTn id="6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1E9EB585-2EA9-4059-E5F6-81F39265B523}"/>
              </a:ext>
            </a:extLst>
          </p:cNvPr>
          <p:cNvGrpSpPr>
            <a:grpSpLocks/>
          </p:cNvGrpSpPr>
          <p:nvPr/>
        </p:nvGrpSpPr>
        <p:grpSpPr bwMode="auto">
          <a:xfrm>
            <a:off x="1724025" y="1135063"/>
            <a:ext cx="5543550" cy="5581650"/>
            <a:chOff x="2939672" y="439453"/>
            <a:chExt cx="5544000" cy="5581079"/>
          </a:xfrm>
        </p:grpSpPr>
        <p:grpSp>
          <p:nvGrpSpPr>
            <p:cNvPr id="6165" name="Grupa 12">
              <a:extLst>
                <a:ext uri="{FF2B5EF4-FFF2-40B4-BE49-F238E27FC236}">
                  <a16:creationId xmlns:a16="http://schemas.microsoft.com/office/drawing/2014/main" id="{56679293-66E6-1A46-0A1B-94F9F45A20EE}"/>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3B128BDF-28C9-6421-A8DB-66BD795BEB16}"/>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DFC8BF05-388C-D055-A513-10A3A1C7455A}"/>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619D0372-1A1B-AE41-74B7-AE8C57678AEB}"/>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7BFA3CB9-648F-CCAD-0359-18806C94231D}"/>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76EDB8B1-AEB1-8B82-1792-11551952A6F3}"/>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B090DCE3-5A52-F523-76A6-E3CAE994EE44}"/>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BC278518-B374-8D1A-291C-6E45693F118B}"/>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24B9E68E-395B-693D-C713-D5011F514E8E}"/>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5FBC59C7-A84A-C59B-5D31-FC17E14EBC81}"/>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E40DC28C-7EA9-E263-57FD-3E9B154AE55A}"/>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5F23D5D8-D525-1F38-0891-A19F59056606}"/>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7562D4D4-EE60-EE37-436D-452A75D4FC86}"/>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9AD0BC1C-B455-1095-C6AD-A8EE5F12C526}"/>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6166" name="Picture 3">
              <a:extLst>
                <a:ext uri="{FF2B5EF4-FFF2-40B4-BE49-F238E27FC236}">
                  <a16:creationId xmlns:a16="http://schemas.microsoft.com/office/drawing/2014/main" id="{56C36AD4-9CB8-E1AB-853B-45FC0FB914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7" name="Picture 22">
              <a:extLst>
                <a:ext uri="{FF2B5EF4-FFF2-40B4-BE49-F238E27FC236}">
                  <a16:creationId xmlns:a16="http://schemas.microsoft.com/office/drawing/2014/main" id="{ADE1E1EC-08DD-5DFE-5FC2-0E5ED70332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8" name="Picture 4">
              <a:extLst>
                <a:ext uri="{FF2B5EF4-FFF2-40B4-BE49-F238E27FC236}">
                  <a16:creationId xmlns:a16="http://schemas.microsoft.com/office/drawing/2014/main" id="{7365FB2B-CA75-2455-B855-799A597DB4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7050694" y="3350397"/>
              <a:ext cx="1080362" cy="126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9" name="Picture 8">
              <a:extLst>
                <a:ext uri="{FF2B5EF4-FFF2-40B4-BE49-F238E27FC236}">
                  <a16:creationId xmlns:a16="http://schemas.microsoft.com/office/drawing/2014/main" id="{0DA41BE6-F72C-BF67-BC0D-F2A4CB6DAA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926086" y="4333155"/>
              <a:ext cx="101832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0" name="Picture 13">
              <a:extLst>
                <a:ext uri="{FF2B5EF4-FFF2-40B4-BE49-F238E27FC236}">
                  <a16:creationId xmlns:a16="http://schemas.microsoft.com/office/drawing/2014/main" id="{01882709-A30C-D0D3-821C-D48FB72285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306219" y="4446936"/>
              <a:ext cx="1296000" cy="106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1" name="Picture 2">
              <a:extLst>
                <a:ext uri="{FF2B5EF4-FFF2-40B4-BE49-F238E27FC236}">
                  <a16:creationId xmlns:a16="http://schemas.microsoft.com/office/drawing/2014/main" id="{133FAFFF-A862-B725-967D-2892FCDB00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2" name="Picture 14">
              <a:extLst>
                <a:ext uri="{FF2B5EF4-FFF2-40B4-BE49-F238E27FC236}">
                  <a16:creationId xmlns:a16="http://schemas.microsoft.com/office/drawing/2014/main" id="{6BAEF4ED-49FD-B298-D355-5467923B88D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7453012">
              <a:off x="3382604" y="1900990"/>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3" name="Picture 5">
              <a:extLst>
                <a:ext uri="{FF2B5EF4-FFF2-40B4-BE49-F238E27FC236}">
                  <a16:creationId xmlns:a16="http://schemas.microsoft.com/office/drawing/2014/main" id="{1CC9851B-CC82-39A3-1645-5B36F8BC10D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337759" y="799063"/>
              <a:ext cx="1260000" cy="10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B2538565-434E-7DAF-2BE7-F184FCDF8302}"/>
              </a:ext>
            </a:extLst>
          </p:cNvPr>
          <p:cNvGrpSpPr>
            <a:grpSpLocks/>
          </p:cNvGrpSpPr>
          <p:nvPr/>
        </p:nvGrpSpPr>
        <p:grpSpPr bwMode="auto">
          <a:xfrm rot="16200000">
            <a:off x="3518694" y="3750469"/>
            <a:ext cx="533400" cy="935038"/>
            <a:chOff x="797725" y="342593"/>
            <a:chExt cx="533312" cy="936294"/>
          </a:xfrm>
        </p:grpSpPr>
        <p:sp>
          <p:nvSpPr>
            <p:cNvPr id="26" name="Dowolny kształt 25">
              <a:extLst>
                <a:ext uri="{FF2B5EF4-FFF2-40B4-BE49-F238E27FC236}">
                  <a16:creationId xmlns:a16="http://schemas.microsoft.com/office/drawing/2014/main" id="{BDA00FEB-2E3E-9049-6CCF-9537BD962531}"/>
                </a:ext>
              </a:extLst>
            </p:cNvPr>
            <p:cNvSpPr/>
            <p:nvPr/>
          </p:nvSpPr>
          <p:spPr>
            <a:xfrm rot="21356733" flipV="1">
              <a:off x="975496" y="487250"/>
              <a:ext cx="360304" cy="791637"/>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92CE39D2-9966-FA71-FB54-331026B06C35}"/>
                </a:ext>
              </a:extLst>
            </p:cNvPr>
            <p:cNvSpPr/>
            <p:nvPr/>
          </p:nvSpPr>
          <p:spPr>
            <a:xfrm rot="3917223" flipV="1">
              <a:off x="822038" y="323042"/>
              <a:ext cx="384691"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0FB16CC7-4268-9A1A-4802-C53F741B64C7}"/>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6149" name="Picture 22">
            <a:extLst>
              <a:ext uri="{FF2B5EF4-FFF2-40B4-BE49-F238E27FC236}">
                <a16:creationId xmlns:a16="http://schemas.microsoft.com/office/drawing/2014/main" id="{E9F5DF2A-3E92-98CD-51C4-273A648572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4FEBB4F2-7A13-DFDD-90F9-14284402DE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26B380D4-2C1F-9326-61C7-F8C7F723BAC3}"/>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83E94089-287B-7535-90B1-06CBFBF6CEC3}"/>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1FD6E185-CA77-F12C-144C-ED30E4D2B037}"/>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C0966BF7-C882-ED3F-3C82-8C6869B627A3}"/>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BB3D36EC-BDAF-5B9D-E5D8-EED954910AB9}"/>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7FEF7816-99B0-887C-805C-D20A797D238F}"/>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44131ED9-DC2E-7B74-96B9-787ABCCD7A6D}"/>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EDC64C1D-9A0E-D9C7-CC8D-147DEFCE267F}"/>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2AF99F86-1606-4027-FB8F-78159AB6F054}"/>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0" name="Picture 2">
            <a:extLst>
              <a:ext uri="{FF2B5EF4-FFF2-40B4-BE49-F238E27FC236}">
                <a16:creationId xmlns:a16="http://schemas.microsoft.com/office/drawing/2014/main" id="{C018197C-E5DB-AAD9-FDE5-958FD459BE7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5987" b="5987"/>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C30F22D1-2D3C-89C1-D0A9-A308F070F06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12447" b="12447"/>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1D63A721-3F27-B56E-8F63-505C9D3049D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9089" b="9089"/>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A08513C2-FB33-E8DF-361C-2B4D51AF0E7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26C75BE2-485C-9FDC-3EDD-46B466018DE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345" r="345"/>
          <a:stretch/>
        </p:blipFill>
        <p:spPr bwMode="auto">
          <a:xfrm>
            <a:off x="8334376" y="5559426"/>
            <a:ext cx="1285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0"/>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40"/>
                                        </p:tgtEl>
                                      </p:cBhvr>
                                    </p:animEffect>
                                    <p:set>
                                      <p:cBhvr>
                                        <p:cTn id="2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1" restart="whenNotActive" fill="hold" evtFilter="cancelBubble" nodeType="interactiveSeq">
                <p:stCondLst>
                  <p:cond evt="onClick" delay="0">
                    <p:tgtEl>
                      <p:spTgt spid="41"/>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5" presetClass="exit" presetSubtype="0" fill="hold" nodeType="clickEffect">
                                  <p:stCondLst>
                                    <p:cond delay="0"/>
                                  </p:stCondLst>
                                  <p:childTnLst>
                                    <p:anim calcmode="lin" valueType="num">
                                      <p:cBhvr>
                                        <p:cTn id="25" dur="1000"/>
                                        <p:tgtEl>
                                          <p:spTgt spid="41"/>
                                        </p:tgtEl>
                                        <p:attrNameLst>
                                          <p:attrName>ppt_w</p:attrName>
                                        </p:attrNameLst>
                                      </p:cBhvr>
                                      <p:tavLst>
                                        <p:tav tm="0">
                                          <p:val>
                                            <p:strVal val="ppt_w"/>
                                          </p:val>
                                        </p:tav>
                                        <p:tav tm="100000">
                                          <p:val>
                                            <p:fltVal val="0"/>
                                          </p:val>
                                        </p:tav>
                                      </p:tavLst>
                                    </p:anim>
                                    <p:anim calcmode="lin" valueType="num">
                                      <p:cBhvr>
                                        <p:cTn id="26" dur="1000"/>
                                        <p:tgtEl>
                                          <p:spTgt spid="41"/>
                                        </p:tgtEl>
                                        <p:attrNameLst>
                                          <p:attrName>ppt_h</p:attrName>
                                        </p:attrNameLst>
                                      </p:cBhvr>
                                      <p:tavLst>
                                        <p:tav tm="0">
                                          <p:val>
                                            <p:strVal val="ppt_h"/>
                                          </p:val>
                                        </p:tav>
                                        <p:tav tm="100000">
                                          <p:val>
                                            <p:fltVal val="0"/>
                                          </p:val>
                                        </p:tav>
                                      </p:tavLst>
                                    </p:anim>
                                    <p:anim calcmode="lin" valueType="num">
                                      <p:cBhvr>
                                        <p:cTn id="27" dur="1000"/>
                                        <p:tgtEl>
                                          <p:spTgt spid="4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8" dur="1000"/>
                                        <p:tgtEl>
                                          <p:spTgt spid="4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9"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0" restart="whenNotActive" fill="hold" evtFilter="cancelBubble" nodeType="interactiveSeq">
                <p:stCondLst>
                  <p:cond evt="onClick" delay="0">
                    <p:tgtEl>
                      <p:spTgt spid="42"/>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0" presetClass="exit" presetSubtype="0" fill="hold"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6" restart="whenNotActive" fill="hold" evtFilter="cancelBubble" nodeType="interactiveSeq">
                <p:stCondLst>
                  <p:cond evt="onClick" delay="0">
                    <p:tgtEl>
                      <p:spTgt spid="43"/>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32" presetClass="emph" presetSubtype="0" repeatCount="2000" fill="hold" nodeType="clickEffect">
                                  <p:stCondLst>
                                    <p:cond delay="0"/>
                                  </p:stCondLst>
                                  <p:childTnLst>
                                    <p:animRot by="120000">
                                      <p:cBhvr>
                                        <p:cTn id="40" dur="100" fill="hold">
                                          <p:stCondLst>
                                            <p:cond delay="0"/>
                                          </p:stCondLst>
                                        </p:cTn>
                                        <p:tgtEl>
                                          <p:spTgt spid="43"/>
                                        </p:tgtEl>
                                        <p:attrNameLst>
                                          <p:attrName>r</p:attrName>
                                        </p:attrNameLst>
                                      </p:cBhvr>
                                    </p:animRot>
                                    <p:animRot by="-240000">
                                      <p:cBhvr>
                                        <p:cTn id="41" dur="200" fill="hold">
                                          <p:stCondLst>
                                            <p:cond delay="200"/>
                                          </p:stCondLst>
                                        </p:cTn>
                                        <p:tgtEl>
                                          <p:spTgt spid="43"/>
                                        </p:tgtEl>
                                        <p:attrNameLst>
                                          <p:attrName>r</p:attrName>
                                        </p:attrNameLst>
                                      </p:cBhvr>
                                    </p:animRot>
                                    <p:animRot by="240000">
                                      <p:cBhvr>
                                        <p:cTn id="42" dur="200" fill="hold">
                                          <p:stCondLst>
                                            <p:cond delay="400"/>
                                          </p:stCondLst>
                                        </p:cTn>
                                        <p:tgtEl>
                                          <p:spTgt spid="43"/>
                                        </p:tgtEl>
                                        <p:attrNameLst>
                                          <p:attrName>r</p:attrName>
                                        </p:attrNameLst>
                                      </p:cBhvr>
                                    </p:animRot>
                                    <p:animRot by="-240000">
                                      <p:cBhvr>
                                        <p:cTn id="43" dur="200" fill="hold">
                                          <p:stCondLst>
                                            <p:cond delay="600"/>
                                          </p:stCondLst>
                                        </p:cTn>
                                        <p:tgtEl>
                                          <p:spTgt spid="43"/>
                                        </p:tgtEl>
                                        <p:attrNameLst>
                                          <p:attrName>r</p:attrName>
                                        </p:attrNameLst>
                                      </p:cBhvr>
                                    </p:animRot>
                                    <p:animRot by="120000">
                                      <p:cBhvr>
                                        <p:cTn id="44" dur="200" fill="hold">
                                          <p:stCondLst>
                                            <p:cond delay="800"/>
                                          </p:stCondLst>
                                        </p:cTn>
                                        <p:tgtEl>
                                          <p:spTgt spid="43"/>
                                        </p:tgtEl>
                                        <p:attrNameLst>
                                          <p:attrName>r</p:attrName>
                                        </p:attrNameLst>
                                      </p:cBhvr>
                                    </p:animRot>
                                  </p:childTnLst>
                                  <p:subTnLst>
                                    <p:audio>
                                      <p:cMediaNode>
                                        <p:cTn display="0" masterRel="sameClick">
                                          <p:stCondLst>
                                            <p:cond evt="begin" delay="0">
                                              <p:tn val="39"/>
                                            </p:cond>
                                          </p:stCondLst>
                                          <p:endCondLst>
                                            <p:cond evt="onStopAudio" delay="0">
                                              <p:tgtEl>
                                                <p:sldTgt/>
                                              </p:tgtEl>
                                            </p:cond>
                                          </p:endCondLst>
                                        </p:cTn>
                                        <p:tgtEl>
                                          <p:sndTgt r:embed="rId2" name="applause.wav"/>
                                        </p:tgtEl>
                                      </p:cMediaNode>
                                    </p:audio>
                                  </p:subTnLst>
                                </p:cTn>
                              </p:par>
                              <p:par>
                                <p:cTn id="45" presetID="1" presetClass="exit" presetSubtype="0" fill="hold" nodeType="withEffect">
                                  <p:stCondLst>
                                    <p:cond delay="0"/>
                                  </p:stCondLst>
                                  <p:childTnLst>
                                    <p:set>
                                      <p:cBhvr>
                                        <p:cTn id="46" dur="1" fill="hold">
                                          <p:stCondLst>
                                            <p:cond delay="0"/>
                                          </p:stCondLst>
                                        </p:cTn>
                                        <p:tgtEl>
                                          <p:spTgt spid="4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4"/>
                                        </p:tgtEl>
                                        <p:attrNameLst>
                                          <p:attrName>style.visibility</p:attrName>
                                        </p:attrNameLst>
                                      </p:cBhvr>
                                      <p:to>
                                        <p:strVal val="hidden"/>
                                      </p:to>
                                    </p:set>
                                  </p:childTnLst>
                                </p:cTn>
                              </p:par>
                            </p:childTnLst>
                          </p:cTn>
                        </p:par>
                        <p:par>
                          <p:cTn id="53" fill="hold" nodeType="afterGroup">
                            <p:stCondLst>
                              <p:cond delay="2000"/>
                            </p:stCondLst>
                            <p:childTnLst>
                              <p:par>
                                <p:cTn id="54" presetID="53" presetClass="entr" presetSubtype="1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animEffect transition="in" filter="fade">
                                      <p:cBhvr>
                                        <p:cTn id="58" dur="500"/>
                                        <p:tgtEl>
                                          <p:spTgt spid="37"/>
                                        </p:tgtEl>
                                      </p:cBhvr>
                                    </p:animEffect>
                                  </p:childTnLst>
                                </p:cTn>
                              </p:par>
                            </p:childTnLst>
                          </p:cTn>
                        </p:par>
                      </p:childTnLst>
                    </p:cTn>
                  </p:par>
                </p:childTnLst>
              </p:cTn>
              <p:nextCondLst>
                <p:cond evt="onClick" delay="0">
                  <p:tgtEl>
                    <p:spTgt spid="43"/>
                  </p:tgtEl>
                </p:cond>
              </p:nextCondLst>
            </p:seq>
            <p:seq concurrent="1" nextAc="seek">
              <p:cTn id="59" restart="whenNotActive" fill="hold" evtFilter="cancelBubble" nodeType="interactiveSeq">
                <p:stCondLst>
                  <p:cond evt="onClick" delay="0">
                    <p:tgtEl>
                      <p:spTgt spid="44"/>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 presetClass="exit" presetSubtype="4" fill="hold" nodeType="clickEffect">
                                  <p:stCondLst>
                                    <p:cond delay="0"/>
                                  </p:stCondLst>
                                  <p:childTnLst>
                                    <p:anim calcmode="lin" valueType="num">
                                      <p:cBhvr additive="base">
                                        <p:cTn id="63" dur="500"/>
                                        <p:tgtEl>
                                          <p:spTgt spid="44"/>
                                        </p:tgtEl>
                                        <p:attrNameLst>
                                          <p:attrName>ppt_x</p:attrName>
                                        </p:attrNameLst>
                                      </p:cBhvr>
                                      <p:tavLst>
                                        <p:tav tm="0">
                                          <p:val>
                                            <p:strVal val="ppt_x"/>
                                          </p:val>
                                        </p:tav>
                                        <p:tav tm="100000">
                                          <p:val>
                                            <p:strVal val="ppt_x"/>
                                          </p:val>
                                        </p:tav>
                                      </p:tavLst>
                                    </p:anim>
                                    <p:anim calcmode="lin" valueType="num">
                                      <p:cBhvr additive="base">
                                        <p:cTn id="64" dur="500"/>
                                        <p:tgtEl>
                                          <p:spTgt spid="44"/>
                                        </p:tgtEl>
                                        <p:attrNameLst>
                                          <p:attrName>ppt_y</p:attrName>
                                        </p:attrNameLst>
                                      </p:cBhvr>
                                      <p:tavLst>
                                        <p:tav tm="0">
                                          <p:val>
                                            <p:strVal val="ppt_y"/>
                                          </p:val>
                                        </p:tav>
                                        <p:tav tm="100000">
                                          <p:val>
                                            <p:strVal val="1+ppt_h/2"/>
                                          </p:val>
                                        </p:tav>
                                      </p:tavLst>
                                    </p:anim>
                                    <p:set>
                                      <p:cBhvr>
                                        <p:cTn id="6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E1EAB51D-0B03-F06A-867B-8AA656DD67D7}"/>
              </a:ext>
            </a:extLst>
          </p:cNvPr>
          <p:cNvGrpSpPr>
            <a:grpSpLocks/>
          </p:cNvGrpSpPr>
          <p:nvPr/>
        </p:nvGrpSpPr>
        <p:grpSpPr bwMode="auto">
          <a:xfrm>
            <a:off x="1724025" y="1135063"/>
            <a:ext cx="5543550" cy="5581650"/>
            <a:chOff x="2939672" y="439453"/>
            <a:chExt cx="5544000" cy="5581079"/>
          </a:xfrm>
        </p:grpSpPr>
        <p:grpSp>
          <p:nvGrpSpPr>
            <p:cNvPr id="7189" name="Grupa 12">
              <a:extLst>
                <a:ext uri="{FF2B5EF4-FFF2-40B4-BE49-F238E27FC236}">
                  <a16:creationId xmlns:a16="http://schemas.microsoft.com/office/drawing/2014/main" id="{0314F3D9-DDD6-61B0-B662-1F50893F6ED6}"/>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E40359E7-DA85-9EEA-4A9C-F0424B3C4F2A}"/>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5491C646-2BAE-8E90-D3BD-6346BE3BA5F4}"/>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C0512D90-CFD9-AF5B-CBC0-F566842BB5BA}"/>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EEAA1597-C3D4-0D94-FD22-809E5FC60878}"/>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E11BB1AD-84B0-009D-1B08-7D214C59B40E}"/>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E8743E5B-FA85-F99B-EE4B-0AE6838DFD65}"/>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B6ED892F-CA9E-437B-D600-2569A9E5B783}"/>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A6EC8370-29DC-EEF4-F444-9059CF3DF09B}"/>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B9625E95-9193-25B9-7F63-D1C4DA459B64}"/>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20D54DEA-9EA8-A158-435C-907A8B12CB8E}"/>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08839DBD-2C05-4975-DB00-A9F8C51AD5D9}"/>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9FC98C7C-AB16-49CA-B307-BFAD9B2DF007}"/>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84B212E0-F75E-C3A9-66D1-69CE801E6E03}"/>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7190" name="Picture 3">
              <a:extLst>
                <a:ext uri="{FF2B5EF4-FFF2-40B4-BE49-F238E27FC236}">
                  <a16:creationId xmlns:a16="http://schemas.microsoft.com/office/drawing/2014/main" id="{E9843F41-EAF6-8E84-D69A-D7EAEDF454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1" name="Picture 22">
              <a:extLst>
                <a:ext uri="{FF2B5EF4-FFF2-40B4-BE49-F238E27FC236}">
                  <a16:creationId xmlns:a16="http://schemas.microsoft.com/office/drawing/2014/main" id="{35E745F4-CB4B-7F68-EDE6-5EC06324DC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2" name="Picture 4">
              <a:extLst>
                <a:ext uri="{FF2B5EF4-FFF2-40B4-BE49-F238E27FC236}">
                  <a16:creationId xmlns:a16="http://schemas.microsoft.com/office/drawing/2014/main" id="{4FAA3A33-0B2C-12E2-CC86-D26E698F56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6852875" y="3376455"/>
              <a:ext cx="1476000" cy="121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3" name="Picture 8">
              <a:extLst>
                <a:ext uri="{FF2B5EF4-FFF2-40B4-BE49-F238E27FC236}">
                  <a16:creationId xmlns:a16="http://schemas.microsoft.com/office/drawing/2014/main" id="{CD5CC669-9840-F237-8521-9D9A3485CA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709852" y="4333155"/>
              <a:ext cx="145079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4" name="Picture 13">
              <a:extLst>
                <a:ext uri="{FF2B5EF4-FFF2-40B4-BE49-F238E27FC236}">
                  <a16:creationId xmlns:a16="http://schemas.microsoft.com/office/drawing/2014/main" id="{89DD59DA-ED86-8E28-7E23-1E50C56354E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306219" y="4446936"/>
              <a:ext cx="1296000" cy="106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5" name="Picture 2">
              <a:extLst>
                <a:ext uri="{FF2B5EF4-FFF2-40B4-BE49-F238E27FC236}">
                  <a16:creationId xmlns:a16="http://schemas.microsoft.com/office/drawing/2014/main" id="{F2F3DC27-D0F1-BCCC-9688-82B1AD904B7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6" name="Picture 14">
              <a:extLst>
                <a:ext uri="{FF2B5EF4-FFF2-40B4-BE49-F238E27FC236}">
                  <a16:creationId xmlns:a16="http://schemas.microsoft.com/office/drawing/2014/main" id="{2E61D1F4-20D3-22F9-3931-D4838DFB50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rot="7453012">
              <a:off x="3382605" y="1661370"/>
              <a:ext cx="1368000" cy="160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7" name="Picture 5">
              <a:extLst>
                <a:ext uri="{FF2B5EF4-FFF2-40B4-BE49-F238E27FC236}">
                  <a16:creationId xmlns:a16="http://schemas.microsoft.com/office/drawing/2014/main" id="{D88C15D1-AAA0-C11E-A04B-2F737EEB0E2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452840" y="713635"/>
              <a:ext cx="1029840" cy="120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53D31EC9-3930-E9AE-D507-F0A0941786BD}"/>
              </a:ext>
            </a:extLst>
          </p:cNvPr>
          <p:cNvGrpSpPr>
            <a:grpSpLocks/>
          </p:cNvGrpSpPr>
          <p:nvPr/>
        </p:nvGrpSpPr>
        <p:grpSpPr bwMode="auto">
          <a:xfrm rot="3213974">
            <a:off x="4435073" y="2760198"/>
            <a:ext cx="533400" cy="1126896"/>
            <a:chOff x="797725" y="342593"/>
            <a:chExt cx="533312" cy="936294"/>
          </a:xfrm>
        </p:grpSpPr>
        <p:sp>
          <p:nvSpPr>
            <p:cNvPr id="26" name="Dowolny kształt 25">
              <a:extLst>
                <a:ext uri="{FF2B5EF4-FFF2-40B4-BE49-F238E27FC236}">
                  <a16:creationId xmlns:a16="http://schemas.microsoft.com/office/drawing/2014/main" id="{8EF34949-E494-C756-ED0F-4A0EDBF980D1}"/>
                </a:ext>
              </a:extLst>
            </p:cNvPr>
            <p:cNvSpPr/>
            <p:nvPr/>
          </p:nvSpPr>
          <p:spPr>
            <a:xfrm rot="21356733" flipV="1">
              <a:off x="977461" y="490179"/>
              <a:ext cx="360303" cy="79188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53285E4F-5985-26BA-6900-EDBE85B0700C}"/>
                </a:ext>
              </a:extLst>
            </p:cNvPr>
            <p:cNvSpPr/>
            <p:nvPr/>
          </p:nvSpPr>
          <p:spPr>
            <a:xfrm rot="3917223" flipV="1">
              <a:off x="820203" y="324669"/>
              <a:ext cx="385627"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41035529-6C40-9DE1-D1AA-60054554516E}"/>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7173" name="Picture 22">
            <a:extLst>
              <a:ext uri="{FF2B5EF4-FFF2-40B4-BE49-F238E27FC236}">
                <a16:creationId xmlns:a16="http://schemas.microsoft.com/office/drawing/2014/main" id="{D10A0A16-348F-317A-9836-3AFD63CC30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DB3C613F-3EB1-6D5F-3366-F32CF85B2E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20D8BC15-FB39-CB39-EE01-EF6B2CF3F558}"/>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6245830C-466D-D016-3557-D18655C412F5}"/>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5B0BD022-B36D-442D-BFA2-3496416D986B}"/>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8C4D4F27-6F9A-F6D3-4E32-2ACBDD2C1ACE}"/>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B6ED0DD7-CCF9-1D1B-BF28-9B7F77D90344}"/>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8879D1CE-1EA0-CE0B-6283-6DC2BEA30326}"/>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628CACB0-AADA-342D-FBBF-92713F5C18AF}"/>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33F6769E-6B6B-00D0-0FFD-541140FFBBAB}"/>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1" name="Picture 3">
            <a:extLst>
              <a:ext uri="{FF2B5EF4-FFF2-40B4-BE49-F238E27FC236}">
                <a16:creationId xmlns:a16="http://schemas.microsoft.com/office/drawing/2014/main" id="{D065AE06-4E91-57CD-954E-0828A1F471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4421" r="4421"/>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92D66C59-7A96-2E7F-5192-63F69820D0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3056" r="305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Elipsa 2">
            <a:extLst>
              <a:ext uri="{FF2B5EF4-FFF2-40B4-BE49-F238E27FC236}">
                <a16:creationId xmlns:a16="http://schemas.microsoft.com/office/drawing/2014/main" id="{C9E3BFD4-0BE7-5AD9-E11D-18DF2AFCA420}"/>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pic>
        <p:nvPicPr>
          <p:cNvPr id="19458" name="Picture 2">
            <a:extLst>
              <a:ext uri="{FF2B5EF4-FFF2-40B4-BE49-F238E27FC236}">
                <a16:creationId xmlns:a16="http://schemas.microsoft.com/office/drawing/2014/main" id="{5DF4E006-9AE1-6F07-3D09-418E10D3D71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22984" b="22984"/>
          <a:stretch/>
        </p:blipFill>
        <p:spPr bwMode="auto">
          <a:xfrm>
            <a:off x="7789863" y="3568701"/>
            <a:ext cx="23749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a:extLst>
              <a:ext uri="{FF2B5EF4-FFF2-40B4-BE49-F238E27FC236}">
                <a16:creationId xmlns:a16="http://schemas.microsoft.com/office/drawing/2014/main" id="{48365A3E-380A-BE26-ADD3-9C4D67B1ED6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9192" b="9192"/>
          <a:stretch/>
        </p:blipFill>
        <p:spPr bwMode="auto">
          <a:xfrm>
            <a:off x="7881938" y="1520825"/>
            <a:ext cx="211455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a:extLst>
              <a:ext uri="{FF2B5EF4-FFF2-40B4-BE49-F238E27FC236}">
                <a16:creationId xmlns:a16="http://schemas.microsoft.com/office/drawing/2014/main" id="{275BCE2A-423C-1A16-6F25-84A1E552E29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t="539" b="539"/>
          <a:stretch/>
        </p:blipFill>
        <p:spPr bwMode="auto">
          <a:xfrm>
            <a:off x="8308976" y="5578475"/>
            <a:ext cx="13366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41"/>
                                        </p:tgtEl>
                                        <p:attrNameLst>
                                          <p:attrName>ppt_x</p:attrName>
                                        </p:attrNameLst>
                                      </p:cBhvr>
                                      <p:tavLst>
                                        <p:tav tm="0">
                                          <p:val>
                                            <p:strVal val="ppt_x"/>
                                          </p:val>
                                        </p:tav>
                                        <p:tav tm="100000">
                                          <p:val>
                                            <p:strVal val="ppt_x"/>
                                          </p:val>
                                        </p:tav>
                                      </p:tavLst>
                                    </p:anim>
                                    <p:anim calcmode="lin" valueType="num">
                                      <p:cBhvr additive="base">
                                        <p:cTn id="20" dur="500"/>
                                        <p:tgtEl>
                                          <p:spTgt spid="41"/>
                                        </p:tgtEl>
                                        <p:attrNameLst>
                                          <p:attrName>ppt_y</p:attrName>
                                        </p:attrNameLst>
                                      </p:cBhvr>
                                      <p:tavLst>
                                        <p:tav tm="0">
                                          <p:val>
                                            <p:strVal val="ppt_y"/>
                                          </p:val>
                                        </p:tav>
                                        <p:tav tm="100000">
                                          <p:val>
                                            <p:strVal val="1+ppt_h/2"/>
                                          </p:val>
                                        </p:tav>
                                      </p:tavLst>
                                    </p:anim>
                                    <p:set>
                                      <p:cBhvr>
                                        <p:cTn id="2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5" presetClass="exit" presetSubtype="0" fill="hold" nodeType="clickEffect">
                                  <p:stCondLst>
                                    <p:cond delay="0"/>
                                  </p:stCondLst>
                                  <p:childTnLst>
                                    <p:anim calcmode="lin" valueType="num">
                                      <p:cBhvr>
                                        <p:cTn id="26" dur="1000"/>
                                        <p:tgtEl>
                                          <p:spTgt spid="43"/>
                                        </p:tgtEl>
                                        <p:attrNameLst>
                                          <p:attrName>ppt_w</p:attrName>
                                        </p:attrNameLst>
                                      </p:cBhvr>
                                      <p:tavLst>
                                        <p:tav tm="0">
                                          <p:val>
                                            <p:strVal val="ppt_w"/>
                                          </p:val>
                                        </p:tav>
                                        <p:tav tm="100000">
                                          <p:val>
                                            <p:fltVal val="0"/>
                                          </p:val>
                                        </p:tav>
                                      </p:tavLst>
                                    </p:anim>
                                    <p:anim calcmode="lin" valueType="num">
                                      <p:cBhvr>
                                        <p:cTn id="27" dur="1000"/>
                                        <p:tgtEl>
                                          <p:spTgt spid="43"/>
                                        </p:tgtEl>
                                        <p:attrNameLst>
                                          <p:attrName>ppt_h</p:attrName>
                                        </p:attrNameLst>
                                      </p:cBhvr>
                                      <p:tavLst>
                                        <p:tav tm="0">
                                          <p:val>
                                            <p:strVal val="ppt_h"/>
                                          </p:val>
                                        </p:tav>
                                        <p:tav tm="100000">
                                          <p:val>
                                            <p:fltVal val="0"/>
                                          </p:val>
                                        </p:tav>
                                      </p:tavLst>
                                    </p:anim>
                                    <p:anim calcmode="lin" valueType="num">
                                      <p:cBhvr>
                                        <p:cTn id="28" dur="1000"/>
                                        <p:tgtEl>
                                          <p:spTgt spid="4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9" dur="1000"/>
                                        <p:tgtEl>
                                          <p:spTgt spid="4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0"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1" restart="whenNotActive" fill="hold" evtFilter="cancelBubble" nodeType="interactiveSeq">
                <p:stCondLst>
                  <p:cond evt="onClick" delay="0">
                    <p:tgtEl>
                      <p:spTgt spid="19458"/>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32" presetClass="emph" presetSubtype="0" repeatCount="2000" fill="hold" nodeType="clickEffect">
                                  <p:stCondLst>
                                    <p:cond delay="0"/>
                                  </p:stCondLst>
                                  <p:childTnLst>
                                    <p:animRot by="120000">
                                      <p:cBhvr>
                                        <p:cTn id="35" dur="100" fill="hold">
                                          <p:stCondLst>
                                            <p:cond delay="0"/>
                                          </p:stCondLst>
                                        </p:cTn>
                                        <p:tgtEl>
                                          <p:spTgt spid="19458"/>
                                        </p:tgtEl>
                                        <p:attrNameLst>
                                          <p:attrName>r</p:attrName>
                                        </p:attrNameLst>
                                      </p:cBhvr>
                                    </p:animRot>
                                    <p:animRot by="-240000">
                                      <p:cBhvr>
                                        <p:cTn id="36" dur="200" fill="hold">
                                          <p:stCondLst>
                                            <p:cond delay="200"/>
                                          </p:stCondLst>
                                        </p:cTn>
                                        <p:tgtEl>
                                          <p:spTgt spid="19458"/>
                                        </p:tgtEl>
                                        <p:attrNameLst>
                                          <p:attrName>r</p:attrName>
                                        </p:attrNameLst>
                                      </p:cBhvr>
                                    </p:animRot>
                                    <p:animRot by="240000">
                                      <p:cBhvr>
                                        <p:cTn id="37" dur="200" fill="hold">
                                          <p:stCondLst>
                                            <p:cond delay="400"/>
                                          </p:stCondLst>
                                        </p:cTn>
                                        <p:tgtEl>
                                          <p:spTgt spid="19458"/>
                                        </p:tgtEl>
                                        <p:attrNameLst>
                                          <p:attrName>r</p:attrName>
                                        </p:attrNameLst>
                                      </p:cBhvr>
                                    </p:animRot>
                                    <p:animRot by="-240000">
                                      <p:cBhvr>
                                        <p:cTn id="38" dur="200" fill="hold">
                                          <p:stCondLst>
                                            <p:cond delay="600"/>
                                          </p:stCondLst>
                                        </p:cTn>
                                        <p:tgtEl>
                                          <p:spTgt spid="19458"/>
                                        </p:tgtEl>
                                        <p:attrNameLst>
                                          <p:attrName>r</p:attrName>
                                        </p:attrNameLst>
                                      </p:cBhvr>
                                    </p:animRot>
                                    <p:animRot by="120000">
                                      <p:cBhvr>
                                        <p:cTn id="39" dur="200" fill="hold">
                                          <p:stCondLst>
                                            <p:cond delay="800"/>
                                          </p:stCondLst>
                                        </p:cTn>
                                        <p:tgtEl>
                                          <p:spTgt spid="19458"/>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par>
                                <p:cTn id="40" presetID="1" presetClass="exit" presetSubtype="0" fill="hold" nodeType="withEffect">
                                  <p:stCondLst>
                                    <p:cond delay="0"/>
                                  </p:stCondLst>
                                  <p:childTnLst>
                                    <p:set>
                                      <p:cBhvr>
                                        <p:cTn id="41" dur="1" fill="hold">
                                          <p:stCondLst>
                                            <p:cond delay="0"/>
                                          </p:stCondLst>
                                        </p:cTn>
                                        <p:tgtEl>
                                          <p:spTgt spid="41"/>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9460"/>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9459"/>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43"/>
                                        </p:tgtEl>
                                        <p:attrNameLst>
                                          <p:attrName>style.visibility</p:attrName>
                                        </p:attrNameLst>
                                      </p:cBhvr>
                                      <p:to>
                                        <p:strVal val="hidden"/>
                                      </p:to>
                                    </p:set>
                                  </p:childTnLst>
                                </p:cTn>
                              </p:par>
                            </p:childTnLst>
                          </p:cTn>
                        </p:par>
                        <p:par>
                          <p:cTn id="48" fill="hold" nodeType="afterGroup">
                            <p:stCondLst>
                              <p:cond delay="2000"/>
                            </p:stCondLst>
                            <p:childTnLst>
                              <p:par>
                                <p:cTn id="49" presetID="53" presetClass="entr" presetSubtype="16"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childTnLst>
                                </p:cTn>
                              </p:par>
                            </p:childTnLst>
                          </p:cTn>
                        </p:par>
                      </p:childTnLst>
                    </p:cTn>
                  </p:par>
                </p:childTnLst>
              </p:cTn>
              <p:nextCondLst>
                <p:cond evt="onClick" delay="0">
                  <p:tgtEl>
                    <p:spTgt spid="19458"/>
                  </p:tgtEl>
                </p:cond>
              </p:nextCondLst>
            </p:seq>
            <p:seq concurrent="1" nextAc="seek">
              <p:cTn id="54" restart="whenNotActive" fill="hold" evtFilter="cancelBubble" nodeType="interactiveSeq">
                <p:stCondLst>
                  <p:cond evt="onClick" delay="0">
                    <p:tgtEl>
                      <p:spTgt spid="19459"/>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0" presetClass="exit" presetSubtype="0" fill="hold" nodeType="clickEffect">
                                  <p:stCondLst>
                                    <p:cond delay="0"/>
                                  </p:stCondLst>
                                  <p:childTnLst>
                                    <p:animEffect transition="out" filter="fade">
                                      <p:cBhvr>
                                        <p:cTn id="58" dur="500"/>
                                        <p:tgtEl>
                                          <p:spTgt spid="19459"/>
                                        </p:tgtEl>
                                      </p:cBhvr>
                                    </p:animEffect>
                                    <p:set>
                                      <p:cBhvr>
                                        <p:cTn id="59" dur="1" fill="hold">
                                          <p:stCondLst>
                                            <p:cond delay="499"/>
                                          </p:stCondLst>
                                        </p:cTn>
                                        <p:tgtEl>
                                          <p:spTgt spid="19459"/>
                                        </p:tgtEl>
                                        <p:attrNameLst>
                                          <p:attrName>style.visibility</p:attrName>
                                        </p:attrNameLst>
                                      </p:cBhvr>
                                      <p:to>
                                        <p:strVal val="hidden"/>
                                      </p:to>
                                    </p:set>
                                  </p:childTnLst>
                                </p:cTn>
                              </p:par>
                            </p:childTnLst>
                          </p:cTn>
                        </p:par>
                      </p:childTnLst>
                    </p:cTn>
                  </p:par>
                </p:childTnLst>
              </p:cTn>
              <p:nextCondLst>
                <p:cond evt="onClick" delay="0">
                  <p:tgtEl>
                    <p:spTgt spid="19459"/>
                  </p:tgtEl>
                </p:cond>
              </p:nextCondLst>
            </p:seq>
            <p:seq concurrent="1" nextAc="seek">
              <p:cTn id="60" restart="whenNotActive" fill="hold" evtFilter="cancelBubble" nodeType="interactiveSeq">
                <p:stCondLst>
                  <p:cond evt="onClick" delay="0">
                    <p:tgtEl>
                      <p:spTgt spid="19460"/>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9" presetClass="exit" presetSubtype="0" fill="hold" nodeType="clickEffect">
                                  <p:stCondLst>
                                    <p:cond delay="0"/>
                                  </p:stCondLst>
                                  <p:childTnLst>
                                    <p:animEffect transition="out" filter="dissolve">
                                      <p:cBhvr>
                                        <p:cTn id="64" dur="500"/>
                                        <p:tgtEl>
                                          <p:spTgt spid="19460"/>
                                        </p:tgtEl>
                                      </p:cBhvr>
                                    </p:animEffect>
                                    <p:set>
                                      <p:cBhvr>
                                        <p:cTn id="65" dur="1" fill="hold">
                                          <p:stCondLst>
                                            <p:cond delay="499"/>
                                          </p:stCondLst>
                                        </p:cTn>
                                        <p:tgtEl>
                                          <p:spTgt spid="19460"/>
                                        </p:tgtEl>
                                        <p:attrNameLst>
                                          <p:attrName>style.visibility</p:attrName>
                                        </p:attrNameLst>
                                      </p:cBhvr>
                                      <p:to>
                                        <p:strVal val="hidden"/>
                                      </p:to>
                                    </p:set>
                                  </p:childTnLst>
                                </p:cTn>
                              </p:par>
                            </p:childTnLst>
                          </p:cTn>
                        </p:par>
                      </p:childTnLst>
                    </p:cTn>
                  </p:par>
                </p:childTnLst>
              </p:cTn>
              <p:nextCondLst>
                <p:cond evt="onClick" delay="0">
                  <p:tgtEl>
                    <p:spTgt spid="1946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48"/>
          <p:cNvSpPr/>
          <p:nvPr/>
        </p:nvSpPr>
        <p:spPr>
          <a:xfrm rot="4780266" flipH="1">
            <a:off x="6162604" y="3995774"/>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9" name="Google Shape;1109;p48"/>
          <p:cNvSpPr/>
          <p:nvPr/>
        </p:nvSpPr>
        <p:spPr>
          <a:xfrm rot="4780266" flipH="1">
            <a:off x="6162604" y="2353140"/>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0" name="Google Shape;1110;p48"/>
          <p:cNvSpPr/>
          <p:nvPr/>
        </p:nvSpPr>
        <p:spPr>
          <a:xfrm rot="-4780184">
            <a:off x="380350" y="3772155"/>
            <a:ext cx="1670769" cy="1282664"/>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1" name="Google Shape;1111;p48"/>
          <p:cNvSpPr/>
          <p:nvPr/>
        </p:nvSpPr>
        <p:spPr>
          <a:xfrm rot="-4780184">
            <a:off x="373369" y="2023920"/>
            <a:ext cx="1670769" cy="1282664"/>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2" name="Google Shape;1112;p48"/>
          <p:cNvSpPr txBox="1">
            <a:spLocks noGrp="1"/>
          </p:cNvSpPr>
          <p:nvPr>
            <p:ph type="title"/>
          </p:nvPr>
        </p:nvSpPr>
        <p:spPr>
          <a:xfrm>
            <a:off x="960000" y="593367"/>
            <a:ext cx="10272000" cy="763600"/>
          </a:xfrm>
          <a:prstGeom prst="rect">
            <a:avLst/>
          </a:prstGeom>
        </p:spPr>
        <p:txBody>
          <a:bodyPr spcFirstLastPara="1" wrap="square" lIns="121900" tIns="121900" rIns="121900" bIns="121900" anchor="ctr" anchorCtr="0">
            <a:noAutofit/>
          </a:bodyPr>
          <a:lstStyle/>
          <a:p>
            <a:r>
              <a:rPr lang="en" dirty="0">
                <a:solidFill>
                  <a:schemeClr val="accent2">
                    <a:lumMod val="75000"/>
                  </a:schemeClr>
                </a:solidFill>
                <a:latin typeface="Snap ITC" panose="04040A07060A02020202" pitchFamily="82" charset="0"/>
              </a:rPr>
              <a:t>Contents</a:t>
            </a:r>
            <a:endParaRPr dirty="0">
              <a:solidFill>
                <a:schemeClr val="accent2">
                  <a:lumMod val="75000"/>
                </a:schemeClr>
              </a:solidFill>
              <a:latin typeface="Snap ITC" panose="04040A07060A02020202" pitchFamily="82" charset="0"/>
            </a:endParaRPr>
          </a:p>
        </p:txBody>
      </p:sp>
      <p:sp>
        <p:nvSpPr>
          <p:cNvPr id="1113" name="Google Shape;1113;p48"/>
          <p:cNvSpPr txBox="1">
            <a:spLocks noGrp="1"/>
          </p:cNvSpPr>
          <p:nvPr>
            <p:ph type="title" idx="2"/>
          </p:nvPr>
        </p:nvSpPr>
        <p:spPr>
          <a:xfrm>
            <a:off x="657193" y="2037120"/>
            <a:ext cx="1103200" cy="1130800"/>
          </a:xfrm>
          <a:prstGeom prst="rect">
            <a:avLst/>
          </a:prstGeom>
        </p:spPr>
        <p:txBody>
          <a:bodyPr spcFirstLastPara="1" wrap="square" lIns="121900" tIns="121900" rIns="121900" bIns="121900" anchor="ctr" anchorCtr="0">
            <a:noAutofit/>
          </a:bodyPr>
          <a:lstStyle/>
          <a:p>
            <a:r>
              <a:rPr lang="en" dirty="0">
                <a:latin typeface="Kristen ITC" panose="03050502040202030202" pitchFamily="66" charset="0"/>
              </a:rPr>
              <a:t>1</a:t>
            </a:r>
            <a:endParaRPr dirty="0">
              <a:latin typeface="Kristen ITC" panose="03050502040202030202" pitchFamily="66" charset="0"/>
            </a:endParaRPr>
          </a:p>
        </p:txBody>
      </p:sp>
      <p:sp>
        <p:nvSpPr>
          <p:cNvPr id="1114" name="Google Shape;1114;p48"/>
          <p:cNvSpPr txBox="1">
            <a:spLocks noGrp="1"/>
          </p:cNvSpPr>
          <p:nvPr>
            <p:ph type="title" idx="5"/>
          </p:nvPr>
        </p:nvSpPr>
        <p:spPr>
          <a:xfrm>
            <a:off x="664141" y="3848075"/>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latin typeface="Kristen ITC" panose="03050502040202030202" pitchFamily="66" charset="0"/>
              </a:rPr>
              <a:t>3</a:t>
            </a:r>
            <a:endParaRPr dirty="0">
              <a:latin typeface="Kristen ITC" panose="03050502040202030202" pitchFamily="66" charset="0"/>
            </a:endParaRPr>
          </a:p>
        </p:txBody>
      </p:sp>
      <p:sp>
        <p:nvSpPr>
          <p:cNvPr id="1115" name="Google Shape;1115;p48"/>
          <p:cNvSpPr txBox="1">
            <a:spLocks noGrp="1"/>
          </p:cNvSpPr>
          <p:nvPr>
            <p:ph type="title" idx="8"/>
          </p:nvPr>
        </p:nvSpPr>
        <p:spPr>
          <a:xfrm>
            <a:off x="6403333" y="2333299"/>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latin typeface="Kristen ITC" panose="03050502040202030202" pitchFamily="66" charset="0"/>
              </a:rPr>
              <a:t>2</a:t>
            </a:r>
            <a:endParaRPr dirty="0">
              <a:latin typeface="Kristen ITC" panose="03050502040202030202" pitchFamily="66" charset="0"/>
            </a:endParaRPr>
          </a:p>
        </p:txBody>
      </p:sp>
      <p:sp>
        <p:nvSpPr>
          <p:cNvPr id="1116" name="Google Shape;1116;p48"/>
          <p:cNvSpPr txBox="1">
            <a:spLocks noGrp="1"/>
          </p:cNvSpPr>
          <p:nvPr>
            <p:ph type="title" idx="14"/>
          </p:nvPr>
        </p:nvSpPr>
        <p:spPr>
          <a:xfrm>
            <a:off x="6403300" y="4038652"/>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latin typeface="Kristen ITC" panose="03050502040202030202" pitchFamily="66" charset="0"/>
              </a:rPr>
              <a:t>4</a:t>
            </a:r>
            <a:endParaRPr dirty="0">
              <a:latin typeface="Kristen ITC" panose="03050502040202030202" pitchFamily="66" charset="0"/>
            </a:endParaRPr>
          </a:p>
        </p:txBody>
      </p:sp>
      <p:sp>
        <p:nvSpPr>
          <p:cNvPr id="1118" name="Google Shape;1118;p48"/>
          <p:cNvSpPr txBox="1">
            <a:spLocks noGrp="1"/>
          </p:cNvSpPr>
          <p:nvPr>
            <p:ph type="title" idx="3"/>
          </p:nvPr>
        </p:nvSpPr>
        <p:spPr>
          <a:xfrm flipH="1">
            <a:off x="2087194" y="2333300"/>
            <a:ext cx="4127236" cy="377600"/>
          </a:xfrm>
          <a:prstGeom prst="rect">
            <a:avLst/>
          </a:prstGeom>
        </p:spPr>
        <p:txBody>
          <a:bodyPr spcFirstLastPara="1" wrap="square" lIns="121900" tIns="121900" rIns="121900" bIns="121900" anchor="ctr" anchorCtr="0">
            <a:noAutofit/>
          </a:bodyPr>
          <a:lstStyle/>
          <a:p>
            <a:r>
              <a:rPr lang="en" sz="4000" b="1" dirty="0">
                <a:latin typeface="Times New Roman" panose="02020603050405020304" pitchFamily="18" charset="0"/>
                <a:cs typeface="Times New Roman" panose="02020603050405020304" pitchFamily="18" charset="0"/>
              </a:rPr>
              <a:t>Warm-up and review</a:t>
            </a:r>
            <a:endParaRPr sz="4000" b="1" dirty="0">
              <a:latin typeface="Times New Roman" panose="02020603050405020304" pitchFamily="18" charset="0"/>
              <a:cs typeface="Times New Roman" panose="02020603050405020304" pitchFamily="18" charset="0"/>
            </a:endParaRPr>
          </a:p>
        </p:txBody>
      </p:sp>
      <p:sp>
        <p:nvSpPr>
          <p:cNvPr id="1125" name="Google Shape;1125;p48"/>
          <p:cNvSpPr/>
          <p:nvPr/>
        </p:nvSpPr>
        <p:spPr>
          <a:xfrm rot="5400000">
            <a:off x="11038851" y="449434"/>
            <a:ext cx="177967" cy="206433"/>
          </a:xfrm>
          <a:custGeom>
            <a:avLst/>
            <a:gdLst/>
            <a:ahLst/>
            <a:cxnLst/>
            <a:rect l="l" t="t" r="r" b="b"/>
            <a:pathLst>
              <a:path w="5339" h="6193" extrusionOk="0">
                <a:moveTo>
                  <a:pt x="2490" y="1"/>
                </a:moveTo>
                <a:cubicBezTo>
                  <a:pt x="2244" y="1"/>
                  <a:pt x="1990" y="40"/>
                  <a:pt x="1730" y="126"/>
                </a:cubicBezTo>
                <a:cubicBezTo>
                  <a:pt x="853" y="477"/>
                  <a:pt x="301" y="1153"/>
                  <a:pt x="151" y="2031"/>
                </a:cubicBezTo>
                <a:cubicBezTo>
                  <a:pt x="0" y="3033"/>
                  <a:pt x="51" y="4011"/>
                  <a:pt x="577" y="4938"/>
                </a:cubicBezTo>
                <a:cubicBezTo>
                  <a:pt x="1060" y="5758"/>
                  <a:pt x="1766" y="6193"/>
                  <a:pt x="2509" y="6193"/>
                </a:cubicBezTo>
                <a:cubicBezTo>
                  <a:pt x="3038" y="6193"/>
                  <a:pt x="3586" y="5973"/>
                  <a:pt x="4086" y="5514"/>
                </a:cubicBezTo>
                <a:cubicBezTo>
                  <a:pt x="4637" y="5013"/>
                  <a:pt x="5038" y="4437"/>
                  <a:pt x="5314" y="3760"/>
                </a:cubicBezTo>
                <a:cubicBezTo>
                  <a:pt x="5314" y="3459"/>
                  <a:pt x="5339" y="3158"/>
                  <a:pt x="5314" y="2858"/>
                </a:cubicBezTo>
                <a:cubicBezTo>
                  <a:pt x="5142" y="1438"/>
                  <a:pt x="3974" y="1"/>
                  <a:pt x="249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6" name="Google Shape;1126;p48"/>
          <p:cNvSpPr/>
          <p:nvPr/>
        </p:nvSpPr>
        <p:spPr>
          <a:xfrm rot="5400000">
            <a:off x="11497018" y="263501"/>
            <a:ext cx="34300" cy="40300"/>
          </a:xfrm>
          <a:custGeom>
            <a:avLst/>
            <a:gdLst/>
            <a:ahLst/>
            <a:cxnLst/>
            <a:rect l="l" t="t" r="r" b="b"/>
            <a:pathLst>
              <a:path w="1029" h="1209" extrusionOk="0">
                <a:moveTo>
                  <a:pt x="251" y="1"/>
                </a:moveTo>
                <a:cubicBezTo>
                  <a:pt x="176" y="276"/>
                  <a:pt x="101" y="552"/>
                  <a:pt x="26" y="828"/>
                </a:cubicBezTo>
                <a:cubicBezTo>
                  <a:pt x="1" y="1003"/>
                  <a:pt x="76" y="1154"/>
                  <a:pt x="276" y="1204"/>
                </a:cubicBezTo>
                <a:cubicBezTo>
                  <a:pt x="292" y="1207"/>
                  <a:pt x="309" y="1208"/>
                  <a:pt x="325" y="1208"/>
                </a:cubicBezTo>
                <a:cubicBezTo>
                  <a:pt x="432" y="1208"/>
                  <a:pt x="530" y="1137"/>
                  <a:pt x="552" y="1028"/>
                </a:cubicBezTo>
                <a:cubicBezTo>
                  <a:pt x="627" y="753"/>
                  <a:pt x="752" y="627"/>
                  <a:pt x="1028" y="602"/>
                </a:cubicBezTo>
                <a:cubicBezTo>
                  <a:pt x="953" y="176"/>
                  <a:pt x="677"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7" name="Google Shape;1127;p48"/>
          <p:cNvSpPr/>
          <p:nvPr/>
        </p:nvSpPr>
        <p:spPr>
          <a:xfrm rot="5400000">
            <a:off x="11405201" y="384451"/>
            <a:ext cx="15900" cy="12267"/>
          </a:xfrm>
          <a:custGeom>
            <a:avLst/>
            <a:gdLst/>
            <a:ahLst/>
            <a:cxnLst/>
            <a:rect l="l" t="t" r="r" b="b"/>
            <a:pathLst>
              <a:path w="477" h="368" extrusionOk="0">
                <a:moveTo>
                  <a:pt x="214" y="0"/>
                </a:moveTo>
                <a:cubicBezTo>
                  <a:pt x="112" y="0"/>
                  <a:pt x="45" y="45"/>
                  <a:pt x="25" y="184"/>
                </a:cubicBezTo>
                <a:cubicBezTo>
                  <a:pt x="0" y="284"/>
                  <a:pt x="75" y="359"/>
                  <a:pt x="176" y="359"/>
                </a:cubicBezTo>
                <a:cubicBezTo>
                  <a:pt x="208" y="365"/>
                  <a:pt x="238" y="368"/>
                  <a:pt x="266" y="368"/>
                </a:cubicBezTo>
                <a:cubicBezTo>
                  <a:pt x="367" y="368"/>
                  <a:pt x="437" y="327"/>
                  <a:pt x="476" y="209"/>
                </a:cubicBezTo>
                <a:cubicBezTo>
                  <a:pt x="476" y="84"/>
                  <a:pt x="401" y="33"/>
                  <a:pt x="301" y="8"/>
                </a:cubicBezTo>
                <a:cubicBezTo>
                  <a:pt x="270" y="3"/>
                  <a:pt x="241" y="0"/>
                  <a:pt x="21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8" name="Google Shape;1128;p48"/>
          <p:cNvSpPr/>
          <p:nvPr/>
        </p:nvSpPr>
        <p:spPr>
          <a:xfrm rot="5400000">
            <a:off x="11375052" y="407201"/>
            <a:ext cx="5033" cy="4367"/>
          </a:xfrm>
          <a:custGeom>
            <a:avLst/>
            <a:gdLst/>
            <a:ahLst/>
            <a:cxnLst/>
            <a:rect l="l" t="t" r="r" b="b"/>
            <a:pathLst>
              <a:path w="151" h="131" extrusionOk="0">
                <a:moveTo>
                  <a:pt x="25" y="0"/>
                </a:moveTo>
                <a:cubicBezTo>
                  <a:pt x="25" y="0"/>
                  <a:pt x="0" y="25"/>
                  <a:pt x="0" y="25"/>
                </a:cubicBezTo>
                <a:cubicBezTo>
                  <a:pt x="16" y="87"/>
                  <a:pt x="41" y="130"/>
                  <a:pt x="75" y="130"/>
                </a:cubicBezTo>
                <a:cubicBezTo>
                  <a:pt x="97" y="130"/>
                  <a:pt x="122" y="114"/>
                  <a:pt x="150" y="75"/>
                </a:cubicBezTo>
                <a:cubicBezTo>
                  <a:pt x="125" y="50"/>
                  <a:pt x="75" y="25"/>
                  <a:pt x="25"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108;p48">
            <a:extLst>
              <a:ext uri="{FF2B5EF4-FFF2-40B4-BE49-F238E27FC236}">
                <a16:creationId xmlns:a16="http://schemas.microsoft.com/office/drawing/2014/main" id="{D3CC6443-A34E-4266-A5F4-7206F08CE7C7}"/>
              </a:ext>
            </a:extLst>
          </p:cNvPr>
          <p:cNvSpPr/>
          <p:nvPr/>
        </p:nvSpPr>
        <p:spPr>
          <a:xfrm rot="4780266" flipH="1">
            <a:off x="1282340" y="5492418"/>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116;p48">
            <a:extLst>
              <a:ext uri="{FF2B5EF4-FFF2-40B4-BE49-F238E27FC236}">
                <a16:creationId xmlns:a16="http://schemas.microsoft.com/office/drawing/2014/main" id="{9BE66272-8555-4663-96CF-1FF4DBE9376A}"/>
              </a:ext>
            </a:extLst>
          </p:cNvPr>
          <p:cNvSpPr txBox="1">
            <a:spLocks/>
          </p:cNvSpPr>
          <p:nvPr/>
        </p:nvSpPr>
        <p:spPr>
          <a:xfrm>
            <a:off x="1523036" y="5535296"/>
            <a:ext cx="1103200" cy="1130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000"/>
              <a:buFont typeface="Barriecito"/>
              <a:buNone/>
              <a:defRPr sz="5500" b="1" i="0" u="none" strike="noStrike" cap="none">
                <a:solidFill>
                  <a:schemeClr val="accent3"/>
                </a:solidFill>
                <a:latin typeface="Barriecito"/>
                <a:ea typeface="Barriecito"/>
                <a:cs typeface="Barriecito"/>
                <a:sym typeface="Barriecito"/>
              </a:defRPr>
            </a:lvl1pPr>
            <a:lvl2pPr marR="0" lvl="1"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9pPr>
          </a:lstStyle>
          <a:p>
            <a:pPr marL="0" marR="0" lvl="0" indent="0" algn="ctr" defTabSz="1219170" rtl="0" eaLnBrk="1" fontAlgn="auto" latinLnBrk="0" hangingPunct="1">
              <a:lnSpc>
                <a:spcPct val="100000"/>
              </a:lnSpc>
              <a:spcBef>
                <a:spcPts val="0"/>
              </a:spcBef>
              <a:spcAft>
                <a:spcPts val="0"/>
              </a:spcAft>
              <a:buClr>
                <a:srgbClr val="000000"/>
              </a:buClr>
              <a:buSzPts val="1100"/>
              <a:buFont typeface="Barriecito"/>
              <a:buNone/>
              <a:tabLst/>
              <a:defRPr/>
            </a:pPr>
            <a:r>
              <a:rPr kumimoji="0" lang="en" sz="7333" b="1" i="0" u="none" strike="noStrike" kern="0" cap="none" spc="0" normalizeH="0" baseline="0" noProof="0" dirty="0">
                <a:ln>
                  <a:noFill/>
                </a:ln>
                <a:solidFill>
                  <a:srgbClr val="FF496C"/>
                </a:solidFill>
                <a:effectLst/>
                <a:uLnTx/>
                <a:uFillTx/>
                <a:latin typeface="Kristen ITC" panose="03050502040202030202" pitchFamily="66" charset="0"/>
                <a:sym typeface="Barriecito"/>
              </a:rPr>
              <a:t>5</a:t>
            </a:r>
          </a:p>
        </p:txBody>
      </p:sp>
      <p:sp>
        <p:nvSpPr>
          <p:cNvPr id="31" name="Google Shape;1118;p48">
            <a:extLst>
              <a:ext uri="{FF2B5EF4-FFF2-40B4-BE49-F238E27FC236}">
                <a16:creationId xmlns:a16="http://schemas.microsoft.com/office/drawing/2014/main" id="{30EB0A3A-608C-4ABF-ABAC-B69FAA0103DC}"/>
              </a:ext>
            </a:extLst>
          </p:cNvPr>
          <p:cNvSpPr txBox="1">
            <a:spLocks/>
          </p:cNvSpPr>
          <p:nvPr/>
        </p:nvSpPr>
        <p:spPr>
          <a:xfrm flipH="1">
            <a:off x="1944022" y="4029528"/>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1"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Listen, point and say.</a:t>
            </a:r>
          </a:p>
        </p:txBody>
      </p:sp>
      <p:sp>
        <p:nvSpPr>
          <p:cNvPr id="32" name="Google Shape;1118;p48">
            <a:extLst>
              <a:ext uri="{FF2B5EF4-FFF2-40B4-BE49-F238E27FC236}">
                <a16:creationId xmlns:a16="http://schemas.microsoft.com/office/drawing/2014/main" id="{3626116B-BB15-4516-A2E3-08572304629D}"/>
              </a:ext>
            </a:extLst>
          </p:cNvPr>
          <p:cNvSpPr txBox="1">
            <a:spLocks/>
          </p:cNvSpPr>
          <p:nvPr/>
        </p:nvSpPr>
        <p:spPr>
          <a:xfrm flipH="1">
            <a:off x="7695428" y="2757079"/>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1"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Look, listen and repeat.</a:t>
            </a:r>
          </a:p>
        </p:txBody>
      </p:sp>
      <p:sp>
        <p:nvSpPr>
          <p:cNvPr id="41" name="Google Shape;1118;p48">
            <a:extLst>
              <a:ext uri="{FF2B5EF4-FFF2-40B4-BE49-F238E27FC236}">
                <a16:creationId xmlns:a16="http://schemas.microsoft.com/office/drawing/2014/main" id="{4803BF08-B556-463F-98EB-4213838D84E3}"/>
              </a:ext>
            </a:extLst>
          </p:cNvPr>
          <p:cNvSpPr txBox="1">
            <a:spLocks/>
          </p:cNvSpPr>
          <p:nvPr/>
        </p:nvSpPr>
        <p:spPr>
          <a:xfrm flipH="1">
            <a:off x="7695367" y="4534185"/>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1"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Let’s talk.</a:t>
            </a:r>
          </a:p>
        </p:txBody>
      </p:sp>
      <p:sp>
        <p:nvSpPr>
          <p:cNvPr id="42" name="Google Shape;1118;p48">
            <a:extLst>
              <a:ext uri="{FF2B5EF4-FFF2-40B4-BE49-F238E27FC236}">
                <a16:creationId xmlns:a16="http://schemas.microsoft.com/office/drawing/2014/main" id="{7069AD88-0A1D-4C42-92AC-4B4BFA49207C}"/>
              </a:ext>
            </a:extLst>
          </p:cNvPr>
          <p:cNvSpPr txBox="1">
            <a:spLocks/>
          </p:cNvSpPr>
          <p:nvPr/>
        </p:nvSpPr>
        <p:spPr>
          <a:xfrm flipH="1">
            <a:off x="2841767" y="6026719"/>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1"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Fun corner and wrap-up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DEE2ED11-7A6D-3821-C348-16B6C56B944B}"/>
              </a:ext>
            </a:extLst>
          </p:cNvPr>
          <p:cNvGrpSpPr>
            <a:grpSpLocks/>
          </p:cNvGrpSpPr>
          <p:nvPr/>
        </p:nvGrpSpPr>
        <p:grpSpPr bwMode="auto">
          <a:xfrm>
            <a:off x="1724025" y="1135063"/>
            <a:ext cx="5543550" cy="5581650"/>
            <a:chOff x="2939672" y="439453"/>
            <a:chExt cx="5544000" cy="5581079"/>
          </a:xfrm>
        </p:grpSpPr>
        <p:grpSp>
          <p:nvGrpSpPr>
            <p:cNvPr id="8213" name="Grupa 12">
              <a:extLst>
                <a:ext uri="{FF2B5EF4-FFF2-40B4-BE49-F238E27FC236}">
                  <a16:creationId xmlns:a16="http://schemas.microsoft.com/office/drawing/2014/main" id="{BF255310-AB33-6265-9CD9-7E102B3BCE20}"/>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EDC873FF-2E5B-2B30-ABE8-56A0E5FD6C4F}"/>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9718D464-E0D8-0D34-F9A5-350E996499B1}"/>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A6426144-A3C4-DDF6-907A-C24BB4A114A7}"/>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1556BEA6-0E86-AB78-FB42-5F53CD5A77B3}"/>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301EF5A8-1F52-1D1D-3BB3-657375476CA0}"/>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81961C86-BAB3-06A9-15B5-308E2BEB0AEF}"/>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537FDBDF-B8B8-F35A-8477-21C4154C31B4}"/>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38AB3CC3-9362-308A-3CC3-3C2042606855}"/>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F606E7E3-ED62-C69F-2F76-FD49F9C85742}"/>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54900337-E54A-6EF1-980A-4F32CB3C0271}"/>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D41E6F52-086D-5D3C-11A0-AF7F07F1F380}"/>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10614E3C-74DF-C4FD-1DB8-A4E412468305}"/>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80D0A243-7315-82FB-3578-4C151F6A68F5}"/>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8214" name="Picture 3">
              <a:extLst>
                <a:ext uri="{FF2B5EF4-FFF2-40B4-BE49-F238E27FC236}">
                  <a16:creationId xmlns:a16="http://schemas.microsoft.com/office/drawing/2014/main" id="{731ECB5F-7CA0-0314-EC4F-7A00EF8FA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633" r="13633"/>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5" name="Picture 22">
              <a:extLst>
                <a:ext uri="{FF2B5EF4-FFF2-40B4-BE49-F238E27FC236}">
                  <a16:creationId xmlns:a16="http://schemas.microsoft.com/office/drawing/2014/main" id="{2C9911AB-5B24-122F-F5CA-0E6FE65815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6939728" y="1949372"/>
              <a:ext cx="1260000" cy="103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6" name="Picture 4">
              <a:extLst>
                <a:ext uri="{FF2B5EF4-FFF2-40B4-BE49-F238E27FC236}">
                  <a16:creationId xmlns:a16="http://schemas.microsoft.com/office/drawing/2014/main" id="{4A2E531A-3FDC-7F9F-A515-359E95D1AB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7050694" y="3350397"/>
              <a:ext cx="1080362" cy="126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7" name="Picture 8">
              <a:extLst>
                <a:ext uri="{FF2B5EF4-FFF2-40B4-BE49-F238E27FC236}">
                  <a16:creationId xmlns:a16="http://schemas.microsoft.com/office/drawing/2014/main" id="{225DB6CA-B9A1-AE3D-D414-0FA6BBFE161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926086" y="4333155"/>
              <a:ext cx="101832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8" name="Picture 13">
              <a:extLst>
                <a:ext uri="{FF2B5EF4-FFF2-40B4-BE49-F238E27FC236}">
                  <a16:creationId xmlns:a16="http://schemas.microsoft.com/office/drawing/2014/main" id="{FE3D5C24-641E-1E1F-A63E-EC7EFEB512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428020" y="4363101"/>
              <a:ext cx="1052398" cy="123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9" name="Picture 2">
              <a:extLst>
                <a:ext uri="{FF2B5EF4-FFF2-40B4-BE49-F238E27FC236}">
                  <a16:creationId xmlns:a16="http://schemas.microsoft.com/office/drawing/2014/main" id="{B2C293E8-2503-9DA4-99E7-16BE0F09758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301305" y="3298623"/>
              <a:ext cx="1081236" cy="127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0" name="Picture 14">
              <a:extLst>
                <a:ext uri="{FF2B5EF4-FFF2-40B4-BE49-F238E27FC236}">
                  <a16:creationId xmlns:a16="http://schemas.microsoft.com/office/drawing/2014/main" id="{27F07BE2-EB91-E4A5-C991-130068D6E18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7453012">
              <a:off x="3382604" y="1900990"/>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1" name="Picture 5">
              <a:extLst>
                <a:ext uri="{FF2B5EF4-FFF2-40B4-BE49-F238E27FC236}">
                  <a16:creationId xmlns:a16="http://schemas.microsoft.com/office/drawing/2014/main" id="{35C93976-2310-3A58-868D-45DD4B233B8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337759" y="799063"/>
              <a:ext cx="1260000" cy="10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7562D679-2794-E224-1336-C69369244D6C}"/>
              </a:ext>
            </a:extLst>
          </p:cNvPr>
          <p:cNvGrpSpPr>
            <a:grpSpLocks/>
          </p:cNvGrpSpPr>
          <p:nvPr/>
        </p:nvGrpSpPr>
        <p:grpSpPr bwMode="auto">
          <a:xfrm rot="8232048">
            <a:off x="4997450" y="3665539"/>
            <a:ext cx="533400" cy="936625"/>
            <a:chOff x="797725" y="342593"/>
            <a:chExt cx="533312" cy="936294"/>
          </a:xfrm>
        </p:grpSpPr>
        <p:sp>
          <p:nvSpPr>
            <p:cNvPr id="26" name="Dowolny kształt 25">
              <a:extLst>
                <a:ext uri="{FF2B5EF4-FFF2-40B4-BE49-F238E27FC236}">
                  <a16:creationId xmlns:a16="http://schemas.microsoft.com/office/drawing/2014/main" id="{2D423DED-E9AD-44B1-E410-B804B2D1F9CB}"/>
                </a:ext>
              </a:extLst>
            </p:cNvPr>
            <p:cNvSpPr/>
            <p:nvPr/>
          </p:nvSpPr>
          <p:spPr>
            <a:xfrm rot="21356733" flipV="1">
              <a:off x="976190" y="498856"/>
              <a:ext cx="360303" cy="79188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724B842F-0E6F-915B-CB8F-7BE2B7680EEB}"/>
                </a:ext>
              </a:extLst>
            </p:cNvPr>
            <p:cNvSpPr/>
            <p:nvPr/>
          </p:nvSpPr>
          <p:spPr>
            <a:xfrm rot="3917223" flipV="1">
              <a:off x="822143" y="335724"/>
              <a:ext cx="385627"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9824C6F4-70C5-9298-8832-212275EB8CA9}"/>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8197" name="Picture 22">
            <a:extLst>
              <a:ext uri="{FF2B5EF4-FFF2-40B4-BE49-F238E27FC236}">
                <a16:creationId xmlns:a16="http://schemas.microsoft.com/office/drawing/2014/main" id="{3F0D3558-77F6-5B58-D0FC-89DB06DD18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BBE8147D-9332-2A86-3FBC-2555E6ECBFD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1931ECFE-21F0-6E8C-8F76-18CD829844B3}"/>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8940BC27-55A4-4374-44AD-082AFCC754EF}"/>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92A575C8-A5F3-A04E-0515-134E32B746A9}"/>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9BE832FD-E8FB-C936-BE82-10DBDE62E03F}"/>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094027B6-2347-39D1-64E8-F0A83F179A21}"/>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6" name="Grupa 35">
            <a:extLst>
              <a:ext uri="{FF2B5EF4-FFF2-40B4-BE49-F238E27FC236}">
                <a16:creationId xmlns:a16="http://schemas.microsoft.com/office/drawing/2014/main" id="{A4155712-FF44-B35F-47C3-4D13DFD72661}"/>
              </a:ext>
            </a:extLst>
          </p:cNvPr>
          <p:cNvGrpSpPr>
            <a:grpSpLocks/>
          </p:cNvGrpSpPr>
          <p:nvPr/>
        </p:nvGrpSpPr>
        <p:grpSpPr bwMode="auto">
          <a:xfrm>
            <a:off x="1635880" y="5816206"/>
            <a:ext cx="900000" cy="900000"/>
            <a:chOff x="10193287" y="1696731"/>
            <a:chExt cx="1152000" cy="1152000"/>
          </a:xfrm>
          <a:noFill/>
        </p:grpSpPr>
        <p:sp>
          <p:nvSpPr>
            <p:cNvPr id="37" name="Elipsa 2">
              <a:extLst>
                <a:ext uri="{FF2B5EF4-FFF2-40B4-BE49-F238E27FC236}">
                  <a16:creationId xmlns:a16="http://schemas.microsoft.com/office/drawing/2014/main" id="{091EF955-9F09-6D1C-1E0D-551FB6604FF9}"/>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8" name="Strzałka w lewo 16">
              <a:extLst>
                <a:ext uri="{FF2B5EF4-FFF2-40B4-BE49-F238E27FC236}">
                  <a16:creationId xmlns:a16="http://schemas.microsoft.com/office/drawing/2014/main" id="{399C7935-439F-2FF3-DDF7-CF3B3B17F1DF}"/>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39" name="Picture 3">
            <a:extLst>
              <a:ext uri="{FF2B5EF4-FFF2-40B4-BE49-F238E27FC236}">
                <a16:creationId xmlns:a16="http://schemas.microsoft.com/office/drawing/2014/main" id="{261E1810-B132-D160-29DC-7DA25D4D148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7532" b="7532"/>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a:extLst>
              <a:ext uri="{FF2B5EF4-FFF2-40B4-BE49-F238E27FC236}">
                <a16:creationId xmlns:a16="http://schemas.microsoft.com/office/drawing/2014/main" id="{7D81E7B4-C037-718A-9975-DDB1F669D3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Elipsa 2">
            <a:extLst>
              <a:ext uri="{FF2B5EF4-FFF2-40B4-BE49-F238E27FC236}">
                <a16:creationId xmlns:a16="http://schemas.microsoft.com/office/drawing/2014/main" id="{DEA47210-AB1E-0E53-E588-EF7705FBDE79}"/>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pic>
        <p:nvPicPr>
          <p:cNvPr id="42" name="Picture 2">
            <a:extLst>
              <a:ext uri="{FF2B5EF4-FFF2-40B4-BE49-F238E27FC236}">
                <a16:creationId xmlns:a16="http://schemas.microsoft.com/office/drawing/2014/main" id="{EC00B630-96C3-F25E-317F-D2AEEBBF349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14792" b="14792"/>
          <a:stretch/>
        </p:blipFill>
        <p:spPr bwMode="auto">
          <a:xfrm>
            <a:off x="7789863" y="3568701"/>
            <a:ext cx="23749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a:extLst>
              <a:ext uri="{FF2B5EF4-FFF2-40B4-BE49-F238E27FC236}">
                <a16:creationId xmlns:a16="http://schemas.microsoft.com/office/drawing/2014/main" id="{45ACFA26-1CB2-7224-967D-61583244F47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10562" b="10562"/>
          <a:stretch/>
        </p:blipFill>
        <p:spPr bwMode="auto">
          <a:xfrm>
            <a:off x="7881938" y="1520825"/>
            <a:ext cx="211455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a:extLst>
              <a:ext uri="{FF2B5EF4-FFF2-40B4-BE49-F238E27FC236}">
                <a16:creationId xmlns:a16="http://schemas.microsoft.com/office/drawing/2014/main" id="{54AE6080-EE0B-1607-7E74-D13487EC5E3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t="2106" b="2106"/>
          <a:stretch/>
        </p:blipFill>
        <p:spPr bwMode="auto">
          <a:xfrm>
            <a:off x="8308976" y="5578475"/>
            <a:ext cx="13366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39"/>
                                        </p:tgtEl>
                                        <p:attrNameLst>
                                          <p:attrName>ppt_x</p:attrName>
                                        </p:attrNameLst>
                                      </p:cBhvr>
                                      <p:tavLst>
                                        <p:tav tm="0">
                                          <p:val>
                                            <p:strVal val="ppt_x"/>
                                          </p:val>
                                        </p:tav>
                                        <p:tav tm="100000">
                                          <p:val>
                                            <p:strVal val="ppt_x"/>
                                          </p:val>
                                        </p:tav>
                                      </p:tavLst>
                                    </p:anim>
                                    <p:anim calcmode="lin" valueType="num">
                                      <p:cBhvr additive="base">
                                        <p:cTn id="20" dur="500"/>
                                        <p:tgtEl>
                                          <p:spTgt spid="39"/>
                                        </p:tgtEl>
                                        <p:attrNameLst>
                                          <p:attrName>ppt_y</p:attrName>
                                        </p:attrNameLst>
                                      </p:cBhvr>
                                      <p:tavLst>
                                        <p:tav tm="0">
                                          <p:val>
                                            <p:strVal val="ppt_y"/>
                                          </p:val>
                                        </p:tav>
                                        <p:tav tm="100000">
                                          <p:val>
                                            <p:strVal val="1+ppt_h/2"/>
                                          </p:val>
                                        </p:tav>
                                      </p:tavLst>
                                    </p:anim>
                                    <p:set>
                                      <p:cBhvr>
                                        <p:cTn id="2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2" restart="whenNotActive" fill="hold" evtFilter="cancelBubble" nodeType="interactiveSeq">
                <p:stCondLst>
                  <p:cond evt="onClick" delay="0">
                    <p:tgtEl>
                      <p:spTgt spid="4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5" presetClass="exit" presetSubtype="0" fill="hold" nodeType="clickEffect">
                                  <p:stCondLst>
                                    <p:cond delay="0"/>
                                  </p:stCondLst>
                                  <p:childTnLst>
                                    <p:anim calcmode="lin" valueType="num">
                                      <p:cBhvr>
                                        <p:cTn id="26" dur="1000"/>
                                        <p:tgtEl>
                                          <p:spTgt spid="40"/>
                                        </p:tgtEl>
                                        <p:attrNameLst>
                                          <p:attrName>ppt_w</p:attrName>
                                        </p:attrNameLst>
                                      </p:cBhvr>
                                      <p:tavLst>
                                        <p:tav tm="0">
                                          <p:val>
                                            <p:strVal val="ppt_w"/>
                                          </p:val>
                                        </p:tav>
                                        <p:tav tm="100000">
                                          <p:val>
                                            <p:fltVal val="0"/>
                                          </p:val>
                                        </p:tav>
                                      </p:tavLst>
                                    </p:anim>
                                    <p:anim calcmode="lin" valueType="num">
                                      <p:cBhvr>
                                        <p:cTn id="27" dur="1000"/>
                                        <p:tgtEl>
                                          <p:spTgt spid="40"/>
                                        </p:tgtEl>
                                        <p:attrNameLst>
                                          <p:attrName>ppt_h</p:attrName>
                                        </p:attrNameLst>
                                      </p:cBhvr>
                                      <p:tavLst>
                                        <p:tav tm="0">
                                          <p:val>
                                            <p:strVal val="ppt_h"/>
                                          </p:val>
                                        </p:tav>
                                        <p:tav tm="100000">
                                          <p:val>
                                            <p:fltVal val="0"/>
                                          </p:val>
                                        </p:tav>
                                      </p:tavLst>
                                    </p:anim>
                                    <p:anim calcmode="lin" valueType="num">
                                      <p:cBhvr>
                                        <p:cTn id="28" dur="1000"/>
                                        <p:tgtEl>
                                          <p:spTgt spid="4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9" dur="1000"/>
                                        <p:tgtEl>
                                          <p:spTgt spid="4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0"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1" restart="whenNotActive" fill="hold" evtFilter="cancelBubble" nodeType="interactiveSeq">
                <p:stCondLst>
                  <p:cond evt="onClick" delay="0">
                    <p:tgtEl>
                      <p:spTgt spid="42"/>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9" presetClass="exit" presetSubtype="0" fill="hold" nodeType="clickEffect">
                                  <p:stCondLst>
                                    <p:cond delay="0"/>
                                  </p:stCondLst>
                                  <p:childTnLst>
                                    <p:animEffect transition="out" filter="dissolve">
                                      <p:cBhvr>
                                        <p:cTn id="35" dur="500"/>
                                        <p:tgtEl>
                                          <p:spTgt spid="42"/>
                                        </p:tgtEl>
                                      </p:cBhvr>
                                    </p:animEffect>
                                    <p:set>
                                      <p:cBhvr>
                                        <p:cTn id="36"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0" presetClass="exit" presetSubtype="0" fill="hold" nodeType="clickEffect">
                                  <p:stCondLst>
                                    <p:cond delay="0"/>
                                  </p:stCondLst>
                                  <p:childTnLst>
                                    <p:animEffect transition="out" filter="fade">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43" restart="whenNotActive" fill="hold" evtFilter="cancelBubble" nodeType="interactiveSeq">
                <p:stCondLst>
                  <p:cond evt="onClick" delay="0">
                    <p:tgtEl>
                      <p:spTgt spid="44"/>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2" presetClass="emph" presetSubtype="0" repeatCount="2000" fill="hold" nodeType="clickEffect">
                                  <p:stCondLst>
                                    <p:cond delay="0"/>
                                  </p:stCondLst>
                                  <p:childTnLst>
                                    <p:animRot by="120000">
                                      <p:cBhvr>
                                        <p:cTn id="47" dur="100" fill="hold">
                                          <p:stCondLst>
                                            <p:cond delay="0"/>
                                          </p:stCondLst>
                                        </p:cTn>
                                        <p:tgtEl>
                                          <p:spTgt spid="44"/>
                                        </p:tgtEl>
                                        <p:attrNameLst>
                                          <p:attrName>r</p:attrName>
                                        </p:attrNameLst>
                                      </p:cBhvr>
                                    </p:animRot>
                                    <p:animRot by="-240000">
                                      <p:cBhvr>
                                        <p:cTn id="48" dur="200" fill="hold">
                                          <p:stCondLst>
                                            <p:cond delay="200"/>
                                          </p:stCondLst>
                                        </p:cTn>
                                        <p:tgtEl>
                                          <p:spTgt spid="44"/>
                                        </p:tgtEl>
                                        <p:attrNameLst>
                                          <p:attrName>r</p:attrName>
                                        </p:attrNameLst>
                                      </p:cBhvr>
                                    </p:animRot>
                                    <p:animRot by="240000">
                                      <p:cBhvr>
                                        <p:cTn id="49" dur="200" fill="hold">
                                          <p:stCondLst>
                                            <p:cond delay="400"/>
                                          </p:stCondLst>
                                        </p:cTn>
                                        <p:tgtEl>
                                          <p:spTgt spid="44"/>
                                        </p:tgtEl>
                                        <p:attrNameLst>
                                          <p:attrName>r</p:attrName>
                                        </p:attrNameLst>
                                      </p:cBhvr>
                                    </p:animRot>
                                    <p:animRot by="-240000">
                                      <p:cBhvr>
                                        <p:cTn id="50" dur="200" fill="hold">
                                          <p:stCondLst>
                                            <p:cond delay="600"/>
                                          </p:stCondLst>
                                        </p:cTn>
                                        <p:tgtEl>
                                          <p:spTgt spid="44"/>
                                        </p:tgtEl>
                                        <p:attrNameLst>
                                          <p:attrName>r</p:attrName>
                                        </p:attrNameLst>
                                      </p:cBhvr>
                                    </p:animRot>
                                    <p:animRot by="120000">
                                      <p:cBhvr>
                                        <p:cTn id="51" dur="200" fill="hold">
                                          <p:stCondLst>
                                            <p:cond delay="800"/>
                                          </p:stCondLst>
                                        </p:cTn>
                                        <p:tgtEl>
                                          <p:spTgt spid="44"/>
                                        </p:tgtEl>
                                        <p:attrNameLst>
                                          <p:attrName>r</p:attrName>
                                        </p:attrNameLst>
                                      </p:cBhvr>
                                    </p:animRot>
                                  </p:childTnLst>
                                  <p:subTnLst>
                                    <p:audio>
                                      <p:cMediaNode>
                                        <p:cTn display="0" masterRel="sameClick">
                                          <p:stCondLst>
                                            <p:cond evt="begin" delay="0">
                                              <p:tn val="46"/>
                                            </p:cond>
                                          </p:stCondLst>
                                          <p:endCondLst>
                                            <p:cond evt="onStopAudio" delay="0">
                                              <p:tgtEl>
                                                <p:sldTgt/>
                                              </p:tgtEl>
                                            </p:cond>
                                          </p:endCondLst>
                                        </p:cTn>
                                        <p:tgtEl>
                                          <p:sndTgt r:embed="rId2" name="applause.wav"/>
                                        </p:tgtEl>
                                      </p:cMediaNode>
                                    </p:audio>
                                  </p:subTnLst>
                                </p:cTn>
                              </p:par>
                              <p:par>
                                <p:cTn id="52" presetID="1" presetClass="exit" presetSubtype="0" fill="hold" nodeType="withEffect">
                                  <p:stCondLst>
                                    <p:cond delay="0"/>
                                  </p:stCondLst>
                                  <p:childTnLst>
                                    <p:set>
                                      <p:cBhvr>
                                        <p:cTn id="53" dur="1" fill="hold">
                                          <p:stCondLst>
                                            <p:cond delay="0"/>
                                          </p:stCondLst>
                                        </p:cTn>
                                        <p:tgtEl>
                                          <p:spTgt spid="40"/>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42"/>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9"/>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43"/>
                                        </p:tgtEl>
                                        <p:attrNameLst>
                                          <p:attrName>style.visibility</p:attrName>
                                        </p:attrNameLst>
                                      </p:cBhvr>
                                      <p:to>
                                        <p:strVal val="hidden"/>
                                      </p:to>
                                    </p:set>
                                  </p:childTnLst>
                                </p:cTn>
                              </p:par>
                            </p:childTnLst>
                          </p:cTn>
                        </p:par>
                        <p:par>
                          <p:cTn id="60" fill="hold" nodeType="afterGroup">
                            <p:stCondLst>
                              <p:cond delay="2000"/>
                            </p:stCondLst>
                            <p:childTnLst>
                              <p:par>
                                <p:cTn id="61" presetID="53" presetClass="entr" presetSubtype="16"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childTnLst>
                          </p:cTn>
                        </p:par>
                      </p:childTnLst>
                    </p:cTn>
                  </p:par>
                </p:childTnLst>
              </p:cTn>
              <p:nextCondLst>
                <p:cond evt="onClick" delay="0">
                  <p:tgtEl>
                    <p:spTgt spid="4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upa 44">
            <a:extLst>
              <a:ext uri="{FF2B5EF4-FFF2-40B4-BE49-F238E27FC236}">
                <a16:creationId xmlns:a16="http://schemas.microsoft.com/office/drawing/2014/main" id="{8884D4E0-8395-B9AA-0EE9-D6E642D9168A}"/>
              </a:ext>
            </a:extLst>
          </p:cNvPr>
          <p:cNvGrpSpPr>
            <a:grpSpLocks/>
          </p:cNvGrpSpPr>
          <p:nvPr/>
        </p:nvGrpSpPr>
        <p:grpSpPr bwMode="auto">
          <a:xfrm>
            <a:off x="1620838" y="5810251"/>
            <a:ext cx="900112" cy="900113"/>
            <a:chOff x="-2348162" y="1114254"/>
            <a:chExt cx="900000" cy="900000"/>
          </a:xfrm>
        </p:grpSpPr>
        <p:sp>
          <p:nvSpPr>
            <p:cNvPr id="46" name="Elipsa 2">
              <a:extLst>
                <a:ext uri="{FF2B5EF4-FFF2-40B4-BE49-F238E27FC236}">
                  <a16:creationId xmlns:a16="http://schemas.microsoft.com/office/drawing/2014/main" id="{39BC3680-9AE7-3EF4-7C09-286B3742427A}"/>
                </a:ext>
              </a:extLst>
            </p:cNvPr>
            <p:cNvSpPr/>
            <p:nvPr/>
          </p:nvSpPr>
          <p:spPr bwMode="auto">
            <a:xfrm>
              <a:off x="-2348162" y="1114254"/>
              <a:ext cx="900000" cy="900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47" name="Strzałka w lewo 16">
              <a:extLst>
                <a:ext uri="{FF2B5EF4-FFF2-40B4-BE49-F238E27FC236}">
                  <a16:creationId xmlns:a16="http://schemas.microsoft.com/office/drawing/2014/main" id="{9657BEED-7677-FE33-5775-A7D2051D9778}"/>
                </a:ext>
              </a:extLst>
            </p:cNvPr>
            <p:cNvSpPr/>
            <p:nvPr/>
          </p:nvSpPr>
          <p:spPr bwMode="auto">
            <a:xfrm flipH="1">
              <a:off x="-2049749" y="1417429"/>
              <a:ext cx="303174" cy="311111"/>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167742 h 491937"/>
                <a:gd name="connsiteX1" fmla="*/ 440718 w 763635"/>
                <a:gd name="connsiteY1" fmla="*/ 5724 h 491937"/>
                <a:gd name="connsiteX2" fmla="*/ 739251 w 763635"/>
                <a:gd name="connsiteY2" fmla="*/ 5724 h 491937"/>
                <a:gd name="connsiteX3" fmla="*/ 739251 w 763635"/>
                <a:gd name="connsiteY3" fmla="*/ 329760 h 491937"/>
                <a:gd name="connsiteX4" fmla="*/ 440718 w 763635"/>
                <a:gd name="connsiteY4" fmla="*/ 329760 h 491937"/>
                <a:gd name="connsiteX5" fmla="*/ 440718 w 763635"/>
                <a:gd name="connsiteY5" fmla="*/ 491778 h 491937"/>
                <a:gd name="connsiteX6" fmla="*/ 774 w 763635"/>
                <a:gd name="connsiteY6" fmla="*/ 167742 h 491937"/>
                <a:gd name="connsiteX0" fmla="*/ 22114 w 345031"/>
                <a:gd name="connsiteY0" fmla="*/ 491778 h 491778"/>
                <a:gd name="connsiteX1" fmla="*/ 22114 w 345031"/>
                <a:gd name="connsiteY1" fmla="*/ 5724 h 491778"/>
                <a:gd name="connsiteX2" fmla="*/ 320647 w 345031"/>
                <a:gd name="connsiteY2" fmla="*/ 5724 h 491778"/>
                <a:gd name="connsiteX3" fmla="*/ 320647 w 345031"/>
                <a:gd name="connsiteY3" fmla="*/ 329760 h 491778"/>
                <a:gd name="connsiteX4" fmla="*/ 22114 w 345031"/>
                <a:gd name="connsiteY4" fmla="*/ 329760 h 491778"/>
                <a:gd name="connsiteX5" fmla="*/ 22114 w 345031"/>
                <a:gd name="connsiteY5" fmla="*/ 491778 h 491778"/>
                <a:gd name="connsiteX0" fmla="*/ 0 w 322917"/>
                <a:gd name="connsiteY0" fmla="*/ 329760 h 346931"/>
                <a:gd name="connsiteX1" fmla="*/ 0 w 322917"/>
                <a:gd name="connsiteY1" fmla="*/ 5724 h 346931"/>
                <a:gd name="connsiteX2" fmla="*/ 298533 w 322917"/>
                <a:gd name="connsiteY2" fmla="*/ 5724 h 346931"/>
                <a:gd name="connsiteX3" fmla="*/ 298533 w 322917"/>
                <a:gd name="connsiteY3" fmla="*/ 329760 h 346931"/>
                <a:gd name="connsiteX4" fmla="*/ 0 w 322917"/>
                <a:gd name="connsiteY4" fmla="*/ 329760 h 34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17" h="346931">
                  <a:moveTo>
                    <a:pt x="0" y="329760"/>
                  </a:moveTo>
                  <a:cubicBezTo>
                    <a:pt x="-49755" y="275754"/>
                    <a:pt x="-49755" y="59730"/>
                    <a:pt x="0" y="5724"/>
                  </a:cubicBezTo>
                  <a:cubicBezTo>
                    <a:pt x="99511" y="5724"/>
                    <a:pt x="289174" y="-7155"/>
                    <a:pt x="298533" y="5724"/>
                  </a:cubicBezTo>
                  <a:cubicBezTo>
                    <a:pt x="324290" y="36462"/>
                    <a:pt x="337169" y="273263"/>
                    <a:pt x="298533" y="329760"/>
                  </a:cubicBezTo>
                  <a:cubicBezTo>
                    <a:pt x="302053" y="368396"/>
                    <a:pt x="99511" y="329760"/>
                    <a:pt x="0" y="329760"/>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grpSp>
        <p:nvGrpSpPr>
          <p:cNvPr id="2" name="Grupa 1">
            <a:extLst>
              <a:ext uri="{FF2B5EF4-FFF2-40B4-BE49-F238E27FC236}">
                <a16:creationId xmlns:a16="http://schemas.microsoft.com/office/drawing/2014/main" id="{13F4ACE6-73B4-A98A-A232-978635D59D21}"/>
              </a:ext>
            </a:extLst>
          </p:cNvPr>
          <p:cNvGrpSpPr>
            <a:grpSpLocks/>
          </p:cNvGrpSpPr>
          <p:nvPr/>
        </p:nvGrpSpPr>
        <p:grpSpPr bwMode="auto">
          <a:xfrm>
            <a:off x="1724025" y="1135063"/>
            <a:ext cx="5543550" cy="5581650"/>
            <a:chOff x="2939672" y="439453"/>
            <a:chExt cx="5544000" cy="5581079"/>
          </a:xfrm>
        </p:grpSpPr>
        <p:grpSp>
          <p:nvGrpSpPr>
            <p:cNvPr id="9237" name="Grupa 12">
              <a:extLst>
                <a:ext uri="{FF2B5EF4-FFF2-40B4-BE49-F238E27FC236}">
                  <a16:creationId xmlns:a16="http://schemas.microsoft.com/office/drawing/2014/main" id="{F0B98048-960D-BC92-9ECF-701E4794EF08}"/>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914D1E78-5B87-AADD-168F-2B5E84C2D1EF}"/>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A0E207CC-9591-80E0-F640-3916F2AAD7C4}"/>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1BDA47C6-80BF-E1FD-D484-2798DF01E669}"/>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C98E91D1-A795-DCC7-6ACE-1DAEF8D47079}"/>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FEC9CCAE-A54D-5D66-5624-FE6C13EB4EB2}"/>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0F7E211F-A276-B52E-C0C1-0FD669E42250}"/>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FE551AA6-E3A1-9AB4-7135-4E5095D6C9BD}"/>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D5D8ADBF-36C9-C8D6-2D34-09E3102AB4E3}"/>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A0C40845-22A8-AFF0-ABA7-6A4A7B9598C9}"/>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47D36216-6B16-9FA9-930E-9112BD57C47F}"/>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4619B245-5277-D3B5-3360-4D0F3C4D33BD}"/>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9C00B6B0-C580-183A-A0C3-4941CE199E88}"/>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CC0EC2C4-1DCA-0585-6EAC-72A3B30135CE}"/>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9238" name="Picture 3">
              <a:extLst>
                <a:ext uri="{FF2B5EF4-FFF2-40B4-BE49-F238E27FC236}">
                  <a16:creationId xmlns:a16="http://schemas.microsoft.com/office/drawing/2014/main" id="{B4B20F1E-A8DF-A54E-3A63-CCDB11BF4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633" r="13633"/>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9" name="Picture 22">
              <a:extLst>
                <a:ext uri="{FF2B5EF4-FFF2-40B4-BE49-F238E27FC236}">
                  <a16:creationId xmlns:a16="http://schemas.microsoft.com/office/drawing/2014/main" id="{BB69D62A-D881-6BBC-9C95-DDC552EE33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0" name="Picture 4">
              <a:extLst>
                <a:ext uri="{FF2B5EF4-FFF2-40B4-BE49-F238E27FC236}">
                  <a16:creationId xmlns:a16="http://schemas.microsoft.com/office/drawing/2014/main" id="{D4EF2448-33F6-E5E9-EA84-F9702277DF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7050694" y="3350397"/>
              <a:ext cx="1080362" cy="126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1" name="Picture 8">
              <a:extLst>
                <a:ext uri="{FF2B5EF4-FFF2-40B4-BE49-F238E27FC236}">
                  <a16:creationId xmlns:a16="http://schemas.microsoft.com/office/drawing/2014/main" id="{3BEB8CB9-6E92-79EF-78C7-5FE3864D29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926086" y="4333155"/>
              <a:ext cx="101832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2" name="Picture 13">
              <a:extLst>
                <a:ext uri="{FF2B5EF4-FFF2-40B4-BE49-F238E27FC236}">
                  <a16:creationId xmlns:a16="http://schemas.microsoft.com/office/drawing/2014/main" id="{76FC8B8F-A82F-E0A5-0D2E-C3C81B2C8FB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428019" y="4363101"/>
              <a:ext cx="1052398" cy="123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3" name="Picture 2">
              <a:extLst>
                <a:ext uri="{FF2B5EF4-FFF2-40B4-BE49-F238E27FC236}">
                  <a16:creationId xmlns:a16="http://schemas.microsoft.com/office/drawing/2014/main" id="{BFDB83A6-7F71-BB00-C4F5-2F718517C3A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4" name="Picture 14">
              <a:extLst>
                <a:ext uri="{FF2B5EF4-FFF2-40B4-BE49-F238E27FC236}">
                  <a16:creationId xmlns:a16="http://schemas.microsoft.com/office/drawing/2014/main" id="{C971F482-3C5E-39EF-ADDC-55AD342606B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7453012">
              <a:off x="3382604" y="1900990"/>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5" name="Picture 5">
              <a:extLst>
                <a:ext uri="{FF2B5EF4-FFF2-40B4-BE49-F238E27FC236}">
                  <a16:creationId xmlns:a16="http://schemas.microsoft.com/office/drawing/2014/main" id="{BD163732-73D2-4249-A575-7CB3D0ED5FC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337759" y="799063"/>
              <a:ext cx="1260000" cy="10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20C53D7E-978B-943F-305D-4952F7C84158}"/>
              </a:ext>
            </a:extLst>
          </p:cNvPr>
          <p:cNvGrpSpPr>
            <a:grpSpLocks/>
          </p:cNvGrpSpPr>
          <p:nvPr/>
        </p:nvGrpSpPr>
        <p:grpSpPr bwMode="auto">
          <a:xfrm rot="5701709">
            <a:off x="4962526" y="3021013"/>
            <a:ext cx="533400" cy="936625"/>
            <a:chOff x="797725" y="342593"/>
            <a:chExt cx="533312" cy="936294"/>
          </a:xfrm>
        </p:grpSpPr>
        <p:sp>
          <p:nvSpPr>
            <p:cNvPr id="26" name="Dowolny kształt 25">
              <a:extLst>
                <a:ext uri="{FF2B5EF4-FFF2-40B4-BE49-F238E27FC236}">
                  <a16:creationId xmlns:a16="http://schemas.microsoft.com/office/drawing/2014/main" id="{9FAC3247-6630-7DD6-A202-87F65F10F6BB}"/>
                </a:ext>
              </a:extLst>
            </p:cNvPr>
            <p:cNvSpPr/>
            <p:nvPr/>
          </p:nvSpPr>
          <p:spPr>
            <a:xfrm rot="21356733" flipV="1">
              <a:off x="975100" y="496813"/>
              <a:ext cx="360303" cy="79188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8B3370D3-F8F2-6CBC-D7E3-6B082C78D448}"/>
                </a:ext>
              </a:extLst>
            </p:cNvPr>
            <p:cNvSpPr/>
            <p:nvPr/>
          </p:nvSpPr>
          <p:spPr>
            <a:xfrm rot="3917223" flipV="1">
              <a:off x="818598" y="331886"/>
              <a:ext cx="385626" cy="42379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EBE9EF91-A719-CB02-4786-EC0348CC7B32}"/>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9222" name="Picture 22">
            <a:extLst>
              <a:ext uri="{FF2B5EF4-FFF2-40B4-BE49-F238E27FC236}">
                <a16:creationId xmlns:a16="http://schemas.microsoft.com/office/drawing/2014/main" id="{E6977DC4-711D-6EC7-B651-6651650672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4CF1D3D3-7E0B-EA0F-9EC2-AE000C8EF3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2DB59482-B4AE-BEB3-4F95-AE5D03363DB1}"/>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5DAB97D8-531D-AC97-6E12-56C9C1D76A61}"/>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551C45D1-D193-50E8-1B5A-7B2B0522B124}"/>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AE74B039-A119-2B12-1F84-3581BC508683}"/>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80074CDA-E68B-6EE3-FA64-20A6BEE53C89}"/>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pic>
        <p:nvPicPr>
          <p:cNvPr id="39" name="Picture 3">
            <a:extLst>
              <a:ext uri="{FF2B5EF4-FFF2-40B4-BE49-F238E27FC236}">
                <a16:creationId xmlns:a16="http://schemas.microsoft.com/office/drawing/2014/main" id="{9A1876F5-4D79-77AC-0593-0ABF2355CD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6534" b="6534"/>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a:extLst>
              <a:ext uri="{FF2B5EF4-FFF2-40B4-BE49-F238E27FC236}">
                <a16:creationId xmlns:a16="http://schemas.microsoft.com/office/drawing/2014/main" id="{0AF1D56E-2163-5BBF-E7E0-34AE007677D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Elipsa 2">
            <a:extLst>
              <a:ext uri="{FF2B5EF4-FFF2-40B4-BE49-F238E27FC236}">
                <a16:creationId xmlns:a16="http://schemas.microsoft.com/office/drawing/2014/main" id="{8F316AD7-AD5D-B588-3957-4C3B03D388B4}"/>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pic>
        <p:nvPicPr>
          <p:cNvPr id="42" name="Picture 2">
            <a:extLst>
              <a:ext uri="{FF2B5EF4-FFF2-40B4-BE49-F238E27FC236}">
                <a16:creationId xmlns:a16="http://schemas.microsoft.com/office/drawing/2014/main" id="{B55EBA69-5C88-50DB-3444-DF23D205D46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22984" b="22984"/>
          <a:stretch/>
        </p:blipFill>
        <p:spPr bwMode="auto">
          <a:xfrm>
            <a:off x="7789863" y="3568701"/>
            <a:ext cx="23749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a:extLst>
              <a:ext uri="{FF2B5EF4-FFF2-40B4-BE49-F238E27FC236}">
                <a16:creationId xmlns:a16="http://schemas.microsoft.com/office/drawing/2014/main" id="{72368F4D-60DF-FB83-30A2-1D8E4519E0C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9192" b="9192"/>
          <a:stretch/>
        </p:blipFill>
        <p:spPr bwMode="auto">
          <a:xfrm>
            <a:off x="7881938" y="1520825"/>
            <a:ext cx="211455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a:extLst>
              <a:ext uri="{FF2B5EF4-FFF2-40B4-BE49-F238E27FC236}">
                <a16:creationId xmlns:a16="http://schemas.microsoft.com/office/drawing/2014/main" id="{9E3BF605-FF0E-C609-A9F2-01ED7C0874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t="7267" b="7267"/>
          <a:stretch/>
        </p:blipFill>
        <p:spPr bwMode="auto">
          <a:xfrm>
            <a:off x="8308976" y="5578475"/>
            <a:ext cx="13366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39"/>
                                        </p:tgtEl>
                                        <p:attrNameLst>
                                          <p:attrName>ppt_x</p:attrName>
                                        </p:attrNameLst>
                                      </p:cBhvr>
                                      <p:tavLst>
                                        <p:tav tm="0">
                                          <p:val>
                                            <p:strVal val="ppt_x"/>
                                          </p:val>
                                        </p:tav>
                                        <p:tav tm="100000">
                                          <p:val>
                                            <p:strVal val="ppt_x"/>
                                          </p:val>
                                        </p:tav>
                                      </p:tavLst>
                                    </p:anim>
                                    <p:anim calcmode="lin" valueType="num">
                                      <p:cBhvr additive="base">
                                        <p:cTn id="20" dur="500"/>
                                        <p:tgtEl>
                                          <p:spTgt spid="39"/>
                                        </p:tgtEl>
                                        <p:attrNameLst>
                                          <p:attrName>ppt_y</p:attrName>
                                        </p:attrNameLst>
                                      </p:cBhvr>
                                      <p:tavLst>
                                        <p:tav tm="0">
                                          <p:val>
                                            <p:strVal val="ppt_y"/>
                                          </p:val>
                                        </p:tav>
                                        <p:tav tm="100000">
                                          <p:val>
                                            <p:strVal val="1+ppt_h/2"/>
                                          </p:val>
                                        </p:tav>
                                      </p:tavLst>
                                    </p:anim>
                                    <p:set>
                                      <p:cBhvr>
                                        <p:cTn id="2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2" restart="whenNotActive" fill="hold" evtFilter="cancelBubble" nodeType="interactiveSeq">
                <p:stCondLst>
                  <p:cond evt="onClick" delay="0">
                    <p:tgtEl>
                      <p:spTgt spid="4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5" presetClass="exit" presetSubtype="0" fill="hold" nodeType="clickEffect">
                                  <p:stCondLst>
                                    <p:cond delay="0"/>
                                  </p:stCondLst>
                                  <p:childTnLst>
                                    <p:anim calcmode="lin" valueType="num">
                                      <p:cBhvr>
                                        <p:cTn id="26" dur="1000"/>
                                        <p:tgtEl>
                                          <p:spTgt spid="40"/>
                                        </p:tgtEl>
                                        <p:attrNameLst>
                                          <p:attrName>ppt_w</p:attrName>
                                        </p:attrNameLst>
                                      </p:cBhvr>
                                      <p:tavLst>
                                        <p:tav tm="0">
                                          <p:val>
                                            <p:strVal val="ppt_w"/>
                                          </p:val>
                                        </p:tav>
                                        <p:tav tm="100000">
                                          <p:val>
                                            <p:fltVal val="0"/>
                                          </p:val>
                                        </p:tav>
                                      </p:tavLst>
                                    </p:anim>
                                    <p:anim calcmode="lin" valueType="num">
                                      <p:cBhvr>
                                        <p:cTn id="27" dur="1000"/>
                                        <p:tgtEl>
                                          <p:spTgt spid="40"/>
                                        </p:tgtEl>
                                        <p:attrNameLst>
                                          <p:attrName>ppt_h</p:attrName>
                                        </p:attrNameLst>
                                      </p:cBhvr>
                                      <p:tavLst>
                                        <p:tav tm="0">
                                          <p:val>
                                            <p:strVal val="ppt_h"/>
                                          </p:val>
                                        </p:tav>
                                        <p:tav tm="100000">
                                          <p:val>
                                            <p:fltVal val="0"/>
                                          </p:val>
                                        </p:tav>
                                      </p:tavLst>
                                    </p:anim>
                                    <p:anim calcmode="lin" valueType="num">
                                      <p:cBhvr>
                                        <p:cTn id="28" dur="1000"/>
                                        <p:tgtEl>
                                          <p:spTgt spid="4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9" dur="1000"/>
                                        <p:tgtEl>
                                          <p:spTgt spid="4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0"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1" restart="whenNotActive" fill="hold" evtFilter="cancelBubble" nodeType="interactiveSeq">
                <p:stCondLst>
                  <p:cond evt="onClick" delay="0">
                    <p:tgtEl>
                      <p:spTgt spid="42"/>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9" presetClass="exit" presetSubtype="0" fill="hold" nodeType="clickEffect">
                                  <p:stCondLst>
                                    <p:cond delay="0"/>
                                  </p:stCondLst>
                                  <p:childTnLst>
                                    <p:animEffect transition="out" filter="dissolve">
                                      <p:cBhvr>
                                        <p:cTn id="35" dur="500"/>
                                        <p:tgtEl>
                                          <p:spTgt spid="42"/>
                                        </p:tgtEl>
                                      </p:cBhvr>
                                    </p:animEffect>
                                    <p:set>
                                      <p:cBhvr>
                                        <p:cTn id="36"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2" presetClass="emph" presetSubtype="0" repeatCount="2000" fill="hold" nodeType="click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par>
                                <p:cTn id="46" presetID="1" presetClass="exit" presetSubtype="0" fill="hold" nodeType="withEffect">
                                  <p:stCondLst>
                                    <p:cond delay="0"/>
                                  </p:stCondLst>
                                  <p:childTnLst>
                                    <p:set>
                                      <p:cBhvr>
                                        <p:cTn id="47" dur="1" fill="hold">
                                          <p:stCondLst>
                                            <p:cond delay="0"/>
                                          </p:stCondLst>
                                        </p:cTn>
                                        <p:tgtEl>
                                          <p:spTgt spid="39"/>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42"/>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40"/>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44"/>
                                        </p:tgtEl>
                                        <p:attrNameLst>
                                          <p:attrName>style.visibility</p:attrName>
                                        </p:attrNameLst>
                                      </p:cBhvr>
                                      <p:to>
                                        <p:strVal val="hidden"/>
                                      </p:to>
                                    </p:set>
                                  </p:childTnLst>
                                </p:cTn>
                              </p:par>
                            </p:childTnLst>
                          </p:cTn>
                        </p:par>
                        <p:par>
                          <p:cTn id="54" fill="hold" nodeType="afterGroup">
                            <p:stCondLst>
                              <p:cond delay="2000"/>
                            </p:stCondLst>
                            <p:childTnLst>
                              <p:par>
                                <p:cTn id="55" presetID="53" presetClass="entr" presetSubtype="16"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fltVal val="0"/>
                                          </p:val>
                                        </p:tav>
                                        <p:tav tm="100000">
                                          <p:val>
                                            <p:strVal val="#ppt_h"/>
                                          </p:val>
                                        </p:tav>
                                      </p:tavLst>
                                    </p:anim>
                                    <p:animEffect transition="in" filter="fade">
                                      <p:cBhvr>
                                        <p:cTn id="59" dur="500"/>
                                        <p:tgtEl>
                                          <p:spTgt spid="45"/>
                                        </p:tgtEl>
                                      </p:cBhvr>
                                    </p:animEffect>
                                  </p:childTnLst>
                                </p:cTn>
                              </p:par>
                            </p:childTnLst>
                          </p:cTn>
                        </p:par>
                      </p:childTnLst>
                    </p:cTn>
                  </p:par>
                </p:childTnLst>
              </p:cTn>
              <p:nextCondLst>
                <p:cond evt="onClick" delay="0">
                  <p:tgtEl>
                    <p:spTgt spid="43"/>
                  </p:tgtEl>
                </p:cond>
              </p:nextCondLst>
            </p:seq>
            <p:seq concurrent="1" nextAc="seek">
              <p:cTn id="60" restart="whenNotActive" fill="hold" evtFilter="cancelBubble" nodeType="interactiveSeq">
                <p:stCondLst>
                  <p:cond evt="onClick" delay="0">
                    <p:tgtEl>
                      <p:spTgt spid="44"/>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0" presetClass="exit" presetSubtype="0" fill="hold" nodeType="clickEffect">
                                  <p:stCondLst>
                                    <p:cond delay="0"/>
                                  </p:stCondLst>
                                  <p:childTnLst>
                                    <p:animEffect transition="out" filter="fade">
                                      <p:cBhvr>
                                        <p:cTn id="64" dur="500"/>
                                        <p:tgtEl>
                                          <p:spTgt spid="44"/>
                                        </p:tgtEl>
                                      </p:cBhvr>
                                    </p:animEffect>
                                    <p:set>
                                      <p:cBhvr>
                                        <p:cTn id="6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C8DE79D3-B9D3-45E6-0807-4FC62FEB2EC2}"/>
              </a:ext>
            </a:extLst>
          </p:cNvPr>
          <p:cNvGrpSpPr>
            <a:grpSpLocks/>
          </p:cNvGrpSpPr>
          <p:nvPr/>
        </p:nvGrpSpPr>
        <p:grpSpPr bwMode="auto">
          <a:xfrm>
            <a:off x="1724025" y="1135063"/>
            <a:ext cx="5543550" cy="5581650"/>
            <a:chOff x="2939672" y="439453"/>
            <a:chExt cx="5544000" cy="5581079"/>
          </a:xfrm>
        </p:grpSpPr>
        <p:grpSp>
          <p:nvGrpSpPr>
            <p:cNvPr id="2069" name="Grupa 12">
              <a:extLst>
                <a:ext uri="{FF2B5EF4-FFF2-40B4-BE49-F238E27FC236}">
                  <a16:creationId xmlns:a16="http://schemas.microsoft.com/office/drawing/2014/main" id="{79CB161B-E47E-2A8A-DCA0-264AB90A7232}"/>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99CA4EB0-ACB7-C1D8-7E93-98F2AAF7767F}"/>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DB2EF179-39DB-4032-9DBE-0EC90BB90526}"/>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FA86B580-F69D-DF0A-8B39-0C56DB7FBA12}"/>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E68DE71B-6F07-8E7D-2EC5-DA13C710E7FD}"/>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37DCC0AF-0E49-B5EB-D0C9-E419550352A6}"/>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20F77936-A3E5-2C27-A3A5-AB0DC4DA9E4D}"/>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BAD3B4B3-F45F-52CD-F11A-81743F42DFF4}"/>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2855AE2F-A721-6708-09C5-EDD624B284E8}"/>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B021B557-D31F-7B3C-562F-A5BF1134F82E}"/>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B2C095E1-7647-5598-8C73-66B477814AAA}"/>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80BFE35E-E069-3A1C-F347-400FE3598F1D}"/>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6C75751C-91F6-6DC7-49D5-11ADF387730D}"/>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2E37EAE6-09F2-FB52-BBD5-0D21E18F87FB}"/>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2070" name="Picture 3">
              <a:extLst>
                <a:ext uri="{FF2B5EF4-FFF2-40B4-BE49-F238E27FC236}">
                  <a16:creationId xmlns:a16="http://schemas.microsoft.com/office/drawing/2014/main" id="{D1922E79-A0EC-5B5C-5BDD-37D3EA8DF2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1" name="Picture 22">
              <a:extLst>
                <a:ext uri="{FF2B5EF4-FFF2-40B4-BE49-F238E27FC236}">
                  <a16:creationId xmlns:a16="http://schemas.microsoft.com/office/drawing/2014/main" id="{A5DE25EF-F810-78B7-5061-792EC35079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5109910">
              <a:off x="6939728" y="1949372"/>
              <a:ext cx="1260000" cy="103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2" name="Picture 4">
              <a:extLst>
                <a:ext uri="{FF2B5EF4-FFF2-40B4-BE49-F238E27FC236}">
                  <a16:creationId xmlns:a16="http://schemas.microsoft.com/office/drawing/2014/main" id="{B4ED423E-F0DD-D9B3-BC92-F879A5932C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17548232">
              <a:off x="6852875" y="3376455"/>
              <a:ext cx="1476000" cy="121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8">
              <a:extLst>
                <a:ext uri="{FF2B5EF4-FFF2-40B4-BE49-F238E27FC236}">
                  <a16:creationId xmlns:a16="http://schemas.microsoft.com/office/drawing/2014/main" id="{1D913AC2-BAF9-E91B-20C4-84E8701179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20371997">
              <a:off x="5926086" y="4333155"/>
              <a:ext cx="101832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4" name="Picture 13">
              <a:extLst>
                <a:ext uri="{FF2B5EF4-FFF2-40B4-BE49-F238E27FC236}">
                  <a16:creationId xmlns:a16="http://schemas.microsoft.com/office/drawing/2014/main" id="{BAF82D2C-E9CC-1251-DFCF-D521D1B2140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1515943">
              <a:off x="4428019" y="4363101"/>
              <a:ext cx="1052398" cy="123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5" name="Picture 2">
              <a:extLst>
                <a:ext uri="{FF2B5EF4-FFF2-40B4-BE49-F238E27FC236}">
                  <a16:creationId xmlns:a16="http://schemas.microsoft.com/office/drawing/2014/main" id="{F6EA7D6D-D645-82E1-B7A1-0F9B18F5BAD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6" name="Picture 14">
              <a:extLst>
                <a:ext uri="{FF2B5EF4-FFF2-40B4-BE49-F238E27FC236}">
                  <a16:creationId xmlns:a16="http://schemas.microsoft.com/office/drawing/2014/main" id="{4F0EC43E-C7AE-D04A-84A0-DAE6E45F6A6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7453012">
              <a:off x="3382604" y="1900990"/>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5">
              <a:extLst>
                <a:ext uri="{FF2B5EF4-FFF2-40B4-BE49-F238E27FC236}">
                  <a16:creationId xmlns:a16="http://schemas.microsoft.com/office/drawing/2014/main" id="{7DF05196-2F6F-8E20-0719-5BDCAD10476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rot="9646424">
              <a:off x="4452840" y="713635"/>
              <a:ext cx="1029840" cy="120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BF3700EB-C7B5-2EE5-15E1-6A3E670C7EAE}"/>
              </a:ext>
            </a:extLst>
          </p:cNvPr>
          <p:cNvGrpSpPr>
            <a:grpSpLocks/>
          </p:cNvGrpSpPr>
          <p:nvPr/>
        </p:nvGrpSpPr>
        <p:grpSpPr bwMode="auto">
          <a:xfrm rot="200212">
            <a:off x="3871913" y="2733675"/>
            <a:ext cx="533400" cy="935038"/>
            <a:chOff x="797725" y="342593"/>
            <a:chExt cx="533312" cy="936294"/>
          </a:xfrm>
        </p:grpSpPr>
        <p:sp>
          <p:nvSpPr>
            <p:cNvPr id="26" name="Dowolny kształt 25">
              <a:extLst>
                <a:ext uri="{FF2B5EF4-FFF2-40B4-BE49-F238E27FC236}">
                  <a16:creationId xmlns:a16="http://schemas.microsoft.com/office/drawing/2014/main" id="{5C80CA3D-A751-BE71-6802-F0944D054A75}"/>
                </a:ext>
              </a:extLst>
            </p:cNvPr>
            <p:cNvSpPr/>
            <p:nvPr/>
          </p:nvSpPr>
          <p:spPr>
            <a:xfrm rot="21356733" flipV="1">
              <a:off x="970314" y="487123"/>
              <a:ext cx="360303" cy="791637"/>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ADCBD013-4E2C-9D72-4265-CE7860366441}"/>
                </a:ext>
              </a:extLst>
            </p:cNvPr>
            <p:cNvSpPr/>
            <p:nvPr/>
          </p:nvSpPr>
          <p:spPr>
            <a:xfrm rot="3917223" flipV="1">
              <a:off x="816999" y="322604"/>
              <a:ext cx="384691"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B2B89032-4548-CF58-D3BA-66AB901D21AA}"/>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2053" name="Picture 22">
            <a:extLst>
              <a:ext uri="{FF2B5EF4-FFF2-40B4-BE49-F238E27FC236}">
                <a16:creationId xmlns:a16="http://schemas.microsoft.com/office/drawing/2014/main" id="{B7013007-FA04-9348-2F99-912B5A366D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 name="Picture 1">
            <a:extLst>
              <a:ext uri="{FF2B5EF4-FFF2-40B4-BE49-F238E27FC236}">
                <a16:creationId xmlns:a16="http://schemas.microsoft.com/office/drawing/2014/main" id="{B89072FA-F78F-BF35-1882-ABE4ADD31D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Elipsa 2">
            <a:extLst>
              <a:ext uri="{FF2B5EF4-FFF2-40B4-BE49-F238E27FC236}">
                <a16:creationId xmlns:a16="http://schemas.microsoft.com/office/drawing/2014/main" id="{F581F724-348B-B69D-1FAE-61353809A681}"/>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Elipsa 2">
            <a:extLst>
              <a:ext uri="{FF2B5EF4-FFF2-40B4-BE49-F238E27FC236}">
                <a16:creationId xmlns:a16="http://schemas.microsoft.com/office/drawing/2014/main" id="{1789A718-61F4-46B6-921A-CEB5FC9F2091}"/>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45" name="Elipsa 2">
            <a:extLst>
              <a:ext uri="{FF2B5EF4-FFF2-40B4-BE49-F238E27FC236}">
                <a16:creationId xmlns:a16="http://schemas.microsoft.com/office/drawing/2014/main" id="{D8C74709-6AAD-E4D0-8E56-50F5C1854064}"/>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46" name="Elipsa 2">
            <a:extLst>
              <a:ext uri="{FF2B5EF4-FFF2-40B4-BE49-F238E27FC236}">
                <a16:creationId xmlns:a16="http://schemas.microsoft.com/office/drawing/2014/main" id="{2B27EB12-73F7-4B8A-AC81-C6B848CD34FE}"/>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47" name="Elipsa 2">
            <a:extLst>
              <a:ext uri="{FF2B5EF4-FFF2-40B4-BE49-F238E27FC236}">
                <a16:creationId xmlns:a16="http://schemas.microsoft.com/office/drawing/2014/main" id="{74A2A786-B97D-812E-FB54-D9DD396B042C}"/>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48" name="Elipsa 2">
            <a:extLst>
              <a:ext uri="{FF2B5EF4-FFF2-40B4-BE49-F238E27FC236}">
                <a16:creationId xmlns:a16="http://schemas.microsoft.com/office/drawing/2014/main" id="{0F24A2B5-5F0D-43E7-321C-DB2EC51CBA55}"/>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53" name="Grupa 52">
            <a:extLst>
              <a:ext uri="{FF2B5EF4-FFF2-40B4-BE49-F238E27FC236}">
                <a16:creationId xmlns:a16="http://schemas.microsoft.com/office/drawing/2014/main" id="{0FD1838C-5605-2F27-EF94-395D364184F3}"/>
              </a:ext>
            </a:extLst>
          </p:cNvPr>
          <p:cNvGrpSpPr>
            <a:grpSpLocks/>
          </p:cNvGrpSpPr>
          <p:nvPr/>
        </p:nvGrpSpPr>
        <p:grpSpPr bwMode="auto">
          <a:xfrm>
            <a:off x="1635880" y="5816206"/>
            <a:ext cx="900000" cy="900000"/>
            <a:chOff x="10193287" y="1696731"/>
            <a:chExt cx="1152000" cy="1152000"/>
          </a:xfrm>
          <a:noFill/>
        </p:grpSpPr>
        <p:sp>
          <p:nvSpPr>
            <p:cNvPr id="54" name="Elipsa 2">
              <a:extLst>
                <a:ext uri="{FF2B5EF4-FFF2-40B4-BE49-F238E27FC236}">
                  <a16:creationId xmlns:a16="http://schemas.microsoft.com/office/drawing/2014/main" id="{A6C17A98-8DCB-C367-7045-07AF05CED845}"/>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55" name="Strzałka w lewo 16">
              <a:extLst>
                <a:ext uri="{FF2B5EF4-FFF2-40B4-BE49-F238E27FC236}">
                  <a16:creationId xmlns:a16="http://schemas.microsoft.com/office/drawing/2014/main" id="{3AFCAE42-7F00-529A-9982-06791296BC09}"/>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2050" name="Picture 2">
            <a:extLst>
              <a:ext uri="{FF2B5EF4-FFF2-40B4-BE49-F238E27FC236}">
                <a16:creationId xmlns:a16="http://schemas.microsoft.com/office/drawing/2014/main" id="{9C20E08C-9A64-0518-7D8E-DA2D1CE66E8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568" r="1568"/>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extLst>
              <a:ext uri="{FF2B5EF4-FFF2-40B4-BE49-F238E27FC236}">
                <a16:creationId xmlns:a16="http://schemas.microsoft.com/office/drawing/2014/main" id="{470DA1C0-302D-B504-C222-7F08AFDBAB2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4421" r="4421"/>
          <a:stretch/>
        </p:blipFill>
        <p:spPr bwMode="auto">
          <a:xfrm>
            <a:off x="8292023" y="2534095"/>
            <a:ext cx="1524952" cy="71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a:extLst>
              <a:ext uri="{FF2B5EF4-FFF2-40B4-BE49-F238E27FC236}">
                <a16:creationId xmlns:a16="http://schemas.microsoft.com/office/drawing/2014/main" id="{4AFFE8B1-1B8E-D3C5-CEF8-83C6AE4932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1261" b="1261"/>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a:extLst>
              <a:ext uri="{FF2B5EF4-FFF2-40B4-BE49-F238E27FC236}">
                <a16:creationId xmlns:a16="http://schemas.microsoft.com/office/drawing/2014/main" id="{C5C365CE-1099-0576-7A25-9234C06E9FE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a:extLst>
              <a:ext uri="{FF2B5EF4-FFF2-40B4-BE49-F238E27FC236}">
                <a16:creationId xmlns:a16="http://schemas.microsoft.com/office/drawing/2014/main" id="{4FDC6C05-09DF-C3E3-5238-0810DE07E90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t="7655" b="7655"/>
          <a:stretch/>
        </p:blipFill>
        <p:spPr bwMode="auto">
          <a:xfrm>
            <a:off x="8015288" y="5654418"/>
            <a:ext cx="1820546" cy="5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33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2049"/>
                                        </p:tgtEl>
                                        <p:attrNameLst>
                                          <p:attrName>style.visibility</p:attrName>
                                        </p:attrNameLst>
                                      </p:cBhvr>
                                      <p:to>
                                        <p:strVal val="visible"/>
                                      </p:to>
                                    </p:set>
                                    <p:animEffect transition="in" filter="wipe(left)">
                                      <p:cBhvr>
                                        <p:cTn id="9" dur="500"/>
                                        <p:tgtEl>
                                          <p:spTgt spid="2049"/>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050"/>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2050"/>
                                        </p:tgtEl>
                                      </p:cBhvr>
                                    </p:animEffect>
                                    <p:set>
                                      <p:cBhvr>
                                        <p:cTn id="20" dur="1" fill="hold">
                                          <p:stCondLst>
                                            <p:cond delay="499"/>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2050"/>
                  </p:tgtEl>
                </p:cond>
              </p:nextCondLst>
            </p:seq>
            <p:seq concurrent="1" nextAc="seek">
              <p:cTn id="21" restart="whenNotActive" fill="hold" evtFilter="cancelBubble" nodeType="interactiveSeq">
                <p:stCondLst>
                  <p:cond evt="onClick" delay="0">
                    <p:tgtEl>
                      <p:spTgt spid="2051"/>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 presetClass="exit" presetSubtype="4" fill="hold" nodeType="clickEffect">
                                  <p:stCondLst>
                                    <p:cond delay="0"/>
                                  </p:stCondLst>
                                  <p:childTnLst>
                                    <p:anim calcmode="lin" valueType="num">
                                      <p:cBhvr additive="base">
                                        <p:cTn id="25" dur="500"/>
                                        <p:tgtEl>
                                          <p:spTgt spid="2051"/>
                                        </p:tgtEl>
                                        <p:attrNameLst>
                                          <p:attrName>ppt_x</p:attrName>
                                        </p:attrNameLst>
                                      </p:cBhvr>
                                      <p:tavLst>
                                        <p:tav tm="0">
                                          <p:val>
                                            <p:strVal val="ppt_x"/>
                                          </p:val>
                                        </p:tav>
                                        <p:tav tm="100000">
                                          <p:val>
                                            <p:strVal val="ppt_x"/>
                                          </p:val>
                                        </p:tav>
                                      </p:tavLst>
                                    </p:anim>
                                    <p:anim calcmode="lin" valueType="num">
                                      <p:cBhvr additive="base">
                                        <p:cTn id="26" dur="500"/>
                                        <p:tgtEl>
                                          <p:spTgt spid="2051"/>
                                        </p:tgtEl>
                                        <p:attrNameLst>
                                          <p:attrName>ppt_y</p:attrName>
                                        </p:attrNameLst>
                                      </p:cBhvr>
                                      <p:tavLst>
                                        <p:tav tm="0">
                                          <p:val>
                                            <p:strVal val="ppt_y"/>
                                          </p:val>
                                        </p:tav>
                                        <p:tav tm="100000">
                                          <p:val>
                                            <p:strVal val="1+ppt_h/2"/>
                                          </p:val>
                                        </p:tav>
                                      </p:tavLst>
                                    </p:anim>
                                    <p:set>
                                      <p:cBhvr>
                                        <p:cTn id="27" dur="1" fill="hold">
                                          <p:stCondLst>
                                            <p:cond delay="499"/>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2051"/>
                  </p:tgtEl>
                </p:cond>
              </p:nextCondLst>
            </p:seq>
            <p:seq concurrent="1" nextAc="seek">
              <p:cTn id="28" restart="whenNotActive" fill="hold" evtFilter="cancelBubble" nodeType="interactiveSeq">
                <p:stCondLst>
                  <p:cond evt="onClick" delay="0">
                    <p:tgtEl>
                      <p:spTgt spid="2052"/>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500"/>
                                        <p:tgtEl>
                                          <p:spTgt spid="2052"/>
                                        </p:tgtEl>
                                      </p:cBhvr>
                                    </p:animEffect>
                                    <p:set>
                                      <p:cBhvr>
                                        <p:cTn id="33" dur="1" fill="hold">
                                          <p:stCondLst>
                                            <p:cond delay="499"/>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2052"/>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5" presetClass="exit" presetSubtype="0" fill="hold" nodeType="clickEffect">
                                  <p:stCondLst>
                                    <p:cond delay="0"/>
                                  </p:stCondLst>
                                  <p:childTnLst>
                                    <p:anim calcmode="lin" valueType="num">
                                      <p:cBhvr>
                                        <p:cTn id="38" dur="1000"/>
                                        <p:tgtEl>
                                          <p:spTgt spid="3"/>
                                        </p:tgtEl>
                                        <p:attrNameLst>
                                          <p:attrName>ppt_w</p:attrName>
                                        </p:attrNameLst>
                                      </p:cBhvr>
                                      <p:tavLst>
                                        <p:tav tm="0">
                                          <p:val>
                                            <p:strVal val="ppt_w"/>
                                          </p:val>
                                        </p:tav>
                                        <p:tav tm="100000">
                                          <p:val>
                                            <p:fltVal val="0"/>
                                          </p:val>
                                        </p:tav>
                                      </p:tavLst>
                                    </p:anim>
                                    <p:anim calcmode="lin" valueType="num">
                                      <p:cBhvr>
                                        <p:cTn id="39" dur="1000"/>
                                        <p:tgtEl>
                                          <p:spTgt spid="3"/>
                                        </p:tgtEl>
                                        <p:attrNameLst>
                                          <p:attrName>ppt_h</p:attrName>
                                        </p:attrNameLst>
                                      </p:cBhvr>
                                      <p:tavLst>
                                        <p:tav tm="0">
                                          <p:val>
                                            <p:strVal val="ppt_h"/>
                                          </p:val>
                                        </p:tav>
                                        <p:tav tm="100000">
                                          <p:val>
                                            <p:fltVal val="0"/>
                                          </p:val>
                                        </p:tav>
                                      </p:tavLst>
                                    </p:anim>
                                    <p:anim calcmode="lin" valueType="num">
                                      <p:cBhvr>
                                        <p:cTn id="40" dur="1000"/>
                                        <p:tgtEl>
                                          <p:spTgt spid="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1" dur="1000"/>
                                        <p:tgtEl>
                                          <p:spTgt spid="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2"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3" restart="whenNotActive" fill="hold" evtFilter="cancelBubble" nodeType="interactiveSeq">
                <p:stCondLst>
                  <p:cond evt="onClick" delay="0">
                    <p:tgtEl>
                      <p:spTgt spid="2054"/>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2" presetClass="emph" presetSubtype="0" repeatCount="2000" fill="hold" nodeType="clickEffect">
                                  <p:stCondLst>
                                    <p:cond delay="0"/>
                                  </p:stCondLst>
                                  <p:childTnLst>
                                    <p:animRot by="120000">
                                      <p:cBhvr>
                                        <p:cTn id="47" dur="100" fill="hold">
                                          <p:stCondLst>
                                            <p:cond delay="0"/>
                                          </p:stCondLst>
                                        </p:cTn>
                                        <p:tgtEl>
                                          <p:spTgt spid="2054"/>
                                        </p:tgtEl>
                                        <p:attrNameLst>
                                          <p:attrName>r</p:attrName>
                                        </p:attrNameLst>
                                      </p:cBhvr>
                                    </p:animRot>
                                    <p:animRot by="-240000">
                                      <p:cBhvr>
                                        <p:cTn id="48" dur="200" fill="hold">
                                          <p:stCondLst>
                                            <p:cond delay="200"/>
                                          </p:stCondLst>
                                        </p:cTn>
                                        <p:tgtEl>
                                          <p:spTgt spid="2054"/>
                                        </p:tgtEl>
                                        <p:attrNameLst>
                                          <p:attrName>r</p:attrName>
                                        </p:attrNameLst>
                                      </p:cBhvr>
                                    </p:animRot>
                                    <p:animRot by="240000">
                                      <p:cBhvr>
                                        <p:cTn id="49" dur="200" fill="hold">
                                          <p:stCondLst>
                                            <p:cond delay="400"/>
                                          </p:stCondLst>
                                        </p:cTn>
                                        <p:tgtEl>
                                          <p:spTgt spid="2054"/>
                                        </p:tgtEl>
                                        <p:attrNameLst>
                                          <p:attrName>r</p:attrName>
                                        </p:attrNameLst>
                                      </p:cBhvr>
                                    </p:animRot>
                                    <p:animRot by="-240000">
                                      <p:cBhvr>
                                        <p:cTn id="50" dur="200" fill="hold">
                                          <p:stCondLst>
                                            <p:cond delay="600"/>
                                          </p:stCondLst>
                                        </p:cTn>
                                        <p:tgtEl>
                                          <p:spTgt spid="2054"/>
                                        </p:tgtEl>
                                        <p:attrNameLst>
                                          <p:attrName>r</p:attrName>
                                        </p:attrNameLst>
                                      </p:cBhvr>
                                    </p:animRot>
                                    <p:animRot by="120000">
                                      <p:cBhvr>
                                        <p:cTn id="51" dur="200" fill="hold">
                                          <p:stCondLst>
                                            <p:cond delay="800"/>
                                          </p:stCondLst>
                                        </p:cTn>
                                        <p:tgtEl>
                                          <p:spTgt spid="2054"/>
                                        </p:tgtEl>
                                        <p:attrNameLst>
                                          <p:attrName>r</p:attrName>
                                        </p:attrNameLst>
                                      </p:cBhvr>
                                    </p:animRot>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par>
                                <p:cTn id="52" presetID="1" presetClass="exit" presetSubtype="0" fill="hold" nodeType="withEffect">
                                  <p:stCondLst>
                                    <p:cond delay="0"/>
                                  </p:stCondLst>
                                  <p:childTnLst>
                                    <p:set>
                                      <p:cBhvr>
                                        <p:cTn id="53" dur="1" fill="hold">
                                          <p:stCondLst>
                                            <p:cond delay="0"/>
                                          </p:stCondLst>
                                        </p:cTn>
                                        <p:tgtEl>
                                          <p:spTgt spid="2050"/>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051"/>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052"/>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3"/>
                                        </p:tgtEl>
                                        <p:attrNameLst>
                                          <p:attrName>style.visibility</p:attrName>
                                        </p:attrNameLst>
                                      </p:cBhvr>
                                      <p:to>
                                        <p:strVal val="hidden"/>
                                      </p:to>
                                    </p:set>
                                  </p:childTnLst>
                                </p:cTn>
                              </p:par>
                            </p:childTnLst>
                          </p:cTn>
                        </p:par>
                        <p:par>
                          <p:cTn id="60" fill="hold" nodeType="afterGroup">
                            <p:stCondLst>
                              <p:cond delay="2000"/>
                            </p:stCondLst>
                            <p:childTnLst>
                              <p:par>
                                <p:cTn id="61" presetID="53" presetClass="entr" presetSubtype="16"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childTnLst>
                    </p:cTn>
                  </p:par>
                </p:childTnLst>
              </p:cTn>
              <p:nextCondLst>
                <p:cond evt="onClick" delay="0">
                  <p:tgtEl>
                    <p:spTgt spid="205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CE82003E-CAAB-FE31-9C97-06F94709D6A8}"/>
              </a:ext>
            </a:extLst>
          </p:cNvPr>
          <p:cNvGrpSpPr>
            <a:grpSpLocks/>
          </p:cNvGrpSpPr>
          <p:nvPr/>
        </p:nvGrpSpPr>
        <p:grpSpPr bwMode="auto">
          <a:xfrm>
            <a:off x="1724025" y="1135063"/>
            <a:ext cx="5543550" cy="5581650"/>
            <a:chOff x="2939672" y="439453"/>
            <a:chExt cx="5544000" cy="5581079"/>
          </a:xfrm>
        </p:grpSpPr>
        <p:grpSp>
          <p:nvGrpSpPr>
            <p:cNvPr id="3093" name="Grupa 12">
              <a:extLst>
                <a:ext uri="{FF2B5EF4-FFF2-40B4-BE49-F238E27FC236}">
                  <a16:creationId xmlns:a16="http://schemas.microsoft.com/office/drawing/2014/main" id="{E15F70FB-B73B-384C-7535-C40F1D8C5B5A}"/>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244B7D65-0D0B-C3A1-96A0-140B1C16D4B5}"/>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7CE99E62-4E99-2128-D319-023C72AFC550}"/>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D7237476-2E3B-9D4A-DB59-66CD3760F4CE}"/>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FE72C650-74BE-5905-8A49-E75A2CF41BE1}"/>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49652358-1472-2B88-C1CA-110F7AC616B0}"/>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B32553F0-45AD-7B8F-747A-A199B5113B0E}"/>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ED27B0D5-FD45-3A3A-109B-88D2AACD7664}"/>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4D4278CA-EF3F-2A7C-76E3-E2488E425C96}"/>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02870D52-AE79-1271-7CDD-ECA72F25D25F}"/>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86714C68-1A30-B3E9-0A63-AD643FA15E38}"/>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C8F44D8A-4397-7A28-D360-416FFBA14960}"/>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B6453AA0-8C6C-28D4-EA6A-CFFC37899FB6}"/>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D0834B75-6B8B-E176-F6E2-D38B46768E5C}"/>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3094" name="Picture 3">
              <a:extLst>
                <a:ext uri="{FF2B5EF4-FFF2-40B4-BE49-F238E27FC236}">
                  <a16:creationId xmlns:a16="http://schemas.microsoft.com/office/drawing/2014/main" id="{D88F04B0-5A4C-CCFB-DCDF-EBCA3DD342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5" name="Picture 22">
              <a:extLst>
                <a:ext uri="{FF2B5EF4-FFF2-40B4-BE49-F238E27FC236}">
                  <a16:creationId xmlns:a16="http://schemas.microsoft.com/office/drawing/2014/main" id="{2C7E7F8E-F9F3-4F05-C962-0E08F5A506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5109910">
              <a:off x="6939728" y="1949372"/>
              <a:ext cx="1260000" cy="103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6" name="Picture 4">
              <a:extLst>
                <a:ext uri="{FF2B5EF4-FFF2-40B4-BE49-F238E27FC236}">
                  <a16:creationId xmlns:a16="http://schemas.microsoft.com/office/drawing/2014/main" id="{9C66EC1A-AE38-35DD-F850-1EBE25B5F8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17548232">
              <a:off x="6852875" y="3376455"/>
              <a:ext cx="1476000" cy="121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7" name="Picture 8">
              <a:extLst>
                <a:ext uri="{FF2B5EF4-FFF2-40B4-BE49-F238E27FC236}">
                  <a16:creationId xmlns:a16="http://schemas.microsoft.com/office/drawing/2014/main" id="{00DB0EB4-AA51-8228-F0C0-8C013A22DA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20371997">
              <a:off x="5709852" y="4333155"/>
              <a:ext cx="145079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8" name="Picture 13">
              <a:extLst>
                <a:ext uri="{FF2B5EF4-FFF2-40B4-BE49-F238E27FC236}">
                  <a16:creationId xmlns:a16="http://schemas.microsoft.com/office/drawing/2014/main" id="{9579AF2F-574D-7999-75C8-4706ECFFE80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1515943">
              <a:off x="4306218" y="4446936"/>
              <a:ext cx="1296000" cy="106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9" name="Picture 2">
              <a:extLst>
                <a:ext uri="{FF2B5EF4-FFF2-40B4-BE49-F238E27FC236}">
                  <a16:creationId xmlns:a16="http://schemas.microsoft.com/office/drawing/2014/main" id="{F96A24C6-3993-D492-5F42-040A80E77C2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3885454">
              <a:off x="3301305" y="3298623"/>
              <a:ext cx="1081236" cy="127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0" name="Picture 14">
              <a:extLst>
                <a:ext uri="{FF2B5EF4-FFF2-40B4-BE49-F238E27FC236}">
                  <a16:creationId xmlns:a16="http://schemas.microsoft.com/office/drawing/2014/main" id="{68F133E5-C410-929D-7626-D9EBD7BF32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rot="7453012">
              <a:off x="3382605" y="1661370"/>
              <a:ext cx="1368000" cy="160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1" name="Picture 5">
              <a:extLst>
                <a:ext uri="{FF2B5EF4-FFF2-40B4-BE49-F238E27FC236}">
                  <a16:creationId xmlns:a16="http://schemas.microsoft.com/office/drawing/2014/main" id="{C2D97D67-420F-39F1-B9E4-8B622D35F88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rot="9646424">
              <a:off x="4452840" y="713635"/>
              <a:ext cx="1029840" cy="120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083B0CAC-412A-5E24-3529-9A382C8B312F}"/>
              </a:ext>
            </a:extLst>
          </p:cNvPr>
          <p:cNvGrpSpPr>
            <a:grpSpLocks/>
          </p:cNvGrpSpPr>
          <p:nvPr/>
        </p:nvGrpSpPr>
        <p:grpSpPr bwMode="auto">
          <a:xfrm rot="13912109">
            <a:off x="3986213" y="4168776"/>
            <a:ext cx="533400" cy="936625"/>
            <a:chOff x="797725" y="342593"/>
            <a:chExt cx="533312" cy="936294"/>
          </a:xfrm>
        </p:grpSpPr>
        <p:sp>
          <p:nvSpPr>
            <p:cNvPr id="26" name="Dowolny kształt 25">
              <a:extLst>
                <a:ext uri="{FF2B5EF4-FFF2-40B4-BE49-F238E27FC236}">
                  <a16:creationId xmlns:a16="http://schemas.microsoft.com/office/drawing/2014/main" id="{4C770D52-A75C-62BF-02B4-E78734FE60F4}"/>
                </a:ext>
              </a:extLst>
            </p:cNvPr>
            <p:cNvSpPr/>
            <p:nvPr/>
          </p:nvSpPr>
          <p:spPr>
            <a:xfrm rot="21356733" flipV="1">
              <a:off x="983439" y="487618"/>
              <a:ext cx="360304" cy="79188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B553812A-FDC6-FB5E-A618-482862FD7943}"/>
                </a:ext>
              </a:extLst>
            </p:cNvPr>
            <p:cNvSpPr/>
            <p:nvPr/>
          </p:nvSpPr>
          <p:spPr>
            <a:xfrm rot="3917223" flipV="1">
              <a:off x="829501" y="324739"/>
              <a:ext cx="385626" cy="42379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CA3225C3-E409-00FD-98F7-EA871B137164}"/>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3077" name="Picture 22">
            <a:extLst>
              <a:ext uri="{FF2B5EF4-FFF2-40B4-BE49-F238E27FC236}">
                <a16:creationId xmlns:a16="http://schemas.microsoft.com/office/drawing/2014/main" id="{F6A4235E-9DDD-41C2-BCCA-32E78CB05A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CC88CFB1-FFFA-D44D-2D08-A6C89DAE08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3B10F571-0790-FB9A-DA3A-FA052CC9A2F3}"/>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D59AE52D-D83D-0516-6907-94CF96AD645D}"/>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6C3B05DC-A2B2-B7EB-1D99-16525AA64067}"/>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845C2AA0-338A-71EE-602A-7204BA5D84BE}"/>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7C9B4445-A4CC-4E2A-857A-3940F20596E8}"/>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DAD83F7B-4F86-2F0D-4D05-A8C36D817BA9}"/>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6300F791-8DCD-37A9-F6B9-06C869602B62}"/>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FAFE0A50-F4A5-AFC9-FE97-646F28D1E856}"/>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CF51216E-804B-232C-7063-2730488A70CB}"/>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0" name="Picture 2">
            <a:extLst>
              <a:ext uri="{FF2B5EF4-FFF2-40B4-BE49-F238E27FC236}">
                <a16:creationId xmlns:a16="http://schemas.microsoft.com/office/drawing/2014/main" id="{CC67519E-56F8-DACC-89D2-D280CC251AC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17037" b="17037"/>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6A633795-0ED3-7F9F-82A4-8CCE0E59996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41" r="141"/>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A5BE04CE-6C73-8DEB-8979-74B4C16EFBA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8720" b="8720"/>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D69E25A9-0BCE-15D2-FF9A-D2FB1560E48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8859" r="8859"/>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10CEA135-AFC7-9CB7-E940-09286BAE8E1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t="103" b="103"/>
          <a:stretch/>
        </p:blipFill>
        <p:spPr bwMode="auto">
          <a:xfrm>
            <a:off x="8334376" y="5559426"/>
            <a:ext cx="1285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960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41"/>
                                        </p:tgtEl>
                                        <p:attrNameLst>
                                          <p:attrName>ppt_x</p:attrName>
                                        </p:attrNameLst>
                                      </p:cBhvr>
                                      <p:tavLst>
                                        <p:tav tm="0">
                                          <p:val>
                                            <p:strVal val="ppt_x"/>
                                          </p:val>
                                        </p:tav>
                                        <p:tav tm="100000">
                                          <p:val>
                                            <p:strVal val="ppt_x"/>
                                          </p:val>
                                        </p:tav>
                                      </p:tavLst>
                                    </p:anim>
                                    <p:anim calcmode="lin" valueType="num">
                                      <p:cBhvr additive="base">
                                        <p:cTn id="20" dur="500"/>
                                        <p:tgtEl>
                                          <p:spTgt spid="41"/>
                                        </p:tgtEl>
                                        <p:attrNameLst>
                                          <p:attrName>ppt_y</p:attrName>
                                        </p:attrNameLst>
                                      </p:cBhvr>
                                      <p:tavLst>
                                        <p:tav tm="0">
                                          <p:val>
                                            <p:strVal val="ppt_y"/>
                                          </p:val>
                                        </p:tav>
                                        <p:tav tm="100000">
                                          <p:val>
                                            <p:strVal val="1+ppt_h/2"/>
                                          </p:val>
                                        </p:tav>
                                      </p:tavLst>
                                    </p:anim>
                                    <p:set>
                                      <p:cBhvr>
                                        <p:cTn id="2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2" restart="whenNotActive" fill="hold" evtFilter="cancelBubble" nodeType="interactiveSeq">
                <p:stCondLst>
                  <p:cond evt="onClick" delay="0">
                    <p:tgtEl>
                      <p:spTgt spid="42"/>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500"/>
                                        <p:tgtEl>
                                          <p:spTgt spid="42"/>
                                        </p:tgtEl>
                                      </p:cBhvr>
                                    </p:animEffect>
                                    <p:set>
                                      <p:cBhvr>
                                        <p:cTn id="2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8" restart="whenNotActive" fill="hold" evtFilter="cancelBubble" nodeType="interactiveSeq">
                <p:stCondLst>
                  <p:cond evt="onClick" delay="0">
                    <p:tgtEl>
                      <p:spTgt spid="43"/>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5" presetClass="exit" presetSubtype="0" fill="hold" nodeType="clickEffect">
                                  <p:stCondLst>
                                    <p:cond delay="0"/>
                                  </p:stCondLst>
                                  <p:childTnLst>
                                    <p:anim calcmode="lin" valueType="num">
                                      <p:cBhvr>
                                        <p:cTn id="32" dur="1000"/>
                                        <p:tgtEl>
                                          <p:spTgt spid="43"/>
                                        </p:tgtEl>
                                        <p:attrNameLst>
                                          <p:attrName>ppt_w</p:attrName>
                                        </p:attrNameLst>
                                      </p:cBhvr>
                                      <p:tavLst>
                                        <p:tav tm="0">
                                          <p:val>
                                            <p:strVal val="ppt_w"/>
                                          </p:val>
                                        </p:tav>
                                        <p:tav tm="100000">
                                          <p:val>
                                            <p:fltVal val="0"/>
                                          </p:val>
                                        </p:tav>
                                      </p:tavLst>
                                    </p:anim>
                                    <p:anim calcmode="lin" valueType="num">
                                      <p:cBhvr>
                                        <p:cTn id="33" dur="1000"/>
                                        <p:tgtEl>
                                          <p:spTgt spid="43"/>
                                        </p:tgtEl>
                                        <p:attrNameLst>
                                          <p:attrName>ppt_h</p:attrName>
                                        </p:attrNameLst>
                                      </p:cBhvr>
                                      <p:tavLst>
                                        <p:tav tm="0">
                                          <p:val>
                                            <p:strVal val="ppt_h"/>
                                          </p:val>
                                        </p:tav>
                                        <p:tav tm="100000">
                                          <p:val>
                                            <p:fltVal val="0"/>
                                          </p:val>
                                        </p:tav>
                                      </p:tavLst>
                                    </p:anim>
                                    <p:anim calcmode="lin" valueType="num">
                                      <p:cBhvr>
                                        <p:cTn id="34" dur="1000"/>
                                        <p:tgtEl>
                                          <p:spTgt spid="4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5" dur="1000"/>
                                        <p:tgtEl>
                                          <p:spTgt spid="4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6"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7" restart="whenNotActive" fill="hold" evtFilter="cancelBubble" nodeType="interactiveSeq">
                <p:stCondLst>
                  <p:cond evt="onClick" delay="0">
                    <p:tgtEl>
                      <p:spTgt spid="44"/>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3" restart="whenNotActive" fill="hold" evtFilter="cancelBubble" nodeType="interactiveSeq">
                <p:stCondLst>
                  <p:cond evt="onClick" delay="0">
                    <p:tgtEl>
                      <p:spTgt spid="40"/>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2" presetClass="emph" presetSubtype="0" repeatCount="2000" fill="hold" nodeType="clickEffect">
                                  <p:stCondLst>
                                    <p:cond delay="0"/>
                                  </p:stCondLst>
                                  <p:childTnLst>
                                    <p:animRot by="120000">
                                      <p:cBhvr>
                                        <p:cTn id="47" dur="100" fill="hold">
                                          <p:stCondLst>
                                            <p:cond delay="0"/>
                                          </p:stCondLst>
                                        </p:cTn>
                                        <p:tgtEl>
                                          <p:spTgt spid="40"/>
                                        </p:tgtEl>
                                        <p:attrNameLst>
                                          <p:attrName>r</p:attrName>
                                        </p:attrNameLst>
                                      </p:cBhvr>
                                    </p:animRot>
                                    <p:animRot by="-240000">
                                      <p:cBhvr>
                                        <p:cTn id="48" dur="200" fill="hold">
                                          <p:stCondLst>
                                            <p:cond delay="200"/>
                                          </p:stCondLst>
                                        </p:cTn>
                                        <p:tgtEl>
                                          <p:spTgt spid="40"/>
                                        </p:tgtEl>
                                        <p:attrNameLst>
                                          <p:attrName>r</p:attrName>
                                        </p:attrNameLst>
                                      </p:cBhvr>
                                    </p:animRot>
                                    <p:animRot by="240000">
                                      <p:cBhvr>
                                        <p:cTn id="49" dur="200" fill="hold">
                                          <p:stCondLst>
                                            <p:cond delay="400"/>
                                          </p:stCondLst>
                                        </p:cTn>
                                        <p:tgtEl>
                                          <p:spTgt spid="40"/>
                                        </p:tgtEl>
                                        <p:attrNameLst>
                                          <p:attrName>r</p:attrName>
                                        </p:attrNameLst>
                                      </p:cBhvr>
                                    </p:animRot>
                                    <p:animRot by="-240000">
                                      <p:cBhvr>
                                        <p:cTn id="50" dur="200" fill="hold">
                                          <p:stCondLst>
                                            <p:cond delay="600"/>
                                          </p:stCondLst>
                                        </p:cTn>
                                        <p:tgtEl>
                                          <p:spTgt spid="40"/>
                                        </p:tgtEl>
                                        <p:attrNameLst>
                                          <p:attrName>r</p:attrName>
                                        </p:attrNameLst>
                                      </p:cBhvr>
                                    </p:animRot>
                                    <p:animRot by="120000">
                                      <p:cBhvr>
                                        <p:cTn id="51" dur="200" fill="hold">
                                          <p:stCondLst>
                                            <p:cond delay="800"/>
                                          </p:stCondLst>
                                        </p:cTn>
                                        <p:tgtEl>
                                          <p:spTgt spid="40"/>
                                        </p:tgtEl>
                                        <p:attrNameLst>
                                          <p:attrName>r</p:attrName>
                                        </p:attrNameLst>
                                      </p:cBhvr>
                                    </p:animRot>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par>
                                <p:cTn id="52" presetID="1" presetClass="exit" presetSubtype="0" fill="hold" nodeType="withEffect">
                                  <p:stCondLst>
                                    <p:cond delay="0"/>
                                  </p:stCondLst>
                                  <p:childTnLst>
                                    <p:set>
                                      <p:cBhvr>
                                        <p:cTn id="53" dur="1" fill="hold">
                                          <p:stCondLst>
                                            <p:cond delay="0"/>
                                          </p:stCondLst>
                                        </p:cTn>
                                        <p:tgtEl>
                                          <p:spTgt spid="41"/>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42"/>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43"/>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44"/>
                                        </p:tgtEl>
                                        <p:attrNameLst>
                                          <p:attrName>style.visibility</p:attrName>
                                        </p:attrNameLst>
                                      </p:cBhvr>
                                      <p:to>
                                        <p:strVal val="hidden"/>
                                      </p:to>
                                    </p:set>
                                  </p:childTnLst>
                                </p:cTn>
                              </p:par>
                            </p:childTnLst>
                          </p:cTn>
                        </p:par>
                        <p:par>
                          <p:cTn id="60" fill="hold" nodeType="afterGroup">
                            <p:stCondLst>
                              <p:cond delay="2000"/>
                            </p:stCondLst>
                            <p:childTnLst>
                              <p:par>
                                <p:cTn id="61" presetID="53" presetClass="entr" presetSubtype="16"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Effect transition="in" filter="fade">
                                      <p:cBhvr>
                                        <p:cTn id="65" dur="500"/>
                                        <p:tgtEl>
                                          <p:spTgt spid="37"/>
                                        </p:tgtEl>
                                      </p:cBhvr>
                                    </p:animEffect>
                                  </p:childTnLst>
                                </p:cTn>
                              </p:par>
                            </p:childTnLst>
                          </p:cTn>
                        </p:par>
                      </p:childTnLst>
                    </p:cTn>
                  </p:par>
                </p:childTnLst>
              </p:cTn>
              <p:nextCondLst>
                <p:cond evt="onClick" delay="0">
                  <p:tgtEl>
                    <p:spTgt spid="40"/>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0F8539A8-91A4-23DA-9B3D-B4731E18DE2A}"/>
              </a:ext>
            </a:extLst>
          </p:cNvPr>
          <p:cNvGrpSpPr>
            <a:grpSpLocks/>
          </p:cNvGrpSpPr>
          <p:nvPr/>
        </p:nvGrpSpPr>
        <p:grpSpPr bwMode="auto">
          <a:xfrm>
            <a:off x="1724025" y="1135063"/>
            <a:ext cx="5543550" cy="5581650"/>
            <a:chOff x="2939672" y="439453"/>
            <a:chExt cx="5544000" cy="5581079"/>
          </a:xfrm>
        </p:grpSpPr>
        <p:grpSp>
          <p:nvGrpSpPr>
            <p:cNvPr id="4117" name="Grupa 12">
              <a:extLst>
                <a:ext uri="{FF2B5EF4-FFF2-40B4-BE49-F238E27FC236}">
                  <a16:creationId xmlns:a16="http://schemas.microsoft.com/office/drawing/2014/main" id="{12B655FC-741D-3A8E-7F9C-003E0F643E36}"/>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CC1C273B-E0B2-05FE-E8ED-CC0C412C2063}"/>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6D604094-1A43-862F-FF47-B86BC66142E8}"/>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453A91B8-794B-4265-7B66-5F2843B6744E}"/>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94F08AAF-3C8E-5DA5-75C5-8380C2BE130F}"/>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9F17E043-ECD8-A3A6-7232-A3418F068255}"/>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3A719D6D-F7E3-F732-7848-10C9971D3FFC}"/>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0E594535-9C36-DACD-8AE1-F41EEA0ADB68}"/>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962F269C-B52A-2318-4283-E9FA4E9D9D87}"/>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F5CFDE03-1FF9-0C2B-9A23-6BE564A39E2D}"/>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92459EDB-0BD2-4446-8B80-1556CF484FE3}"/>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530B0174-1DDB-32E9-3954-8CB312940359}"/>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2E3001BB-60C9-D363-B104-8950ECE792A2}"/>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B8925C0D-72F6-ACFA-C22F-83CEDAA79B5A}"/>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4118" name="Picture 3">
              <a:extLst>
                <a:ext uri="{FF2B5EF4-FFF2-40B4-BE49-F238E27FC236}">
                  <a16:creationId xmlns:a16="http://schemas.microsoft.com/office/drawing/2014/main" id="{71863291-13D1-069E-6128-9FC4BDDA96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9" name="Picture 22">
              <a:extLst>
                <a:ext uri="{FF2B5EF4-FFF2-40B4-BE49-F238E27FC236}">
                  <a16:creationId xmlns:a16="http://schemas.microsoft.com/office/drawing/2014/main" id="{AFE7EC3B-29EB-E9B6-7918-B66D552054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0" name="Picture 4">
              <a:extLst>
                <a:ext uri="{FF2B5EF4-FFF2-40B4-BE49-F238E27FC236}">
                  <a16:creationId xmlns:a16="http://schemas.microsoft.com/office/drawing/2014/main" id="{590BFC7D-A6AD-4FCF-43A8-9F9DE4AC89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7050694" y="3350397"/>
              <a:ext cx="1080362" cy="126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1" name="Picture 8">
              <a:extLst>
                <a:ext uri="{FF2B5EF4-FFF2-40B4-BE49-F238E27FC236}">
                  <a16:creationId xmlns:a16="http://schemas.microsoft.com/office/drawing/2014/main" id="{47FBF870-F517-DE85-B880-A05B0B0DE1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709852" y="4333155"/>
              <a:ext cx="145079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2" name="Picture 13">
              <a:extLst>
                <a:ext uri="{FF2B5EF4-FFF2-40B4-BE49-F238E27FC236}">
                  <a16:creationId xmlns:a16="http://schemas.microsoft.com/office/drawing/2014/main" id="{293FE558-028E-BEBD-5D04-CF63A1828C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428019" y="4363101"/>
              <a:ext cx="1052398" cy="123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3" name="Picture 2">
              <a:extLst>
                <a:ext uri="{FF2B5EF4-FFF2-40B4-BE49-F238E27FC236}">
                  <a16:creationId xmlns:a16="http://schemas.microsoft.com/office/drawing/2014/main" id="{A8E03915-2BAD-D136-A47D-96EFB70F49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4" name="Picture 14">
              <a:extLst>
                <a:ext uri="{FF2B5EF4-FFF2-40B4-BE49-F238E27FC236}">
                  <a16:creationId xmlns:a16="http://schemas.microsoft.com/office/drawing/2014/main" id="{A45DABAB-DECF-E49E-6158-FA01F18F2B8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7453012">
              <a:off x="3382605" y="1900991"/>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5" name="Picture 5">
              <a:extLst>
                <a:ext uri="{FF2B5EF4-FFF2-40B4-BE49-F238E27FC236}">
                  <a16:creationId xmlns:a16="http://schemas.microsoft.com/office/drawing/2014/main" id="{21CED658-4D25-BD01-55ED-78B81D93518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337759" y="799063"/>
              <a:ext cx="1260000" cy="10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0C803849-2154-DF81-D636-909BAB194D09}"/>
              </a:ext>
            </a:extLst>
          </p:cNvPr>
          <p:cNvGrpSpPr>
            <a:grpSpLocks/>
          </p:cNvGrpSpPr>
          <p:nvPr/>
        </p:nvGrpSpPr>
        <p:grpSpPr bwMode="auto">
          <a:xfrm rot="11269832">
            <a:off x="4589463" y="4135439"/>
            <a:ext cx="533400" cy="936625"/>
            <a:chOff x="797725" y="342593"/>
            <a:chExt cx="533312" cy="936294"/>
          </a:xfrm>
        </p:grpSpPr>
        <p:sp>
          <p:nvSpPr>
            <p:cNvPr id="26" name="Dowolny kształt 25">
              <a:extLst>
                <a:ext uri="{FF2B5EF4-FFF2-40B4-BE49-F238E27FC236}">
                  <a16:creationId xmlns:a16="http://schemas.microsoft.com/office/drawing/2014/main" id="{E1631B82-DBAF-941B-F503-4C183F6D864B}"/>
                </a:ext>
              </a:extLst>
            </p:cNvPr>
            <p:cNvSpPr/>
            <p:nvPr/>
          </p:nvSpPr>
          <p:spPr>
            <a:xfrm rot="21356733" flipV="1">
              <a:off x="979650" y="496991"/>
              <a:ext cx="360303" cy="79188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A5D49ADB-B37C-7F3C-7F9B-C8E4D353C884}"/>
                </a:ext>
              </a:extLst>
            </p:cNvPr>
            <p:cNvSpPr/>
            <p:nvPr/>
          </p:nvSpPr>
          <p:spPr>
            <a:xfrm rot="3917223" flipV="1">
              <a:off x="826265" y="333555"/>
              <a:ext cx="385627"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3F90BFD6-0705-A2F1-8160-BD42D14E6A07}"/>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4101" name="Picture 22">
            <a:extLst>
              <a:ext uri="{FF2B5EF4-FFF2-40B4-BE49-F238E27FC236}">
                <a16:creationId xmlns:a16="http://schemas.microsoft.com/office/drawing/2014/main" id="{3E947211-8476-B785-8240-5127168CDD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A3ED70A8-0258-B93F-4982-5239DEE2D8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9E1642F4-CB24-4A63-6265-8AC503181005}"/>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76DAFEB5-9B1A-CBA1-701B-97FE40A57BC6}"/>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E3AD81E9-A140-74C3-567D-5FD116BE85B7}"/>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149EEBE1-0A0C-11BF-198C-E0086A1B1507}"/>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F6BB338C-A5B1-3F18-B6A9-0B3C5AC84347}"/>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A979BF07-FC02-CBFA-282A-49987E9F52E0}"/>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46ED88C2-3D1D-E646-C33E-E7AD46B30CD6}"/>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423B4BD5-FDDC-040C-CAF8-36A7A4D24BA7}"/>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A0CE1210-0AA6-DDF6-B4AF-E4C868D82370}"/>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0" name="Picture 2">
            <a:extLst>
              <a:ext uri="{FF2B5EF4-FFF2-40B4-BE49-F238E27FC236}">
                <a16:creationId xmlns:a16="http://schemas.microsoft.com/office/drawing/2014/main" id="{1310E164-871A-1C50-38B1-AB308FD9F3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5987" b="5987"/>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1B83EC9C-6EE3-0CC3-3B8E-452FAE1B9C1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1541" b="1541"/>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F3D68124-86D8-70F2-8395-1D6AEB01403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8720" b="8720"/>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DECB5A9C-CF4E-7B72-1DD3-F7A0BDFB9D5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2295EFD2-28A2-CD54-69DF-644DD9BEA4D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1484" r="1484"/>
          <a:stretch/>
        </p:blipFill>
        <p:spPr bwMode="auto">
          <a:xfrm>
            <a:off x="8334376" y="5559426"/>
            <a:ext cx="1285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216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41"/>
                                        </p:tgtEl>
                                        <p:attrNameLst>
                                          <p:attrName>ppt_x</p:attrName>
                                        </p:attrNameLst>
                                      </p:cBhvr>
                                      <p:tavLst>
                                        <p:tav tm="0">
                                          <p:val>
                                            <p:strVal val="ppt_x"/>
                                          </p:val>
                                        </p:tav>
                                        <p:tav tm="100000">
                                          <p:val>
                                            <p:strVal val="ppt_x"/>
                                          </p:val>
                                        </p:tav>
                                      </p:tavLst>
                                    </p:anim>
                                    <p:anim calcmode="lin" valueType="num">
                                      <p:cBhvr additive="base">
                                        <p:cTn id="20" dur="500"/>
                                        <p:tgtEl>
                                          <p:spTgt spid="41"/>
                                        </p:tgtEl>
                                        <p:attrNameLst>
                                          <p:attrName>ppt_y</p:attrName>
                                        </p:attrNameLst>
                                      </p:cBhvr>
                                      <p:tavLst>
                                        <p:tav tm="0">
                                          <p:val>
                                            <p:strVal val="ppt_y"/>
                                          </p:val>
                                        </p:tav>
                                        <p:tav tm="100000">
                                          <p:val>
                                            <p:strVal val="1+ppt_h/2"/>
                                          </p:val>
                                        </p:tav>
                                      </p:tavLst>
                                    </p:anim>
                                    <p:set>
                                      <p:cBhvr>
                                        <p:cTn id="2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2" restart="whenNotActive" fill="hold" evtFilter="cancelBubble" nodeType="interactiveSeq">
                <p:stCondLst>
                  <p:cond evt="onClick" delay="0">
                    <p:tgtEl>
                      <p:spTgt spid="42"/>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32" presetClass="emph" presetSubtype="0" repeatCount="2000" fill="hold" nodeType="clickEffect">
                                  <p:stCondLst>
                                    <p:cond delay="0"/>
                                  </p:stCondLst>
                                  <p:childTnLst>
                                    <p:animRot by="120000">
                                      <p:cBhvr>
                                        <p:cTn id="26" dur="100" fill="hold">
                                          <p:stCondLst>
                                            <p:cond delay="0"/>
                                          </p:stCondLst>
                                        </p:cTn>
                                        <p:tgtEl>
                                          <p:spTgt spid="42"/>
                                        </p:tgtEl>
                                        <p:attrNameLst>
                                          <p:attrName>r</p:attrName>
                                        </p:attrNameLst>
                                      </p:cBhvr>
                                    </p:animRot>
                                    <p:animRot by="-240000">
                                      <p:cBhvr>
                                        <p:cTn id="27" dur="200" fill="hold">
                                          <p:stCondLst>
                                            <p:cond delay="200"/>
                                          </p:stCondLst>
                                        </p:cTn>
                                        <p:tgtEl>
                                          <p:spTgt spid="42"/>
                                        </p:tgtEl>
                                        <p:attrNameLst>
                                          <p:attrName>r</p:attrName>
                                        </p:attrNameLst>
                                      </p:cBhvr>
                                    </p:animRot>
                                    <p:animRot by="240000">
                                      <p:cBhvr>
                                        <p:cTn id="28" dur="200" fill="hold">
                                          <p:stCondLst>
                                            <p:cond delay="400"/>
                                          </p:stCondLst>
                                        </p:cTn>
                                        <p:tgtEl>
                                          <p:spTgt spid="42"/>
                                        </p:tgtEl>
                                        <p:attrNameLst>
                                          <p:attrName>r</p:attrName>
                                        </p:attrNameLst>
                                      </p:cBhvr>
                                    </p:animRot>
                                    <p:animRot by="-240000">
                                      <p:cBhvr>
                                        <p:cTn id="29" dur="200" fill="hold">
                                          <p:stCondLst>
                                            <p:cond delay="600"/>
                                          </p:stCondLst>
                                        </p:cTn>
                                        <p:tgtEl>
                                          <p:spTgt spid="42"/>
                                        </p:tgtEl>
                                        <p:attrNameLst>
                                          <p:attrName>r</p:attrName>
                                        </p:attrNameLst>
                                      </p:cBhvr>
                                    </p:animRot>
                                    <p:animRot by="120000">
                                      <p:cBhvr>
                                        <p:cTn id="30" dur="200" fill="hold">
                                          <p:stCondLst>
                                            <p:cond delay="800"/>
                                          </p:stCondLst>
                                        </p:cTn>
                                        <p:tgtEl>
                                          <p:spTgt spid="4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par>
                                <p:cTn id="31" presetID="1" presetClass="exit" presetSubtype="0" fill="hold" nodeType="withEffect">
                                  <p:stCondLst>
                                    <p:cond delay="0"/>
                                  </p:stCondLst>
                                  <p:childTnLst>
                                    <p:set>
                                      <p:cBhvr>
                                        <p:cTn id="32" dur="1" fill="hold">
                                          <p:stCondLst>
                                            <p:cond delay="0"/>
                                          </p:stCondLst>
                                        </p:cTn>
                                        <p:tgtEl>
                                          <p:spTgt spid="4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4"/>
                                        </p:tgtEl>
                                        <p:attrNameLst>
                                          <p:attrName>style.visibility</p:attrName>
                                        </p:attrNameLst>
                                      </p:cBhvr>
                                      <p:to>
                                        <p:strVal val="hidden"/>
                                      </p:to>
                                    </p:set>
                                  </p:childTnLst>
                                </p:cTn>
                              </p:par>
                            </p:childTnLst>
                          </p:cTn>
                        </p:par>
                        <p:par>
                          <p:cTn id="39" fill="hold" nodeType="afterGroup">
                            <p:stCondLst>
                              <p:cond delay="2000"/>
                            </p:stCondLst>
                            <p:childTnLst>
                              <p:par>
                                <p:cTn id="40" presetID="53" presetClass="entr" presetSubtype="16"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childTnLst>
                          </p:cTn>
                        </p:par>
                      </p:childTnLst>
                    </p:cTn>
                  </p:par>
                </p:childTnLst>
              </p:cTn>
              <p:nextCondLst>
                <p:cond evt="onClick" delay="0">
                  <p:tgtEl>
                    <p:spTgt spid="42"/>
                  </p:tgtEl>
                </p:cond>
              </p:nextCondLst>
            </p:seq>
            <p:seq concurrent="1" nextAc="seek">
              <p:cTn id="45" restart="whenNotActive" fill="hold" evtFilter="cancelBubble" nodeType="interactiveSeq">
                <p:stCondLst>
                  <p:cond evt="onClick" delay="0">
                    <p:tgtEl>
                      <p:spTgt spid="43"/>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5" presetClass="exit" presetSubtype="0" fill="hold" nodeType="clickEffect">
                                  <p:stCondLst>
                                    <p:cond delay="0"/>
                                  </p:stCondLst>
                                  <p:childTnLst>
                                    <p:anim calcmode="lin" valueType="num">
                                      <p:cBhvr>
                                        <p:cTn id="49" dur="1000"/>
                                        <p:tgtEl>
                                          <p:spTgt spid="43"/>
                                        </p:tgtEl>
                                        <p:attrNameLst>
                                          <p:attrName>ppt_w</p:attrName>
                                        </p:attrNameLst>
                                      </p:cBhvr>
                                      <p:tavLst>
                                        <p:tav tm="0">
                                          <p:val>
                                            <p:strVal val="ppt_w"/>
                                          </p:val>
                                        </p:tav>
                                        <p:tav tm="100000">
                                          <p:val>
                                            <p:fltVal val="0"/>
                                          </p:val>
                                        </p:tav>
                                      </p:tavLst>
                                    </p:anim>
                                    <p:anim calcmode="lin" valueType="num">
                                      <p:cBhvr>
                                        <p:cTn id="50" dur="1000"/>
                                        <p:tgtEl>
                                          <p:spTgt spid="43"/>
                                        </p:tgtEl>
                                        <p:attrNameLst>
                                          <p:attrName>ppt_h</p:attrName>
                                        </p:attrNameLst>
                                      </p:cBhvr>
                                      <p:tavLst>
                                        <p:tav tm="0">
                                          <p:val>
                                            <p:strVal val="ppt_h"/>
                                          </p:val>
                                        </p:tav>
                                        <p:tav tm="100000">
                                          <p:val>
                                            <p:fltVal val="0"/>
                                          </p:val>
                                        </p:tav>
                                      </p:tavLst>
                                    </p:anim>
                                    <p:anim calcmode="lin" valueType="num">
                                      <p:cBhvr>
                                        <p:cTn id="51" dur="1000"/>
                                        <p:tgtEl>
                                          <p:spTgt spid="4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2" dur="1000"/>
                                        <p:tgtEl>
                                          <p:spTgt spid="4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3"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4" restart="whenNotActive" fill="hold" evtFilter="cancelBubble" nodeType="interactiveSeq">
                <p:stCondLst>
                  <p:cond evt="onClick" delay="0">
                    <p:tgtEl>
                      <p:spTgt spid="44"/>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9" presetClass="exit" presetSubtype="0" fill="hold" nodeType="clickEffect">
                                  <p:stCondLst>
                                    <p:cond delay="0"/>
                                  </p:stCondLst>
                                  <p:childTnLst>
                                    <p:animEffect transition="out" filter="dissolve">
                                      <p:cBhvr>
                                        <p:cTn id="58" dur="500"/>
                                        <p:tgtEl>
                                          <p:spTgt spid="44"/>
                                        </p:tgtEl>
                                      </p:cBhvr>
                                    </p:animEffect>
                                    <p:set>
                                      <p:cBhvr>
                                        <p:cTn id="5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0" restart="whenNotActive" fill="hold" evtFilter="cancelBubble" nodeType="interactiveSeq">
                <p:stCondLst>
                  <p:cond evt="onClick" delay="0">
                    <p:tgtEl>
                      <p:spTgt spid="40"/>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0" presetClass="exit" presetSubtype="0" fill="hold" nodeType="clickEffect">
                                  <p:stCondLst>
                                    <p:cond delay="0"/>
                                  </p:stCondLst>
                                  <p:childTnLst>
                                    <p:animEffect transition="out" filter="fade">
                                      <p:cBhvr>
                                        <p:cTn id="64" dur="500"/>
                                        <p:tgtEl>
                                          <p:spTgt spid="40"/>
                                        </p:tgtEl>
                                      </p:cBhvr>
                                    </p:animEffect>
                                    <p:set>
                                      <p:cBhvr>
                                        <p:cTn id="6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0B6B34A3-08EC-B844-4986-8D1D88068519}"/>
              </a:ext>
            </a:extLst>
          </p:cNvPr>
          <p:cNvGrpSpPr>
            <a:grpSpLocks/>
          </p:cNvGrpSpPr>
          <p:nvPr/>
        </p:nvGrpSpPr>
        <p:grpSpPr bwMode="auto">
          <a:xfrm>
            <a:off x="1724025" y="1135063"/>
            <a:ext cx="5543550" cy="5581650"/>
            <a:chOff x="2939672" y="439453"/>
            <a:chExt cx="5544000" cy="5581079"/>
          </a:xfrm>
        </p:grpSpPr>
        <p:grpSp>
          <p:nvGrpSpPr>
            <p:cNvPr id="5141" name="Grupa 12">
              <a:extLst>
                <a:ext uri="{FF2B5EF4-FFF2-40B4-BE49-F238E27FC236}">
                  <a16:creationId xmlns:a16="http://schemas.microsoft.com/office/drawing/2014/main" id="{6E92DD43-F345-AF14-6458-1B7F1F878653}"/>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9FBC0C65-6F3D-340D-EC64-34F5F3C8777C}"/>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81B0ABA4-7CC9-3BA7-00EF-75B5E6AF8A88}"/>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DC11EBCD-22C3-2AAA-910C-E14379F8EC23}"/>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53B9732E-EB91-55FD-A30C-BF12996E0AF7}"/>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A507E2C3-642B-9295-1CED-00388580D639}"/>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0738F8CB-5A92-0DAB-031E-3E3EB10708A2}"/>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EF2B84DB-B29B-62B9-A4D8-6A9CF4385AEF}"/>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02866EAD-04FC-F797-EDD2-ED17D5508E0D}"/>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8A9FF38F-6BBA-D443-1123-236AF2C68C9E}"/>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7F43BCAB-6A39-A621-A1C8-FEF1B21A3A84}"/>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8555F59F-850E-AACF-6FBA-D3DE28DF405C}"/>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BF986C70-BC27-A552-FA18-B600D3D4E5F2}"/>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8E3A9F8E-7405-CD72-97D2-2C17E5461F90}"/>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5142" name="Picture 3">
              <a:extLst>
                <a:ext uri="{FF2B5EF4-FFF2-40B4-BE49-F238E27FC236}">
                  <a16:creationId xmlns:a16="http://schemas.microsoft.com/office/drawing/2014/main" id="{26C5FBCE-7FE4-9955-19B7-AAB4D873B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633" r="13633"/>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3" name="Picture 22">
              <a:extLst>
                <a:ext uri="{FF2B5EF4-FFF2-40B4-BE49-F238E27FC236}">
                  <a16:creationId xmlns:a16="http://schemas.microsoft.com/office/drawing/2014/main" id="{67FFAAC0-8171-42A4-FD7F-77A69F6F4A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4" name="Picture 4">
              <a:extLst>
                <a:ext uri="{FF2B5EF4-FFF2-40B4-BE49-F238E27FC236}">
                  <a16:creationId xmlns:a16="http://schemas.microsoft.com/office/drawing/2014/main" id="{DDBA60D3-4B6D-FD35-6835-35FAB8CD1C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7050694" y="3350397"/>
              <a:ext cx="1080362" cy="126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5" name="Picture 8">
              <a:extLst>
                <a:ext uri="{FF2B5EF4-FFF2-40B4-BE49-F238E27FC236}">
                  <a16:creationId xmlns:a16="http://schemas.microsoft.com/office/drawing/2014/main" id="{0EF00162-10A4-AAEB-C2E7-47E8420603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926086" y="4333155"/>
              <a:ext cx="101832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6" name="Picture 13">
              <a:extLst>
                <a:ext uri="{FF2B5EF4-FFF2-40B4-BE49-F238E27FC236}">
                  <a16:creationId xmlns:a16="http://schemas.microsoft.com/office/drawing/2014/main" id="{900A3266-D208-FC5D-B503-CA951DF199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428019" y="4363101"/>
              <a:ext cx="1052398" cy="123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7" name="Picture 2">
              <a:extLst>
                <a:ext uri="{FF2B5EF4-FFF2-40B4-BE49-F238E27FC236}">
                  <a16:creationId xmlns:a16="http://schemas.microsoft.com/office/drawing/2014/main" id="{A733979C-E0DE-0C7A-7C71-1C6AAB07B7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8" name="Picture 14">
              <a:extLst>
                <a:ext uri="{FF2B5EF4-FFF2-40B4-BE49-F238E27FC236}">
                  <a16:creationId xmlns:a16="http://schemas.microsoft.com/office/drawing/2014/main" id="{1857A75C-5274-BF3B-9379-816DCA35309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7453012">
              <a:off x="3382605" y="1900991"/>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9" name="Picture 5">
              <a:extLst>
                <a:ext uri="{FF2B5EF4-FFF2-40B4-BE49-F238E27FC236}">
                  <a16:creationId xmlns:a16="http://schemas.microsoft.com/office/drawing/2014/main" id="{D3381232-9038-58B7-C94D-644401CB9A0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337759" y="799063"/>
              <a:ext cx="1260000" cy="10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D172E15A-80BE-5818-8B7B-5485769A02A8}"/>
              </a:ext>
            </a:extLst>
          </p:cNvPr>
          <p:cNvGrpSpPr>
            <a:grpSpLocks/>
          </p:cNvGrpSpPr>
          <p:nvPr/>
        </p:nvGrpSpPr>
        <p:grpSpPr bwMode="auto">
          <a:xfrm rot="3100007">
            <a:off x="4468019" y="2675731"/>
            <a:ext cx="533400" cy="935038"/>
            <a:chOff x="797725" y="342593"/>
            <a:chExt cx="533312" cy="936294"/>
          </a:xfrm>
        </p:grpSpPr>
        <p:sp>
          <p:nvSpPr>
            <p:cNvPr id="26" name="Dowolny kształt 25">
              <a:extLst>
                <a:ext uri="{FF2B5EF4-FFF2-40B4-BE49-F238E27FC236}">
                  <a16:creationId xmlns:a16="http://schemas.microsoft.com/office/drawing/2014/main" id="{88E442B3-A2B0-7D07-6410-588C6A3F1BDC}"/>
                </a:ext>
              </a:extLst>
            </p:cNvPr>
            <p:cNvSpPr/>
            <p:nvPr/>
          </p:nvSpPr>
          <p:spPr>
            <a:xfrm rot="21356733" flipV="1">
              <a:off x="970008" y="481835"/>
              <a:ext cx="360303" cy="791637"/>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A38D354C-BD1A-5417-BB44-4D76B6BE92A9}"/>
                </a:ext>
              </a:extLst>
            </p:cNvPr>
            <p:cNvSpPr/>
            <p:nvPr/>
          </p:nvSpPr>
          <p:spPr>
            <a:xfrm rot="3917223" flipV="1">
              <a:off x="817166" y="322344"/>
              <a:ext cx="384691" cy="42379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5A0C54E7-241A-297D-1336-1750C0A4EF5E}"/>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5125" name="Picture 22">
            <a:extLst>
              <a:ext uri="{FF2B5EF4-FFF2-40B4-BE49-F238E27FC236}">
                <a16:creationId xmlns:a16="http://schemas.microsoft.com/office/drawing/2014/main" id="{F20EFFE9-430E-4F15-BA7C-82AD6E47D04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915205DA-437B-107C-6BAB-6610B82E0E0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DCFBD587-A348-E947-BDF2-2F5F03E2C6CB}"/>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410B47C0-7278-FDAE-7E2D-FA81E575B18D}"/>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008B62F9-9258-F049-256F-34287014451F}"/>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E3B16D61-EB06-84F9-8EA4-A5CE0E0CE8A1}"/>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132C4262-4B63-2A07-A413-4E5E5D8FAA79}"/>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9C171B3E-A49B-6AA3-ED9D-1B1DB725B48B}"/>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A6CCD28E-07E8-9A92-6A34-9B5B300C43E8}"/>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CB9D9DD6-249B-F73C-A32F-AF5B4A0FAC3D}"/>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F228974F-6B00-4AB4-DCAF-333514911534}"/>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0" name="Picture 2">
            <a:extLst>
              <a:ext uri="{FF2B5EF4-FFF2-40B4-BE49-F238E27FC236}">
                <a16:creationId xmlns:a16="http://schemas.microsoft.com/office/drawing/2014/main" id="{E64B00E2-365A-7E1F-AB28-19EDB67E28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5987" b="5987"/>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9030FBC4-C83D-377F-93D5-6F69E9E85A5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6534" b="6534"/>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D75AB77E-35C9-A511-7303-B2C59809EBD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9089" b="9089"/>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86238A39-8FB2-1734-2B1A-50B9A094FC6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7D25F43C-D5BA-3C58-154C-5915C96A698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345" r="345"/>
          <a:stretch/>
        </p:blipFill>
        <p:spPr bwMode="auto">
          <a:xfrm>
            <a:off x="8334376" y="5559426"/>
            <a:ext cx="1285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921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0"/>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40"/>
                                        </p:tgtEl>
                                      </p:cBhvr>
                                    </p:animEffect>
                                    <p:set>
                                      <p:cBhvr>
                                        <p:cTn id="2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1" restart="whenNotActive" fill="hold" evtFilter="cancelBubble" nodeType="interactiveSeq">
                <p:stCondLst>
                  <p:cond evt="onClick" delay="0">
                    <p:tgtEl>
                      <p:spTgt spid="41"/>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32" presetClass="emph" presetSubtype="0" repeatCount="2000" fill="hold" nodeType="clickEffect">
                                  <p:stCondLst>
                                    <p:cond delay="0"/>
                                  </p:stCondLst>
                                  <p:childTnLst>
                                    <p:animRot by="120000">
                                      <p:cBhvr>
                                        <p:cTn id="25" dur="100" fill="hold">
                                          <p:stCondLst>
                                            <p:cond delay="0"/>
                                          </p:stCondLst>
                                        </p:cTn>
                                        <p:tgtEl>
                                          <p:spTgt spid="41"/>
                                        </p:tgtEl>
                                        <p:attrNameLst>
                                          <p:attrName>r</p:attrName>
                                        </p:attrNameLst>
                                      </p:cBhvr>
                                    </p:animRot>
                                    <p:animRot by="-240000">
                                      <p:cBhvr>
                                        <p:cTn id="26" dur="200" fill="hold">
                                          <p:stCondLst>
                                            <p:cond delay="200"/>
                                          </p:stCondLst>
                                        </p:cTn>
                                        <p:tgtEl>
                                          <p:spTgt spid="41"/>
                                        </p:tgtEl>
                                        <p:attrNameLst>
                                          <p:attrName>r</p:attrName>
                                        </p:attrNameLst>
                                      </p:cBhvr>
                                    </p:animRot>
                                    <p:animRot by="240000">
                                      <p:cBhvr>
                                        <p:cTn id="27" dur="200" fill="hold">
                                          <p:stCondLst>
                                            <p:cond delay="400"/>
                                          </p:stCondLst>
                                        </p:cTn>
                                        <p:tgtEl>
                                          <p:spTgt spid="41"/>
                                        </p:tgtEl>
                                        <p:attrNameLst>
                                          <p:attrName>r</p:attrName>
                                        </p:attrNameLst>
                                      </p:cBhvr>
                                    </p:animRot>
                                    <p:animRot by="-240000">
                                      <p:cBhvr>
                                        <p:cTn id="28" dur="200" fill="hold">
                                          <p:stCondLst>
                                            <p:cond delay="600"/>
                                          </p:stCondLst>
                                        </p:cTn>
                                        <p:tgtEl>
                                          <p:spTgt spid="41"/>
                                        </p:tgtEl>
                                        <p:attrNameLst>
                                          <p:attrName>r</p:attrName>
                                        </p:attrNameLst>
                                      </p:cBhvr>
                                    </p:animRot>
                                    <p:animRot by="120000">
                                      <p:cBhvr>
                                        <p:cTn id="29" dur="200" fill="hold">
                                          <p:stCondLst>
                                            <p:cond delay="800"/>
                                          </p:stCondLst>
                                        </p:cTn>
                                        <p:tgtEl>
                                          <p:spTgt spid="41"/>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par>
                                <p:cTn id="30" presetID="1" presetClass="exit" presetSubtype="0" fill="hold" nodeType="withEffect">
                                  <p:stCondLst>
                                    <p:cond delay="0"/>
                                  </p:stCondLst>
                                  <p:childTnLst>
                                    <p:set>
                                      <p:cBhvr>
                                        <p:cTn id="31" dur="1" fill="hold">
                                          <p:stCondLst>
                                            <p:cond delay="0"/>
                                          </p:stCondLst>
                                        </p:cTn>
                                        <p:tgtEl>
                                          <p:spTgt spid="4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42"/>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43"/>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44"/>
                                        </p:tgtEl>
                                        <p:attrNameLst>
                                          <p:attrName>style.visibility</p:attrName>
                                        </p:attrNameLst>
                                      </p:cBhvr>
                                      <p:to>
                                        <p:strVal val="hidden"/>
                                      </p:to>
                                    </p:set>
                                  </p:childTnLst>
                                </p:cTn>
                              </p:par>
                            </p:childTnLst>
                          </p:cTn>
                        </p:par>
                        <p:par>
                          <p:cTn id="38" fill="hold" nodeType="afterGroup">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childTnLst>
                    </p:cTn>
                  </p:par>
                </p:childTnLst>
              </p:cTn>
              <p:nextCondLst>
                <p:cond evt="onClick" delay="0">
                  <p:tgtEl>
                    <p:spTgt spid="41"/>
                  </p:tgtEl>
                </p:cond>
              </p:nextCondLst>
            </p:seq>
            <p:seq concurrent="1" nextAc="seek">
              <p:cTn id="44" restart="whenNotActive" fill="hold" evtFilter="cancelBubble" nodeType="interactiveSeq">
                <p:stCondLst>
                  <p:cond evt="onClick" delay="0">
                    <p:tgtEl>
                      <p:spTgt spid="42"/>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nodeType="clickEffect">
                                  <p:stCondLst>
                                    <p:cond delay="0"/>
                                  </p:stCondLst>
                                  <p:childTnLst>
                                    <p:animEffect transition="out" filter="fade">
                                      <p:cBhvr>
                                        <p:cTn id="48" dur="500"/>
                                        <p:tgtEl>
                                          <p:spTgt spid="42"/>
                                        </p:tgtEl>
                                      </p:cBhvr>
                                    </p:animEffect>
                                    <p:set>
                                      <p:cBhvr>
                                        <p:cTn id="4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50" restart="whenNotActive" fill="hold" evtFilter="cancelBubble" nodeType="interactiveSeq">
                <p:stCondLst>
                  <p:cond evt="onClick" delay="0">
                    <p:tgtEl>
                      <p:spTgt spid="4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5" presetClass="exit" presetSubtype="0" fill="hold" nodeType="clickEffect">
                                  <p:stCondLst>
                                    <p:cond delay="0"/>
                                  </p:stCondLst>
                                  <p:childTnLst>
                                    <p:anim calcmode="lin" valueType="num">
                                      <p:cBhvr>
                                        <p:cTn id="54" dur="1000"/>
                                        <p:tgtEl>
                                          <p:spTgt spid="43"/>
                                        </p:tgtEl>
                                        <p:attrNameLst>
                                          <p:attrName>ppt_w</p:attrName>
                                        </p:attrNameLst>
                                      </p:cBhvr>
                                      <p:tavLst>
                                        <p:tav tm="0">
                                          <p:val>
                                            <p:strVal val="ppt_w"/>
                                          </p:val>
                                        </p:tav>
                                        <p:tav tm="100000">
                                          <p:val>
                                            <p:fltVal val="0"/>
                                          </p:val>
                                        </p:tav>
                                      </p:tavLst>
                                    </p:anim>
                                    <p:anim calcmode="lin" valueType="num">
                                      <p:cBhvr>
                                        <p:cTn id="55" dur="1000"/>
                                        <p:tgtEl>
                                          <p:spTgt spid="43"/>
                                        </p:tgtEl>
                                        <p:attrNameLst>
                                          <p:attrName>ppt_h</p:attrName>
                                        </p:attrNameLst>
                                      </p:cBhvr>
                                      <p:tavLst>
                                        <p:tav tm="0">
                                          <p:val>
                                            <p:strVal val="ppt_h"/>
                                          </p:val>
                                        </p:tav>
                                        <p:tav tm="100000">
                                          <p:val>
                                            <p:fltVal val="0"/>
                                          </p:val>
                                        </p:tav>
                                      </p:tavLst>
                                    </p:anim>
                                    <p:anim calcmode="lin" valueType="num">
                                      <p:cBhvr>
                                        <p:cTn id="56" dur="1000"/>
                                        <p:tgtEl>
                                          <p:spTgt spid="4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7" dur="1000"/>
                                        <p:tgtEl>
                                          <p:spTgt spid="4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8"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9" restart="whenNotActive" fill="hold" evtFilter="cancelBubble" nodeType="interactiveSeq">
                <p:stCondLst>
                  <p:cond evt="onClick" delay="0">
                    <p:tgtEl>
                      <p:spTgt spid="44"/>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 presetClass="exit" presetSubtype="4" fill="hold" nodeType="clickEffect">
                                  <p:stCondLst>
                                    <p:cond delay="0"/>
                                  </p:stCondLst>
                                  <p:childTnLst>
                                    <p:anim calcmode="lin" valueType="num">
                                      <p:cBhvr additive="base">
                                        <p:cTn id="63" dur="500"/>
                                        <p:tgtEl>
                                          <p:spTgt spid="44"/>
                                        </p:tgtEl>
                                        <p:attrNameLst>
                                          <p:attrName>ppt_x</p:attrName>
                                        </p:attrNameLst>
                                      </p:cBhvr>
                                      <p:tavLst>
                                        <p:tav tm="0">
                                          <p:val>
                                            <p:strVal val="ppt_x"/>
                                          </p:val>
                                        </p:tav>
                                        <p:tav tm="100000">
                                          <p:val>
                                            <p:strVal val="ppt_x"/>
                                          </p:val>
                                        </p:tav>
                                      </p:tavLst>
                                    </p:anim>
                                    <p:anim calcmode="lin" valueType="num">
                                      <p:cBhvr additive="base">
                                        <p:cTn id="64" dur="500"/>
                                        <p:tgtEl>
                                          <p:spTgt spid="44"/>
                                        </p:tgtEl>
                                        <p:attrNameLst>
                                          <p:attrName>ppt_y</p:attrName>
                                        </p:attrNameLst>
                                      </p:cBhvr>
                                      <p:tavLst>
                                        <p:tav tm="0">
                                          <p:val>
                                            <p:strVal val="ppt_y"/>
                                          </p:val>
                                        </p:tav>
                                        <p:tav tm="100000">
                                          <p:val>
                                            <p:strVal val="1+ppt_h/2"/>
                                          </p:val>
                                        </p:tav>
                                      </p:tavLst>
                                    </p:anim>
                                    <p:set>
                                      <p:cBhvr>
                                        <p:cTn id="6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1E9EB585-2EA9-4059-E5F6-81F39265B523}"/>
              </a:ext>
            </a:extLst>
          </p:cNvPr>
          <p:cNvGrpSpPr>
            <a:grpSpLocks/>
          </p:cNvGrpSpPr>
          <p:nvPr/>
        </p:nvGrpSpPr>
        <p:grpSpPr bwMode="auto">
          <a:xfrm>
            <a:off x="1724025" y="1135063"/>
            <a:ext cx="5543550" cy="5581650"/>
            <a:chOff x="2939672" y="439453"/>
            <a:chExt cx="5544000" cy="5581079"/>
          </a:xfrm>
        </p:grpSpPr>
        <p:grpSp>
          <p:nvGrpSpPr>
            <p:cNvPr id="6165" name="Grupa 12">
              <a:extLst>
                <a:ext uri="{FF2B5EF4-FFF2-40B4-BE49-F238E27FC236}">
                  <a16:creationId xmlns:a16="http://schemas.microsoft.com/office/drawing/2014/main" id="{56679293-66E6-1A46-0A1B-94F9F45A20EE}"/>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3B128BDF-28C9-6421-A8DB-66BD795BEB16}"/>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DFC8BF05-388C-D055-A513-10A3A1C7455A}"/>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619D0372-1A1B-AE41-74B7-AE8C57678AEB}"/>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7BFA3CB9-648F-CCAD-0359-18806C94231D}"/>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76EDB8B1-AEB1-8B82-1792-11551952A6F3}"/>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B090DCE3-5A52-F523-76A6-E3CAE994EE44}"/>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BC278518-B374-8D1A-291C-6E45693F118B}"/>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24B9E68E-395B-693D-C713-D5011F514E8E}"/>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5FBC59C7-A84A-C59B-5D31-FC17E14EBC81}"/>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E40DC28C-7EA9-E263-57FD-3E9B154AE55A}"/>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5F23D5D8-D525-1F38-0891-A19F59056606}"/>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7562D4D4-EE60-EE37-436D-452A75D4FC86}"/>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9AD0BC1C-B455-1095-C6AD-A8EE5F12C526}"/>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6166" name="Picture 3">
              <a:extLst>
                <a:ext uri="{FF2B5EF4-FFF2-40B4-BE49-F238E27FC236}">
                  <a16:creationId xmlns:a16="http://schemas.microsoft.com/office/drawing/2014/main" id="{56C36AD4-9CB8-E1AB-853B-45FC0FB914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7" name="Picture 22">
              <a:extLst>
                <a:ext uri="{FF2B5EF4-FFF2-40B4-BE49-F238E27FC236}">
                  <a16:creationId xmlns:a16="http://schemas.microsoft.com/office/drawing/2014/main" id="{ADE1E1EC-08DD-5DFE-5FC2-0E5ED70332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8" name="Picture 4">
              <a:extLst>
                <a:ext uri="{FF2B5EF4-FFF2-40B4-BE49-F238E27FC236}">
                  <a16:creationId xmlns:a16="http://schemas.microsoft.com/office/drawing/2014/main" id="{7365FB2B-CA75-2455-B855-799A597DB4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7050694" y="3350397"/>
              <a:ext cx="1080362" cy="126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9" name="Picture 8">
              <a:extLst>
                <a:ext uri="{FF2B5EF4-FFF2-40B4-BE49-F238E27FC236}">
                  <a16:creationId xmlns:a16="http://schemas.microsoft.com/office/drawing/2014/main" id="{0DA41BE6-F72C-BF67-BC0D-F2A4CB6DAA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926086" y="4333155"/>
              <a:ext cx="101832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0" name="Picture 13">
              <a:extLst>
                <a:ext uri="{FF2B5EF4-FFF2-40B4-BE49-F238E27FC236}">
                  <a16:creationId xmlns:a16="http://schemas.microsoft.com/office/drawing/2014/main" id="{01882709-A30C-D0D3-821C-D48FB72285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306219" y="4446936"/>
              <a:ext cx="1296000" cy="106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1" name="Picture 2">
              <a:extLst>
                <a:ext uri="{FF2B5EF4-FFF2-40B4-BE49-F238E27FC236}">
                  <a16:creationId xmlns:a16="http://schemas.microsoft.com/office/drawing/2014/main" id="{133FAFFF-A862-B725-967D-2892FCDB00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2" name="Picture 14">
              <a:extLst>
                <a:ext uri="{FF2B5EF4-FFF2-40B4-BE49-F238E27FC236}">
                  <a16:creationId xmlns:a16="http://schemas.microsoft.com/office/drawing/2014/main" id="{6BAEF4ED-49FD-B298-D355-5467923B88D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7453012">
              <a:off x="3382604" y="1900990"/>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3" name="Picture 5">
              <a:extLst>
                <a:ext uri="{FF2B5EF4-FFF2-40B4-BE49-F238E27FC236}">
                  <a16:creationId xmlns:a16="http://schemas.microsoft.com/office/drawing/2014/main" id="{1CC9851B-CC82-39A3-1645-5B36F8BC10D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337759" y="799063"/>
              <a:ext cx="1260000" cy="10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B2538565-434E-7DAF-2BE7-F184FCDF8302}"/>
              </a:ext>
            </a:extLst>
          </p:cNvPr>
          <p:cNvGrpSpPr>
            <a:grpSpLocks/>
          </p:cNvGrpSpPr>
          <p:nvPr/>
        </p:nvGrpSpPr>
        <p:grpSpPr bwMode="auto">
          <a:xfrm rot="16200000">
            <a:off x="3518694" y="3750469"/>
            <a:ext cx="533400" cy="935038"/>
            <a:chOff x="797725" y="342593"/>
            <a:chExt cx="533312" cy="936294"/>
          </a:xfrm>
        </p:grpSpPr>
        <p:sp>
          <p:nvSpPr>
            <p:cNvPr id="26" name="Dowolny kształt 25">
              <a:extLst>
                <a:ext uri="{FF2B5EF4-FFF2-40B4-BE49-F238E27FC236}">
                  <a16:creationId xmlns:a16="http://schemas.microsoft.com/office/drawing/2014/main" id="{BDA00FEB-2E3E-9049-6CCF-9537BD962531}"/>
                </a:ext>
              </a:extLst>
            </p:cNvPr>
            <p:cNvSpPr/>
            <p:nvPr/>
          </p:nvSpPr>
          <p:spPr>
            <a:xfrm rot="21356733" flipV="1">
              <a:off x="975496" y="487250"/>
              <a:ext cx="360304" cy="791637"/>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92CE39D2-9966-FA71-FB54-331026B06C35}"/>
                </a:ext>
              </a:extLst>
            </p:cNvPr>
            <p:cNvSpPr/>
            <p:nvPr/>
          </p:nvSpPr>
          <p:spPr>
            <a:xfrm rot="3917223" flipV="1">
              <a:off x="822038" y="323042"/>
              <a:ext cx="384691"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0FB16CC7-4268-9A1A-4802-C53F741B64C7}"/>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6149" name="Picture 22">
            <a:extLst>
              <a:ext uri="{FF2B5EF4-FFF2-40B4-BE49-F238E27FC236}">
                <a16:creationId xmlns:a16="http://schemas.microsoft.com/office/drawing/2014/main" id="{E9F5DF2A-3E92-98CD-51C4-273A648572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4FEBB4F2-7A13-DFDD-90F9-14284402DE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26B380D4-2C1F-9326-61C7-F8C7F723BAC3}"/>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83E94089-287B-7535-90B1-06CBFBF6CEC3}"/>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1FD6E185-CA77-F12C-144C-ED30E4D2B037}"/>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C0966BF7-C882-ED3F-3C82-8C6869B627A3}"/>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BB3D36EC-BDAF-5B9D-E5D8-EED954910AB9}"/>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7FEF7816-99B0-887C-805C-D20A797D238F}"/>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44131ED9-DC2E-7B74-96B9-787ABCCD7A6D}"/>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EDC64C1D-9A0E-D9C7-CC8D-147DEFCE267F}"/>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2AF99F86-1606-4027-FB8F-78159AB6F054}"/>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0" name="Picture 2">
            <a:extLst>
              <a:ext uri="{FF2B5EF4-FFF2-40B4-BE49-F238E27FC236}">
                <a16:creationId xmlns:a16="http://schemas.microsoft.com/office/drawing/2014/main" id="{C018197C-E5DB-AAD9-FDE5-958FD459BE7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5987" b="5987"/>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C30F22D1-2D3C-89C1-D0A9-A308F070F06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12447" b="12447"/>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1D63A721-3F27-B56E-8F63-505C9D3049D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9089" b="9089"/>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A08513C2-FB33-E8DF-361C-2B4D51AF0E7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26C75BE2-485C-9FDC-3EDD-46B466018DE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345" r="345"/>
          <a:stretch/>
        </p:blipFill>
        <p:spPr bwMode="auto">
          <a:xfrm>
            <a:off x="8334376" y="5559426"/>
            <a:ext cx="1285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153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0"/>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40"/>
                                        </p:tgtEl>
                                      </p:cBhvr>
                                    </p:animEffect>
                                    <p:set>
                                      <p:cBhvr>
                                        <p:cTn id="2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1" restart="whenNotActive" fill="hold" evtFilter="cancelBubble" nodeType="interactiveSeq">
                <p:stCondLst>
                  <p:cond evt="onClick" delay="0">
                    <p:tgtEl>
                      <p:spTgt spid="41"/>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5" presetClass="exit" presetSubtype="0" fill="hold" nodeType="clickEffect">
                                  <p:stCondLst>
                                    <p:cond delay="0"/>
                                  </p:stCondLst>
                                  <p:childTnLst>
                                    <p:anim calcmode="lin" valueType="num">
                                      <p:cBhvr>
                                        <p:cTn id="25" dur="1000"/>
                                        <p:tgtEl>
                                          <p:spTgt spid="41"/>
                                        </p:tgtEl>
                                        <p:attrNameLst>
                                          <p:attrName>ppt_w</p:attrName>
                                        </p:attrNameLst>
                                      </p:cBhvr>
                                      <p:tavLst>
                                        <p:tav tm="0">
                                          <p:val>
                                            <p:strVal val="ppt_w"/>
                                          </p:val>
                                        </p:tav>
                                        <p:tav tm="100000">
                                          <p:val>
                                            <p:fltVal val="0"/>
                                          </p:val>
                                        </p:tav>
                                      </p:tavLst>
                                    </p:anim>
                                    <p:anim calcmode="lin" valueType="num">
                                      <p:cBhvr>
                                        <p:cTn id="26" dur="1000"/>
                                        <p:tgtEl>
                                          <p:spTgt spid="41"/>
                                        </p:tgtEl>
                                        <p:attrNameLst>
                                          <p:attrName>ppt_h</p:attrName>
                                        </p:attrNameLst>
                                      </p:cBhvr>
                                      <p:tavLst>
                                        <p:tav tm="0">
                                          <p:val>
                                            <p:strVal val="ppt_h"/>
                                          </p:val>
                                        </p:tav>
                                        <p:tav tm="100000">
                                          <p:val>
                                            <p:fltVal val="0"/>
                                          </p:val>
                                        </p:tav>
                                      </p:tavLst>
                                    </p:anim>
                                    <p:anim calcmode="lin" valueType="num">
                                      <p:cBhvr>
                                        <p:cTn id="27" dur="1000"/>
                                        <p:tgtEl>
                                          <p:spTgt spid="4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8" dur="1000"/>
                                        <p:tgtEl>
                                          <p:spTgt spid="4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9"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0" restart="whenNotActive" fill="hold" evtFilter="cancelBubble" nodeType="interactiveSeq">
                <p:stCondLst>
                  <p:cond evt="onClick" delay="0">
                    <p:tgtEl>
                      <p:spTgt spid="42"/>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0" presetClass="exit" presetSubtype="0" fill="hold"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6" restart="whenNotActive" fill="hold" evtFilter="cancelBubble" nodeType="interactiveSeq">
                <p:stCondLst>
                  <p:cond evt="onClick" delay="0">
                    <p:tgtEl>
                      <p:spTgt spid="43"/>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32" presetClass="emph" presetSubtype="0" repeatCount="2000" fill="hold" nodeType="clickEffect">
                                  <p:stCondLst>
                                    <p:cond delay="0"/>
                                  </p:stCondLst>
                                  <p:childTnLst>
                                    <p:animRot by="120000">
                                      <p:cBhvr>
                                        <p:cTn id="40" dur="100" fill="hold">
                                          <p:stCondLst>
                                            <p:cond delay="0"/>
                                          </p:stCondLst>
                                        </p:cTn>
                                        <p:tgtEl>
                                          <p:spTgt spid="43"/>
                                        </p:tgtEl>
                                        <p:attrNameLst>
                                          <p:attrName>r</p:attrName>
                                        </p:attrNameLst>
                                      </p:cBhvr>
                                    </p:animRot>
                                    <p:animRot by="-240000">
                                      <p:cBhvr>
                                        <p:cTn id="41" dur="200" fill="hold">
                                          <p:stCondLst>
                                            <p:cond delay="200"/>
                                          </p:stCondLst>
                                        </p:cTn>
                                        <p:tgtEl>
                                          <p:spTgt spid="43"/>
                                        </p:tgtEl>
                                        <p:attrNameLst>
                                          <p:attrName>r</p:attrName>
                                        </p:attrNameLst>
                                      </p:cBhvr>
                                    </p:animRot>
                                    <p:animRot by="240000">
                                      <p:cBhvr>
                                        <p:cTn id="42" dur="200" fill="hold">
                                          <p:stCondLst>
                                            <p:cond delay="400"/>
                                          </p:stCondLst>
                                        </p:cTn>
                                        <p:tgtEl>
                                          <p:spTgt spid="43"/>
                                        </p:tgtEl>
                                        <p:attrNameLst>
                                          <p:attrName>r</p:attrName>
                                        </p:attrNameLst>
                                      </p:cBhvr>
                                    </p:animRot>
                                    <p:animRot by="-240000">
                                      <p:cBhvr>
                                        <p:cTn id="43" dur="200" fill="hold">
                                          <p:stCondLst>
                                            <p:cond delay="600"/>
                                          </p:stCondLst>
                                        </p:cTn>
                                        <p:tgtEl>
                                          <p:spTgt spid="43"/>
                                        </p:tgtEl>
                                        <p:attrNameLst>
                                          <p:attrName>r</p:attrName>
                                        </p:attrNameLst>
                                      </p:cBhvr>
                                    </p:animRot>
                                    <p:animRot by="120000">
                                      <p:cBhvr>
                                        <p:cTn id="44" dur="200" fill="hold">
                                          <p:stCondLst>
                                            <p:cond delay="800"/>
                                          </p:stCondLst>
                                        </p:cTn>
                                        <p:tgtEl>
                                          <p:spTgt spid="43"/>
                                        </p:tgtEl>
                                        <p:attrNameLst>
                                          <p:attrName>r</p:attrName>
                                        </p:attrNameLst>
                                      </p:cBhvr>
                                    </p:animRot>
                                  </p:childTnLst>
                                  <p:subTnLst>
                                    <p:audio>
                                      <p:cMediaNode>
                                        <p:cTn display="0" masterRel="sameClick">
                                          <p:stCondLst>
                                            <p:cond evt="begin" delay="0">
                                              <p:tn val="39"/>
                                            </p:cond>
                                          </p:stCondLst>
                                          <p:endCondLst>
                                            <p:cond evt="onStopAudio" delay="0">
                                              <p:tgtEl>
                                                <p:sldTgt/>
                                              </p:tgtEl>
                                            </p:cond>
                                          </p:endCondLst>
                                        </p:cTn>
                                        <p:tgtEl>
                                          <p:sndTgt r:embed="rId2" name="applause.wav"/>
                                        </p:tgtEl>
                                      </p:cMediaNode>
                                    </p:audio>
                                  </p:subTnLst>
                                </p:cTn>
                              </p:par>
                              <p:par>
                                <p:cTn id="45" presetID="1" presetClass="exit" presetSubtype="0" fill="hold" nodeType="withEffect">
                                  <p:stCondLst>
                                    <p:cond delay="0"/>
                                  </p:stCondLst>
                                  <p:childTnLst>
                                    <p:set>
                                      <p:cBhvr>
                                        <p:cTn id="46" dur="1" fill="hold">
                                          <p:stCondLst>
                                            <p:cond delay="0"/>
                                          </p:stCondLst>
                                        </p:cTn>
                                        <p:tgtEl>
                                          <p:spTgt spid="4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4"/>
                                        </p:tgtEl>
                                        <p:attrNameLst>
                                          <p:attrName>style.visibility</p:attrName>
                                        </p:attrNameLst>
                                      </p:cBhvr>
                                      <p:to>
                                        <p:strVal val="hidden"/>
                                      </p:to>
                                    </p:set>
                                  </p:childTnLst>
                                </p:cTn>
                              </p:par>
                            </p:childTnLst>
                          </p:cTn>
                        </p:par>
                        <p:par>
                          <p:cTn id="53" fill="hold" nodeType="afterGroup">
                            <p:stCondLst>
                              <p:cond delay="2000"/>
                            </p:stCondLst>
                            <p:childTnLst>
                              <p:par>
                                <p:cTn id="54" presetID="53" presetClass="entr" presetSubtype="1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animEffect transition="in" filter="fade">
                                      <p:cBhvr>
                                        <p:cTn id="58" dur="500"/>
                                        <p:tgtEl>
                                          <p:spTgt spid="37"/>
                                        </p:tgtEl>
                                      </p:cBhvr>
                                    </p:animEffect>
                                  </p:childTnLst>
                                </p:cTn>
                              </p:par>
                            </p:childTnLst>
                          </p:cTn>
                        </p:par>
                      </p:childTnLst>
                    </p:cTn>
                  </p:par>
                </p:childTnLst>
              </p:cTn>
              <p:nextCondLst>
                <p:cond evt="onClick" delay="0">
                  <p:tgtEl>
                    <p:spTgt spid="43"/>
                  </p:tgtEl>
                </p:cond>
              </p:nextCondLst>
            </p:seq>
            <p:seq concurrent="1" nextAc="seek">
              <p:cTn id="59" restart="whenNotActive" fill="hold" evtFilter="cancelBubble" nodeType="interactiveSeq">
                <p:stCondLst>
                  <p:cond evt="onClick" delay="0">
                    <p:tgtEl>
                      <p:spTgt spid="44"/>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 presetClass="exit" presetSubtype="4" fill="hold" nodeType="clickEffect">
                                  <p:stCondLst>
                                    <p:cond delay="0"/>
                                  </p:stCondLst>
                                  <p:childTnLst>
                                    <p:anim calcmode="lin" valueType="num">
                                      <p:cBhvr additive="base">
                                        <p:cTn id="63" dur="500"/>
                                        <p:tgtEl>
                                          <p:spTgt spid="44"/>
                                        </p:tgtEl>
                                        <p:attrNameLst>
                                          <p:attrName>ppt_x</p:attrName>
                                        </p:attrNameLst>
                                      </p:cBhvr>
                                      <p:tavLst>
                                        <p:tav tm="0">
                                          <p:val>
                                            <p:strVal val="ppt_x"/>
                                          </p:val>
                                        </p:tav>
                                        <p:tav tm="100000">
                                          <p:val>
                                            <p:strVal val="ppt_x"/>
                                          </p:val>
                                        </p:tav>
                                      </p:tavLst>
                                    </p:anim>
                                    <p:anim calcmode="lin" valueType="num">
                                      <p:cBhvr additive="base">
                                        <p:cTn id="64" dur="500"/>
                                        <p:tgtEl>
                                          <p:spTgt spid="44"/>
                                        </p:tgtEl>
                                        <p:attrNameLst>
                                          <p:attrName>ppt_y</p:attrName>
                                        </p:attrNameLst>
                                      </p:cBhvr>
                                      <p:tavLst>
                                        <p:tav tm="0">
                                          <p:val>
                                            <p:strVal val="ppt_y"/>
                                          </p:val>
                                        </p:tav>
                                        <p:tav tm="100000">
                                          <p:val>
                                            <p:strVal val="1+ppt_h/2"/>
                                          </p:val>
                                        </p:tav>
                                      </p:tavLst>
                                    </p:anim>
                                    <p:set>
                                      <p:cBhvr>
                                        <p:cTn id="6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E1EAB51D-0B03-F06A-867B-8AA656DD67D7}"/>
              </a:ext>
            </a:extLst>
          </p:cNvPr>
          <p:cNvGrpSpPr>
            <a:grpSpLocks/>
          </p:cNvGrpSpPr>
          <p:nvPr/>
        </p:nvGrpSpPr>
        <p:grpSpPr bwMode="auto">
          <a:xfrm>
            <a:off x="1724025" y="1135063"/>
            <a:ext cx="5543550" cy="5581650"/>
            <a:chOff x="2939672" y="439453"/>
            <a:chExt cx="5544000" cy="5581079"/>
          </a:xfrm>
        </p:grpSpPr>
        <p:grpSp>
          <p:nvGrpSpPr>
            <p:cNvPr id="7189" name="Grupa 12">
              <a:extLst>
                <a:ext uri="{FF2B5EF4-FFF2-40B4-BE49-F238E27FC236}">
                  <a16:creationId xmlns:a16="http://schemas.microsoft.com/office/drawing/2014/main" id="{0314F3D9-DDD6-61B0-B662-1F50893F6ED6}"/>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E40359E7-DA85-9EEA-4A9C-F0424B3C4F2A}"/>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5491C646-2BAE-8E90-D3BD-6346BE3BA5F4}"/>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C0512D90-CFD9-AF5B-CBC0-F566842BB5BA}"/>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EEAA1597-C3D4-0D94-FD22-809E5FC60878}"/>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E11BB1AD-84B0-009D-1B08-7D214C59B40E}"/>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E8743E5B-FA85-F99B-EE4B-0AE6838DFD65}"/>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B6ED892F-CA9E-437B-D600-2569A9E5B783}"/>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A6EC8370-29DC-EEF4-F444-9059CF3DF09B}"/>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B9625E95-9193-25B9-7F63-D1C4DA459B64}"/>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20D54DEA-9EA8-A158-435C-907A8B12CB8E}"/>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08839DBD-2C05-4975-DB00-A9F8C51AD5D9}"/>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9FC98C7C-AB16-49CA-B307-BFAD9B2DF007}"/>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84B212E0-F75E-C3A9-66D1-69CE801E6E03}"/>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7190" name="Picture 3">
              <a:extLst>
                <a:ext uri="{FF2B5EF4-FFF2-40B4-BE49-F238E27FC236}">
                  <a16:creationId xmlns:a16="http://schemas.microsoft.com/office/drawing/2014/main" id="{E9843F41-EAF6-8E84-D69A-D7EAEDF454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1" name="Picture 22">
              <a:extLst>
                <a:ext uri="{FF2B5EF4-FFF2-40B4-BE49-F238E27FC236}">
                  <a16:creationId xmlns:a16="http://schemas.microsoft.com/office/drawing/2014/main" id="{35E745F4-CB4B-7F68-EDE6-5EC06324DC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2" name="Picture 4">
              <a:extLst>
                <a:ext uri="{FF2B5EF4-FFF2-40B4-BE49-F238E27FC236}">
                  <a16:creationId xmlns:a16="http://schemas.microsoft.com/office/drawing/2014/main" id="{4FAA3A33-0B2C-12E2-CC86-D26E698F56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6852875" y="3376455"/>
              <a:ext cx="1476000" cy="121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3" name="Picture 8">
              <a:extLst>
                <a:ext uri="{FF2B5EF4-FFF2-40B4-BE49-F238E27FC236}">
                  <a16:creationId xmlns:a16="http://schemas.microsoft.com/office/drawing/2014/main" id="{CD5CC669-9840-F237-8521-9D9A3485CA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709852" y="4333155"/>
              <a:ext cx="145079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4" name="Picture 13">
              <a:extLst>
                <a:ext uri="{FF2B5EF4-FFF2-40B4-BE49-F238E27FC236}">
                  <a16:creationId xmlns:a16="http://schemas.microsoft.com/office/drawing/2014/main" id="{89DD59DA-ED86-8E28-7E23-1E50C56354E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306219" y="4446936"/>
              <a:ext cx="1296000" cy="106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5" name="Picture 2">
              <a:extLst>
                <a:ext uri="{FF2B5EF4-FFF2-40B4-BE49-F238E27FC236}">
                  <a16:creationId xmlns:a16="http://schemas.microsoft.com/office/drawing/2014/main" id="{F2F3DC27-D0F1-BCCC-9688-82B1AD904B7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6" name="Picture 14">
              <a:extLst>
                <a:ext uri="{FF2B5EF4-FFF2-40B4-BE49-F238E27FC236}">
                  <a16:creationId xmlns:a16="http://schemas.microsoft.com/office/drawing/2014/main" id="{2E61D1F4-20D3-22F9-3931-D4838DFB50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rot="7453012">
              <a:off x="3382605" y="1661370"/>
              <a:ext cx="1368000" cy="160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7" name="Picture 5">
              <a:extLst>
                <a:ext uri="{FF2B5EF4-FFF2-40B4-BE49-F238E27FC236}">
                  <a16:creationId xmlns:a16="http://schemas.microsoft.com/office/drawing/2014/main" id="{D88C15D1-AAA0-C11E-A04B-2F737EEB0E2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452840" y="713635"/>
              <a:ext cx="1029840" cy="120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53D31EC9-3930-E9AE-D507-F0A0941786BD}"/>
              </a:ext>
            </a:extLst>
          </p:cNvPr>
          <p:cNvGrpSpPr>
            <a:grpSpLocks/>
          </p:cNvGrpSpPr>
          <p:nvPr/>
        </p:nvGrpSpPr>
        <p:grpSpPr bwMode="auto">
          <a:xfrm rot="3213974">
            <a:off x="4435073" y="2760198"/>
            <a:ext cx="533400" cy="1126896"/>
            <a:chOff x="797725" y="342593"/>
            <a:chExt cx="533312" cy="936294"/>
          </a:xfrm>
        </p:grpSpPr>
        <p:sp>
          <p:nvSpPr>
            <p:cNvPr id="26" name="Dowolny kształt 25">
              <a:extLst>
                <a:ext uri="{FF2B5EF4-FFF2-40B4-BE49-F238E27FC236}">
                  <a16:creationId xmlns:a16="http://schemas.microsoft.com/office/drawing/2014/main" id="{8EF34949-E494-C756-ED0F-4A0EDBF980D1}"/>
                </a:ext>
              </a:extLst>
            </p:cNvPr>
            <p:cNvSpPr/>
            <p:nvPr/>
          </p:nvSpPr>
          <p:spPr>
            <a:xfrm rot="21356733" flipV="1">
              <a:off x="977461" y="490179"/>
              <a:ext cx="360303" cy="79188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53285E4F-5985-26BA-6900-EDBE85B0700C}"/>
                </a:ext>
              </a:extLst>
            </p:cNvPr>
            <p:cNvSpPr/>
            <p:nvPr/>
          </p:nvSpPr>
          <p:spPr>
            <a:xfrm rot="3917223" flipV="1">
              <a:off x="820203" y="324669"/>
              <a:ext cx="385627"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41035529-6C40-9DE1-D1AA-60054554516E}"/>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7173" name="Picture 22">
            <a:extLst>
              <a:ext uri="{FF2B5EF4-FFF2-40B4-BE49-F238E27FC236}">
                <a16:creationId xmlns:a16="http://schemas.microsoft.com/office/drawing/2014/main" id="{D10A0A16-348F-317A-9836-3AFD63CC30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DB3C613F-3EB1-6D5F-3366-F32CF85B2E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20D8BC15-FB39-CB39-EE01-EF6B2CF3F558}"/>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6245830C-466D-D016-3557-D18655C412F5}"/>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5B0BD022-B36D-442D-BFA2-3496416D986B}"/>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8C4D4F27-6F9A-F6D3-4E32-2ACBDD2C1ACE}"/>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B6ED0DD7-CCF9-1D1B-BF28-9B7F77D90344}"/>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8879D1CE-1EA0-CE0B-6283-6DC2BEA30326}"/>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628CACB0-AADA-342D-FBBF-92713F5C18AF}"/>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33F6769E-6B6B-00D0-0FFD-541140FFBBAB}"/>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1" name="Picture 3">
            <a:extLst>
              <a:ext uri="{FF2B5EF4-FFF2-40B4-BE49-F238E27FC236}">
                <a16:creationId xmlns:a16="http://schemas.microsoft.com/office/drawing/2014/main" id="{D065AE06-4E91-57CD-954E-0828A1F471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4421" r="4421"/>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92D66C59-7A96-2E7F-5192-63F69820D0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3056" r="305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Elipsa 2">
            <a:extLst>
              <a:ext uri="{FF2B5EF4-FFF2-40B4-BE49-F238E27FC236}">
                <a16:creationId xmlns:a16="http://schemas.microsoft.com/office/drawing/2014/main" id="{C9E3BFD4-0BE7-5AD9-E11D-18DF2AFCA420}"/>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pic>
        <p:nvPicPr>
          <p:cNvPr id="19458" name="Picture 2">
            <a:extLst>
              <a:ext uri="{FF2B5EF4-FFF2-40B4-BE49-F238E27FC236}">
                <a16:creationId xmlns:a16="http://schemas.microsoft.com/office/drawing/2014/main" id="{5DF4E006-9AE1-6F07-3D09-418E10D3D71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22984" b="22984"/>
          <a:stretch/>
        </p:blipFill>
        <p:spPr bwMode="auto">
          <a:xfrm>
            <a:off x="7789863" y="3568701"/>
            <a:ext cx="23749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a:extLst>
              <a:ext uri="{FF2B5EF4-FFF2-40B4-BE49-F238E27FC236}">
                <a16:creationId xmlns:a16="http://schemas.microsoft.com/office/drawing/2014/main" id="{48365A3E-380A-BE26-ADD3-9C4D67B1ED6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9192" b="9192"/>
          <a:stretch/>
        </p:blipFill>
        <p:spPr bwMode="auto">
          <a:xfrm>
            <a:off x="7881938" y="1520825"/>
            <a:ext cx="211455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a:extLst>
              <a:ext uri="{FF2B5EF4-FFF2-40B4-BE49-F238E27FC236}">
                <a16:creationId xmlns:a16="http://schemas.microsoft.com/office/drawing/2014/main" id="{275BCE2A-423C-1A16-6F25-84A1E552E29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t="539" b="539"/>
          <a:stretch/>
        </p:blipFill>
        <p:spPr bwMode="auto">
          <a:xfrm>
            <a:off x="8308976" y="5578475"/>
            <a:ext cx="13366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948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41"/>
                                        </p:tgtEl>
                                        <p:attrNameLst>
                                          <p:attrName>ppt_x</p:attrName>
                                        </p:attrNameLst>
                                      </p:cBhvr>
                                      <p:tavLst>
                                        <p:tav tm="0">
                                          <p:val>
                                            <p:strVal val="ppt_x"/>
                                          </p:val>
                                        </p:tav>
                                        <p:tav tm="100000">
                                          <p:val>
                                            <p:strVal val="ppt_x"/>
                                          </p:val>
                                        </p:tav>
                                      </p:tavLst>
                                    </p:anim>
                                    <p:anim calcmode="lin" valueType="num">
                                      <p:cBhvr additive="base">
                                        <p:cTn id="20" dur="500"/>
                                        <p:tgtEl>
                                          <p:spTgt spid="41"/>
                                        </p:tgtEl>
                                        <p:attrNameLst>
                                          <p:attrName>ppt_y</p:attrName>
                                        </p:attrNameLst>
                                      </p:cBhvr>
                                      <p:tavLst>
                                        <p:tav tm="0">
                                          <p:val>
                                            <p:strVal val="ppt_y"/>
                                          </p:val>
                                        </p:tav>
                                        <p:tav tm="100000">
                                          <p:val>
                                            <p:strVal val="1+ppt_h/2"/>
                                          </p:val>
                                        </p:tav>
                                      </p:tavLst>
                                    </p:anim>
                                    <p:set>
                                      <p:cBhvr>
                                        <p:cTn id="2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5" presetClass="exit" presetSubtype="0" fill="hold" nodeType="clickEffect">
                                  <p:stCondLst>
                                    <p:cond delay="0"/>
                                  </p:stCondLst>
                                  <p:childTnLst>
                                    <p:anim calcmode="lin" valueType="num">
                                      <p:cBhvr>
                                        <p:cTn id="26" dur="1000"/>
                                        <p:tgtEl>
                                          <p:spTgt spid="43"/>
                                        </p:tgtEl>
                                        <p:attrNameLst>
                                          <p:attrName>ppt_w</p:attrName>
                                        </p:attrNameLst>
                                      </p:cBhvr>
                                      <p:tavLst>
                                        <p:tav tm="0">
                                          <p:val>
                                            <p:strVal val="ppt_w"/>
                                          </p:val>
                                        </p:tav>
                                        <p:tav tm="100000">
                                          <p:val>
                                            <p:fltVal val="0"/>
                                          </p:val>
                                        </p:tav>
                                      </p:tavLst>
                                    </p:anim>
                                    <p:anim calcmode="lin" valueType="num">
                                      <p:cBhvr>
                                        <p:cTn id="27" dur="1000"/>
                                        <p:tgtEl>
                                          <p:spTgt spid="43"/>
                                        </p:tgtEl>
                                        <p:attrNameLst>
                                          <p:attrName>ppt_h</p:attrName>
                                        </p:attrNameLst>
                                      </p:cBhvr>
                                      <p:tavLst>
                                        <p:tav tm="0">
                                          <p:val>
                                            <p:strVal val="ppt_h"/>
                                          </p:val>
                                        </p:tav>
                                        <p:tav tm="100000">
                                          <p:val>
                                            <p:fltVal val="0"/>
                                          </p:val>
                                        </p:tav>
                                      </p:tavLst>
                                    </p:anim>
                                    <p:anim calcmode="lin" valueType="num">
                                      <p:cBhvr>
                                        <p:cTn id="28" dur="1000"/>
                                        <p:tgtEl>
                                          <p:spTgt spid="4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9" dur="1000"/>
                                        <p:tgtEl>
                                          <p:spTgt spid="4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0"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1" restart="whenNotActive" fill="hold" evtFilter="cancelBubble" nodeType="interactiveSeq">
                <p:stCondLst>
                  <p:cond evt="onClick" delay="0">
                    <p:tgtEl>
                      <p:spTgt spid="19458"/>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32" presetClass="emph" presetSubtype="0" repeatCount="2000" fill="hold" nodeType="clickEffect">
                                  <p:stCondLst>
                                    <p:cond delay="0"/>
                                  </p:stCondLst>
                                  <p:childTnLst>
                                    <p:animRot by="120000">
                                      <p:cBhvr>
                                        <p:cTn id="35" dur="100" fill="hold">
                                          <p:stCondLst>
                                            <p:cond delay="0"/>
                                          </p:stCondLst>
                                        </p:cTn>
                                        <p:tgtEl>
                                          <p:spTgt spid="19458"/>
                                        </p:tgtEl>
                                        <p:attrNameLst>
                                          <p:attrName>r</p:attrName>
                                        </p:attrNameLst>
                                      </p:cBhvr>
                                    </p:animRot>
                                    <p:animRot by="-240000">
                                      <p:cBhvr>
                                        <p:cTn id="36" dur="200" fill="hold">
                                          <p:stCondLst>
                                            <p:cond delay="200"/>
                                          </p:stCondLst>
                                        </p:cTn>
                                        <p:tgtEl>
                                          <p:spTgt spid="19458"/>
                                        </p:tgtEl>
                                        <p:attrNameLst>
                                          <p:attrName>r</p:attrName>
                                        </p:attrNameLst>
                                      </p:cBhvr>
                                    </p:animRot>
                                    <p:animRot by="240000">
                                      <p:cBhvr>
                                        <p:cTn id="37" dur="200" fill="hold">
                                          <p:stCondLst>
                                            <p:cond delay="400"/>
                                          </p:stCondLst>
                                        </p:cTn>
                                        <p:tgtEl>
                                          <p:spTgt spid="19458"/>
                                        </p:tgtEl>
                                        <p:attrNameLst>
                                          <p:attrName>r</p:attrName>
                                        </p:attrNameLst>
                                      </p:cBhvr>
                                    </p:animRot>
                                    <p:animRot by="-240000">
                                      <p:cBhvr>
                                        <p:cTn id="38" dur="200" fill="hold">
                                          <p:stCondLst>
                                            <p:cond delay="600"/>
                                          </p:stCondLst>
                                        </p:cTn>
                                        <p:tgtEl>
                                          <p:spTgt spid="19458"/>
                                        </p:tgtEl>
                                        <p:attrNameLst>
                                          <p:attrName>r</p:attrName>
                                        </p:attrNameLst>
                                      </p:cBhvr>
                                    </p:animRot>
                                    <p:animRot by="120000">
                                      <p:cBhvr>
                                        <p:cTn id="39" dur="200" fill="hold">
                                          <p:stCondLst>
                                            <p:cond delay="800"/>
                                          </p:stCondLst>
                                        </p:cTn>
                                        <p:tgtEl>
                                          <p:spTgt spid="19458"/>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par>
                                <p:cTn id="40" presetID="1" presetClass="exit" presetSubtype="0" fill="hold" nodeType="withEffect">
                                  <p:stCondLst>
                                    <p:cond delay="0"/>
                                  </p:stCondLst>
                                  <p:childTnLst>
                                    <p:set>
                                      <p:cBhvr>
                                        <p:cTn id="41" dur="1" fill="hold">
                                          <p:stCondLst>
                                            <p:cond delay="0"/>
                                          </p:stCondLst>
                                        </p:cTn>
                                        <p:tgtEl>
                                          <p:spTgt spid="41"/>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9460"/>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9459"/>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43"/>
                                        </p:tgtEl>
                                        <p:attrNameLst>
                                          <p:attrName>style.visibility</p:attrName>
                                        </p:attrNameLst>
                                      </p:cBhvr>
                                      <p:to>
                                        <p:strVal val="hidden"/>
                                      </p:to>
                                    </p:set>
                                  </p:childTnLst>
                                </p:cTn>
                              </p:par>
                            </p:childTnLst>
                          </p:cTn>
                        </p:par>
                        <p:par>
                          <p:cTn id="48" fill="hold" nodeType="afterGroup">
                            <p:stCondLst>
                              <p:cond delay="2000"/>
                            </p:stCondLst>
                            <p:childTnLst>
                              <p:par>
                                <p:cTn id="49" presetID="53" presetClass="entr" presetSubtype="16"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childTnLst>
                                </p:cTn>
                              </p:par>
                            </p:childTnLst>
                          </p:cTn>
                        </p:par>
                      </p:childTnLst>
                    </p:cTn>
                  </p:par>
                </p:childTnLst>
              </p:cTn>
              <p:nextCondLst>
                <p:cond evt="onClick" delay="0">
                  <p:tgtEl>
                    <p:spTgt spid="19458"/>
                  </p:tgtEl>
                </p:cond>
              </p:nextCondLst>
            </p:seq>
            <p:seq concurrent="1" nextAc="seek">
              <p:cTn id="54" restart="whenNotActive" fill="hold" evtFilter="cancelBubble" nodeType="interactiveSeq">
                <p:stCondLst>
                  <p:cond evt="onClick" delay="0">
                    <p:tgtEl>
                      <p:spTgt spid="19459"/>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0" presetClass="exit" presetSubtype="0" fill="hold" nodeType="clickEffect">
                                  <p:stCondLst>
                                    <p:cond delay="0"/>
                                  </p:stCondLst>
                                  <p:childTnLst>
                                    <p:animEffect transition="out" filter="fade">
                                      <p:cBhvr>
                                        <p:cTn id="58" dur="500"/>
                                        <p:tgtEl>
                                          <p:spTgt spid="19459"/>
                                        </p:tgtEl>
                                      </p:cBhvr>
                                    </p:animEffect>
                                    <p:set>
                                      <p:cBhvr>
                                        <p:cTn id="59" dur="1" fill="hold">
                                          <p:stCondLst>
                                            <p:cond delay="499"/>
                                          </p:stCondLst>
                                        </p:cTn>
                                        <p:tgtEl>
                                          <p:spTgt spid="19459"/>
                                        </p:tgtEl>
                                        <p:attrNameLst>
                                          <p:attrName>style.visibility</p:attrName>
                                        </p:attrNameLst>
                                      </p:cBhvr>
                                      <p:to>
                                        <p:strVal val="hidden"/>
                                      </p:to>
                                    </p:set>
                                  </p:childTnLst>
                                </p:cTn>
                              </p:par>
                            </p:childTnLst>
                          </p:cTn>
                        </p:par>
                      </p:childTnLst>
                    </p:cTn>
                  </p:par>
                </p:childTnLst>
              </p:cTn>
              <p:nextCondLst>
                <p:cond evt="onClick" delay="0">
                  <p:tgtEl>
                    <p:spTgt spid="19459"/>
                  </p:tgtEl>
                </p:cond>
              </p:nextCondLst>
            </p:seq>
            <p:seq concurrent="1" nextAc="seek">
              <p:cTn id="60" restart="whenNotActive" fill="hold" evtFilter="cancelBubble" nodeType="interactiveSeq">
                <p:stCondLst>
                  <p:cond evt="onClick" delay="0">
                    <p:tgtEl>
                      <p:spTgt spid="19460"/>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9" presetClass="exit" presetSubtype="0" fill="hold" nodeType="clickEffect">
                                  <p:stCondLst>
                                    <p:cond delay="0"/>
                                  </p:stCondLst>
                                  <p:childTnLst>
                                    <p:animEffect transition="out" filter="dissolve">
                                      <p:cBhvr>
                                        <p:cTn id="64" dur="500"/>
                                        <p:tgtEl>
                                          <p:spTgt spid="19460"/>
                                        </p:tgtEl>
                                      </p:cBhvr>
                                    </p:animEffect>
                                    <p:set>
                                      <p:cBhvr>
                                        <p:cTn id="65" dur="1" fill="hold">
                                          <p:stCondLst>
                                            <p:cond delay="499"/>
                                          </p:stCondLst>
                                        </p:cTn>
                                        <p:tgtEl>
                                          <p:spTgt spid="19460"/>
                                        </p:tgtEl>
                                        <p:attrNameLst>
                                          <p:attrName>style.visibility</p:attrName>
                                        </p:attrNameLst>
                                      </p:cBhvr>
                                      <p:to>
                                        <p:strVal val="hidden"/>
                                      </p:to>
                                    </p:set>
                                  </p:childTnLst>
                                </p:cTn>
                              </p:par>
                            </p:childTnLst>
                          </p:cTn>
                        </p:par>
                      </p:childTnLst>
                    </p:cTn>
                  </p:par>
                </p:childTnLst>
              </p:cTn>
              <p:nextCondLst>
                <p:cond evt="onClick" delay="0">
                  <p:tgtEl>
                    <p:spTgt spid="19460"/>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3375928" y="1871013"/>
            <a:ext cx="6005138"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b="1" dirty="0">
                <a:solidFill>
                  <a:srgbClr val="66BAB2"/>
                </a:solidFill>
                <a:latin typeface="Times New Roman" panose="02020603050405020304" pitchFamily="18" charset="0"/>
                <a:cs typeface="Times New Roman" panose="02020603050405020304" pitchFamily="18" charset="0"/>
              </a:rPr>
              <a:t>4. Let’s talk.</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3921789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70205A40-2B76-B825-120E-6F290287FD1E}"/>
              </a:ext>
            </a:extLst>
          </p:cNvPr>
          <p:cNvPicPr>
            <a:picLocks noChangeAspect="1"/>
          </p:cNvPicPr>
          <p:nvPr/>
        </p:nvPicPr>
        <p:blipFill>
          <a:blip r:embed="rId3"/>
          <a:stretch>
            <a:fillRect/>
          </a:stretch>
        </p:blipFill>
        <p:spPr>
          <a:xfrm>
            <a:off x="275460" y="944880"/>
            <a:ext cx="11520300" cy="4232981"/>
          </a:xfrm>
          <a:prstGeom prst="rect">
            <a:avLst/>
          </a:prstGeom>
        </p:spPr>
      </p:pic>
    </p:spTree>
    <p:extLst>
      <p:ext uri="{BB962C8B-B14F-4D97-AF65-F5344CB8AC3E}">
        <p14:creationId xmlns:p14="http://schemas.microsoft.com/office/powerpoint/2010/main" val="63650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1" y="1175086"/>
            <a:ext cx="11059478" cy="1494000"/>
          </a:xfrm>
          <a:prstGeom prst="rect">
            <a:avLst/>
          </a:prstGeom>
        </p:spPr>
        <p:txBody>
          <a:bodyPr spcFirstLastPara="1" wrap="square" lIns="121900" tIns="121900" rIns="121900" bIns="121900" anchor="ctr" anchorCtr="0">
            <a:noAutofit/>
          </a:bodyPr>
          <a:lstStyle/>
          <a:p>
            <a:r>
              <a:rPr lang="en-US" sz="8000" b="1" dirty="0">
                <a:latin typeface="Times New Roman" panose="02020603050405020304" pitchFamily="18" charset="0"/>
                <a:cs typeface="Times New Roman" panose="02020603050405020304" pitchFamily="18" charset="0"/>
              </a:rPr>
              <a:t>1. Warm-up and review</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0" y="1128938"/>
            <a:ext cx="12040306"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b="1" dirty="0">
                <a:solidFill>
                  <a:srgbClr val="66BAB2"/>
                </a:solidFill>
                <a:latin typeface="Times New Roman" panose="02020603050405020304" pitchFamily="18" charset="0"/>
                <a:cs typeface="Times New Roman" panose="02020603050405020304" pitchFamily="18" charset="0"/>
              </a:rPr>
              <a:t>5. Fun corner </a:t>
            </a:r>
            <a:r>
              <a:rPr lang="en-US" sz="8000" b="1">
                <a:solidFill>
                  <a:srgbClr val="66BAB2"/>
                </a:solidFill>
                <a:latin typeface="Times New Roman" panose="02020603050405020304" pitchFamily="18" charset="0"/>
                <a:cs typeface="Times New Roman" panose="02020603050405020304" pitchFamily="18" charset="0"/>
              </a:rPr>
              <a:t>and wrap-up</a:t>
            </a:r>
            <a:endParaRPr lang="en-US" sz="8000" b="1" dirty="0">
              <a:solidFill>
                <a:srgbClr val="66BAB2"/>
              </a:solidFill>
              <a:latin typeface="Times New Roman" panose="02020603050405020304" pitchFamily="18" charset="0"/>
              <a:cs typeface="Times New Roman" panose="02020603050405020304" pitchFamily="18" charset="0"/>
            </a:endParaRP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1626348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372B4D5-C666-4FA3-A84D-2BE640C21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81864" y="2229331"/>
            <a:ext cx="2082115" cy="3253305"/>
          </a:xfrm>
          <a:prstGeom prst="rect">
            <a:avLst/>
          </a:prstGeom>
        </p:spPr>
      </p:pic>
      <p:pic>
        <p:nvPicPr>
          <p:cNvPr id="27" name="Picture 26">
            <a:extLst>
              <a:ext uri="{FF2B5EF4-FFF2-40B4-BE49-F238E27FC236}">
                <a16:creationId xmlns:a16="http://schemas.microsoft.com/office/drawing/2014/main" id="{570D4AB4-1B86-4219-9F15-1486F9236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7581" y="2032536"/>
            <a:ext cx="1485605" cy="2798466"/>
          </a:xfrm>
          <a:prstGeom prst="rect">
            <a:avLst/>
          </a:prstGeom>
        </p:spPr>
      </p:pic>
      <p:pic>
        <p:nvPicPr>
          <p:cNvPr id="29" name="Picture 28">
            <a:extLst>
              <a:ext uri="{FF2B5EF4-FFF2-40B4-BE49-F238E27FC236}">
                <a16:creationId xmlns:a16="http://schemas.microsoft.com/office/drawing/2014/main" id="{A3CF2097-A237-495F-A63F-2D5C437C3C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031963" y="3594278"/>
            <a:ext cx="1583586" cy="2848364"/>
          </a:xfrm>
          <a:prstGeom prst="rect">
            <a:avLst/>
          </a:prstGeom>
        </p:spPr>
      </p:pic>
      <p:pic>
        <p:nvPicPr>
          <p:cNvPr id="18" name="Picture 24">
            <a:extLst>
              <a:ext uri="{FF2B5EF4-FFF2-40B4-BE49-F238E27FC236}">
                <a16:creationId xmlns:a16="http://schemas.microsoft.com/office/drawing/2014/main" id="{9A0C99EF-DD57-35F7-9D8D-3AB506B23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1564" y="2418383"/>
            <a:ext cx="2082115" cy="3253305"/>
          </a:xfrm>
          <a:prstGeom prst="rect">
            <a:avLst/>
          </a:prstGeom>
        </p:spPr>
      </p:pic>
      <p:pic>
        <p:nvPicPr>
          <p:cNvPr id="19" name="Picture 24">
            <a:extLst>
              <a:ext uri="{FF2B5EF4-FFF2-40B4-BE49-F238E27FC236}">
                <a16:creationId xmlns:a16="http://schemas.microsoft.com/office/drawing/2014/main" id="{03FD5F12-1369-9225-2741-52CDDA74F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167" y="3777158"/>
            <a:ext cx="1791018" cy="2798465"/>
          </a:xfrm>
          <a:prstGeom prst="rect">
            <a:avLst/>
          </a:prstGeom>
        </p:spPr>
      </p:pic>
      <p:pic>
        <p:nvPicPr>
          <p:cNvPr id="20" name="Picture 24">
            <a:extLst>
              <a:ext uri="{FF2B5EF4-FFF2-40B4-BE49-F238E27FC236}">
                <a16:creationId xmlns:a16="http://schemas.microsoft.com/office/drawing/2014/main" id="{2056D932-E1D0-0EC1-798C-C7583D892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777" y="705043"/>
            <a:ext cx="1791018" cy="2798466"/>
          </a:xfrm>
          <a:prstGeom prst="rect">
            <a:avLst/>
          </a:prstGeom>
        </p:spPr>
      </p:pic>
      <p:pic>
        <p:nvPicPr>
          <p:cNvPr id="21" name="Picture 28">
            <a:extLst>
              <a:ext uri="{FF2B5EF4-FFF2-40B4-BE49-F238E27FC236}">
                <a16:creationId xmlns:a16="http://schemas.microsoft.com/office/drawing/2014/main" id="{8F44AA9F-9FE1-6B15-DF2F-1C2C6E3917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2460" y="677063"/>
            <a:ext cx="1621865" cy="2917216"/>
          </a:xfrm>
          <a:prstGeom prst="rect">
            <a:avLst/>
          </a:prstGeom>
        </p:spPr>
      </p:pic>
      <p:sp>
        <p:nvSpPr>
          <p:cNvPr id="2" name="Bong bóng Lời nói: Hình bầu dục 1">
            <a:extLst>
              <a:ext uri="{FF2B5EF4-FFF2-40B4-BE49-F238E27FC236}">
                <a16:creationId xmlns:a16="http://schemas.microsoft.com/office/drawing/2014/main" id="{EC1FED36-4A07-E0A6-A81C-9BE9050B34F3}"/>
              </a:ext>
            </a:extLst>
          </p:cNvPr>
          <p:cNvSpPr/>
          <p:nvPr/>
        </p:nvSpPr>
        <p:spPr>
          <a:xfrm>
            <a:off x="8331340" y="415358"/>
            <a:ext cx="1412100" cy="1047682"/>
          </a:xfrm>
          <a:prstGeom prst="wedgeEllipseCallout">
            <a:avLst>
              <a:gd name="adj1" fmla="val -47454"/>
              <a:gd name="adj2" fmla="val 54742"/>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What are you doing?</a:t>
            </a:r>
          </a:p>
        </p:txBody>
      </p:sp>
      <p:sp>
        <p:nvSpPr>
          <p:cNvPr id="4" name="Hộp chú thích: Mũi tên Xuống 3">
            <a:extLst>
              <a:ext uri="{FF2B5EF4-FFF2-40B4-BE49-F238E27FC236}">
                <a16:creationId xmlns:a16="http://schemas.microsoft.com/office/drawing/2014/main" id="{21CA76C7-8CF4-5C7D-F827-5AAD824437AC}"/>
              </a:ext>
            </a:extLst>
          </p:cNvPr>
          <p:cNvSpPr/>
          <p:nvPr/>
        </p:nvSpPr>
        <p:spPr>
          <a:xfrm>
            <a:off x="5767265" y="268008"/>
            <a:ext cx="1198880" cy="162770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chosen one</a:t>
            </a:r>
          </a:p>
        </p:txBody>
      </p:sp>
      <p:sp>
        <p:nvSpPr>
          <p:cNvPr id="11" name="Bong bóng Lời nói: Hình bầu dục 1">
            <a:extLst>
              <a:ext uri="{FF2B5EF4-FFF2-40B4-BE49-F238E27FC236}">
                <a16:creationId xmlns:a16="http://schemas.microsoft.com/office/drawing/2014/main" id="{76CFF67C-F65F-CD14-58B4-4E3B680A51FF}"/>
              </a:ext>
            </a:extLst>
          </p:cNvPr>
          <p:cNvSpPr/>
          <p:nvPr/>
        </p:nvSpPr>
        <p:spPr>
          <a:xfrm>
            <a:off x="2324612" y="415358"/>
            <a:ext cx="1412100" cy="1047682"/>
          </a:xfrm>
          <a:prstGeom prst="wedgeEllipseCallout">
            <a:avLst>
              <a:gd name="adj1" fmla="val 84955"/>
              <a:gd name="adj2" fmla="val 35202"/>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I’m </a:t>
            </a:r>
            <a:r>
              <a:rPr lang="en-US" dirty="0" err="1"/>
              <a:t>dancing.S</a:t>
            </a:r>
            <a:endParaRPr lang="en-US" dirty="0"/>
          </a:p>
        </p:txBody>
      </p:sp>
    </p:spTree>
    <p:extLst>
      <p:ext uri="{BB962C8B-B14F-4D97-AF65-F5344CB8AC3E}">
        <p14:creationId xmlns:p14="http://schemas.microsoft.com/office/powerpoint/2010/main" val="130264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repeatCount="indefinite" fill="hold" nodeType="clickEffect">
                                  <p:stCondLst>
                                    <p:cond delay="0"/>
                                  </p:stCondLst>
                                  <p:childTnLst>
                                    <p:animRot by="120000">
                                      <p:cBhvr>
                                        <p:cTn id="16" dur="100" fill="hold">
                                          <p:stCondLst>
                                            <p:cond delay="0"/>
                                          </p:stCondLst>
                                        </p:cTn>
                                        <p:tgtEl>
                                          <p:spTgt spid="27"/>
                                        </p:tgtEl>
                                        <p:attrNameLst>
                                          <p:attrName>r</p:attrName>
                                        </p:attrNameLst>
                                      </p:cBhvr>
                                    </p:animRot>
                                    <p:animRot by="-240000">
                                      <p:cBhvr>
                                        <p:cTn id="17" dur="200" fill="hold">
                                          <p:stCondLst>
                                            <p:cond delay="200"/>
                                          </p:stCondLst>
                                        </p:cTn>
                                        <p:tgtEl>
                                          <p:spTgt spid="27"/>
                                        </p:tgtEl>
                                        <p:attrNameLst>
                                          <p:attrName>r</p:attrName>
                                        </p:attrNameLst>
                                      </p:cBhvr>
                                    </p:animRot>
                                    <p:animRot by="240000">
                                      <p:cBhvr>
                                        <p:cTn id="18" dur="200" fill="hold">
                                          <p:stCondLst>
                                            <p:cond delay="400"/>
                                          </p:stCondLst>
                                        </p:cTn>
                                        <p:tgtEl>
                                          <p:spTgt spid="27"/>
                                        </p:tgtEl>
                                        <p:attrNameLst>
                                          <p:attrName>r</p:attrName>
                                        </p:attrNameLst>
                                      </p:cBhvr>
                                    </p:animRot>
                                    <p:animRot by="-240000">
                                      <p:cBhvr>
                                        <p:cTn id="19" dur="200" fill="hold">
                                          <p:stCondLst>
                                            <p:cond delay="600"/>
                                          </p:stCondLst>
                                        </p:cTn>
                                        <p:tgtEl>
                                          <p:spTgt spid="27"/>
                                        </p:tgtEl>
                                        <p:attrNameLst>
                                          <p:attrName>r</p:attrName>
                                        </p:attrNameLst>
                                      </p:cBhvr>
                                    </p:animRot>
                                    <p:animRot by="120000">
                                      <p:cBhvr>
                                        <p:cTn id="20" dur="200" fill="hold">
                                          <p:stCondLst>
                                            <p:cond delay="800"/>
                                          </p:stCondLst>
                                        </p:cTn>
                                        <p:tgtEl>
                                          <p:spTgt spid="27"/>
                                        </p:tgtEl>
                                        <p:attrNameLst>
                                          <p:attrName>r</p:attrName>
                                        </p:attrNameLst>
                                      </p:cBhvr>
                                    </p:animRot>
                                  </p:childTnLst>
                                </p:cTn>
                              </p:par>
                              <p:par>
                                <p:cTn id="21" presetID="32" presetClass="emph" presetSubtype="0" repeatCount="indefinite" fill="hold" nodeType="withEffect">
                                  <p:stCondLst>
                                    <p:cond delay="250"/>
                                  </p:stCondLst>
                                  <p:childTnLst>
                                    <p:animRot by="120000">
                                      <p:cBhvr>
                                        <p:cTn id="22" dur="100" fill="hold">
                                          <p:stCondLst>
                                            <p:cond delay="0"/>
                                          </p:stCondLst>
                                        </p:cTn>
                                        <p:tgtEl>
                                          <p:spTgt spid="20"/>
                                        </p:tgtEl>
                                        <p:attrNameLst>
                                          <p:attrName>r</p:attrName>
                                        </p:attrNameLst>
                                      </p:cBhvr>
                                    </p:animRot>
                                    <p:animRot by="-240000">
                                      <p:cBhvr>
                                        <p:cTn id="23" dur="200" fill="hold">
                                          <p:stCondLst>
                                            <p:cond delay="200"/>
                                          </p:stCondLst>
                                        </p:cTn>
                                        <p:tgtEl>
                                          <p:spTgt spid="20"/>
                                        </p:tgtEl>
                                        <p:attrNameLst>
                                          <p:attrName>r</p:attrName>
                                        </p:attrNameLst>
                                      </p:cBhvr>
                                    </p:animRot>
                                    <p:animRot by="240000">
                                      <p:cBhvr>
                                        <p:cTn id="24" dur="200" fill="hold">
                                          <p:stCondLst>
                                            <p:cond delay="400"/>
                                          </p:stCondLst>
                                        </p:cTn>
                                        <p:tgtEl>
                                          <p:spTgt spid="20"/>
                                        </p:tgtEl>
                                        <p:attrNameLst>
                                          <p:attrName>r</p:attrName>
                                        </p:attrNameLst>
                                      </p:cBhvr>
                                    </p:animRot>
                                    <p:animRot by="-240000">
                                      <p:cBhvr>
                                        <p:cTn id="25" dur="200" fill="hold">
                                          <p:stCondLst>
                                            <p:cond delay="600"/>
                                          </p:stCondLst>
                                        </p:cTn>
                                        <p:tgtEl>
                                          <p:spTgt spid="20"/>
                                        </p:tgtEl>
                                        <p:attrNameLst>
                                          <p:attrName>r</p:attrName>
                                        </p:attrNameLst>
                                      </p:cBhvr>
                                    </p:animRot>
                                    <p:animRot by="120000">
                                      <p:cBhvr>
                                        <p:cTn id="26" dur="200" fill="hold">
                                          <p:stCondLst>
                                            <p:cond delay="800"/>
                                          </p:stCondLst>
                                        </p:cTn>
                                        <p:tgtEl>
                                          <p:spTgt spid="20"/>
                                        </p:tgtEl>
                                        <p:attrNameLst>
                                          <p:attrName>r</p:attrName>
                                        </p:attrNameLst>
                                      </p:cBhvr>
                                    </p:animRot>
                                  </p:childTnLst>
                                </p:cTn>
                              </p:par>
                              <p:par>
                                <p:cTn id="27" presetID="32" presetClass="emph" presetSubtype="0" repeatCount="indefinite" fill="hold" nodeType="withEffect">
                                  <p:stCondLst>
                                    <p:cond delay="750"/>
                                  </p:stCondLst>
                                  <p:childTnLst>
                                    <p:animRot by="120000">
                                      <p:cBhvr>
                                        <p:cTn id="28" dur="100" fill="hold">
                                          <p:stCondLst>
                                            <p:cond delay="0"/>
                                          </p:stCondLst>
                                        </p:cTn>
                                        <p:tgtEl>
                                          <p:spTgt spid="18"/>
                                        </p:tgtEl>
                                        <p:attrNameLst>
                                          <p:attrName>r</p:attrName>
                                        </p:attrNameLst>
                                      </p:cBhvr>
                                    </p:animRot>
                                    <p:animRot by="-240000">
                                      <p:cBhvr>
                                        <p:cTn id="29" dur="200" fill="hold">
                                          <p:stCondLst>
                                            <p:cond delay="200"/>
                                          </p:stCondLst>
                                        </p:cTn>
                                        <p:tgtEl>
                                          <p:spTgt spid="18"/>
                                        </p:tgtEl>
                                        <p:attrNameLst>
                                          <p:attrName>r</p:attrName>
                                        </p:attrNameLst>
                                      </p:cBhvr>
                                    </p:animRot>
                                    <p:animRot by="240000">
                                      <p:cBhvr>
                                        <p:cTn id="30" dur="200" fill="hold">
                                          <p:stCondLst>
                                            <p:cond delay="400"/>
                                          </p:stCondLst>
                                        </p:cTn>
                                        <p:tgtEl>
                                          <p:spTgt spid="18"/>
                                        </p:tgtEl>
                                        <p:attrNameLst>
                                          <p:attrName>r</p:attrName>
                                        </p:attrNameLst>
                                      </p:cBhvr>
                                    </p:animRot>
                                    <p:animRot by="-240000">
                                      <p:cBhvr>
                                        <p:cTn id="31" dur="200" fill="hold">
                                          <p:stCondLst>
                                            <p:cond delay="600"/>
                                          </p:stCondLst>
                                        </p:cTn>
                                        <p:tgtEl>
                                          <p:spTgt spid="18"/>
                                        </p:tgtEl>
                                        <p:attrNameLst>
                                          <p:attrName>r</p:attrName>
                                        </p:attrNameLst>
                                      </p:cBhvr>
                                    </p:animRot>
                                    <p:animRot by="120000">
                                      <p:cBhvr>
                                        <p:cTn id="32" dur="200" fill="hold">
                                          <p:stCondLst>
                                            <p:cond delay="800"/>
                                          </p:stCondLst>
                                        </p:cTn>
                                        <p:tgtEl>
                                          <p:spTgt spid="18"/>
                                        </p:tgtEl>
                                        <p:attrNameLst>
                                          <p:attrName>r</p:attrName>
                                        </p:attrNameLst>
                                      </p:cBhvr>
                                    </p:animRot>
                                  </p:childTnLst>
                                </p:cTn>
                              </p:par>
                              <p:par>
                                <p:cTn id="33" presetID="32" presetClass="emph" presetSubtype="0" repeatCount="indefinite" fill="hold" nodeType="withEffect">
                                  <p:stCondLst>
                                    <p:cond delay="250"/>
                                  </p:stCondLst>
                                  <p:childTnLst>
                                    <p:animRot by="120000">
                                      <p:cBhvr>
                                        <p:cTn id="34" dur="100" fill="hold">
                                          <p:stCondLst>
                                            <p:cond delay="0"/>
                                          </p:stCondLst>
                                        </p:cTn>
                                        <p:tgtEl>
                                          <p:spTgt spid="19"/>
                                        </p:tgtEl>
                                        <p:attrNameLst>
                                          <p:attrName>r</p:attrName>
                                        </p:attrNameLst>
                                      </p:cBhvr>
                                    </p:animRot>
                                    <p:animRot by="-240000">
                                      <p:cBhvr>
                                        <p:cTn id="35" dur="200" fill="hold">
                                          <p:stCondLst>
                                            <p:cond delay="200"/>
                                          </p:stCondLst>
                                        </p:cTn>
                                        <p:tgtEl>
                                          <p:spTgt spid="19"/>
                                        </p:tgtEl>
                                        <p:attrNameLst>
                                          <p:attrName>r</p:attrName>
                                        </p:attrNameLst>
                                      </p:cBhvr>
                                    </p:animRot>
                                    <p:animRot by="240000">
                                      <p:cBhvr>
                                        <p:cTn id="36" dur="200" fill="hold">
                                          <p:stCondLst>
                                            <p:cond delay="400"/>
                                          </p:stCondLst>
                                        </p:cTn>
                                        <p:tgtEl>
                                          <p:spTgt spid="19"/>
                                        </p:tgtEl>
                                        <p:attrNameLst>
                                          <p:attrName>r</p:attrName>
                                        </p:attrNameLst>
                                      </p:cBhvr>
                                    </p:animRot>
                                    <p:animRot by="-240000">
                                      <p:cBhvr>
                                        <p:cTn id="37" dur="200" fill="hold">
                                          <p:stCondLst>
                                            <p:cond delay="600"/>
                                          </p:stCondLst>
                                        </p:cTn>
                                        <p:tgtEl>
                                          <p:spTgt spid="19"/>
                                        </p:tgtEl>
                                        <p:attrNameLst>
                                          <p:attrName>r</p:attrName>
                                        </p:attrNameLst>
                                      </p:cBhvr>
                                    </p:animRot>
                                    <p:animRot by="120000">
                                      <p:cBhvr>
                                        <p:cTn id="38" dur="200" fill="hold">
                                          <p:stCondLst>
                                            <p:cond delay="800"/>
                                          </p:stCondLst>
                                        </p:cTn>
                                        <p:tgtEl>
                                          <p:spTgt spid="19"/>
                                        </p:tgtEl>
                                        <p:attrNameLst>
                                          <p:attrName>r</p:attrName>
                                        </p:attrNameLst>
                                      </p:cBhvr>
                                    </p:animRot>
                                  </p:childTnLst>
                                </p:cTn>
                              </p:par>
                              <p:par>
                                <p:cTn id="39" presetID="32" presetClass="emph" presetSubtype="0" repeatCount="indefinite" fill="hold" nodeType="withEffect">
                                  <p:stCondLst>
                                    <p:cond delay="500"/>
                                  </p:stCondLst>
                                  <p:childTnLst>
                                    <p:animRot by="120000">
                                      <p:cBhvr>
                                        <p:cTn id="40" dur="100" fill="hold">
                                          <p:stCondLst>
                                            <p:cond delay="0"/>
                                          </p:stCondLst>
                                        </p:cTn>
                                        <p:tgtEl>
                                          <p:spTgt spid="29"/>
                                        </p:tgtEl>
                                        <p:attrNameLst>
                                          <p:attrName>r</p:attrName>
                                        </p:attrNameLst>
                                      </p:cBhvr>
                                    </p:animRot>
                                    <p:animRot by="-240000">
                                      <p:cBhvr>
                                        <p:cTn id="41" dur="200" fill="hold">
                                          <p:stCondLst>
                                            <p:cond delay="200"/>
                                          </p:stCondLst>
                                        </p:cTn>
                                        <p:tgtEl>
                                          <p:spTgt spid="29"/>
                                        </p:tgtEl>
                                        <p:attrNameLst>
                                          <p:attrName>r</p:attrName>
                                        </p:attrNameLst>
                                      </p:cBhvr>
                                    </p:animRot>
                                    <p:animRot by="240000">
                                      <p:cBhvr>
                                        <p:cTn id="42" dur="200" fill="hold">
                                          <p:stCondLst>
                                            <p:cond delay="400"/>
                                          </p:stCondLst>
                                        </p:cTn>
                                        <p:tgtEl>
                                          <p:spTgt spid="29"/>
                                        </p:tgtEl>
                                        <p:attrNameLst>
                                          <p:attrName>r</p:attrName>
                                        </p:attrNameLst>
                                      </p:cBhvr>
                                    </p:animRot>
                                    <p:animRot by="-240000">
                                      <p:cBhvr>
                                        <p:cTn id="43" dur="200" fill="hold">
                                          <p:stCondLst>
                                            <p:cond delay="600"/>
                                          </p:stCondLst>
                                        </p:cTn>
                                        <p:tgtEl>
                                          <p:spTgt spid="29"/>
                                        </p:tgtEl>
                                        <p:attrNameLst>
                                          <p:attrName>r</p:attrName>
                                        </p:attrNameLst>
                                      </p:cBhvr>
                                    </p:animRot>
                                    <p:animRot by="120000">
                                      <p:cBhvr>
                                        <p:cTn id="44" dur="200" fill="hold">
                                          <p:stCondLst>
                                            <p:cond delay="800"/>
                                          </p:stCondLst>
                                        </p:cTn>
                                        <p:tgtEl>
                                          <p:spTgt spid="29"/>
                                        </p:tgtEl>
                                        <p:attrNameLst>
                                          <p:attrName>r</p:attrName>
                                        </p:attrNameLst>
                                      </p:cBhvr>
                                    </p:animRot>
                                  </p:childTnLst>
                                </p:cTn>
                              </p:par>
                              <p:par>
                                <p:cTn id="45" presetID="32" presetClass="emph" presetSubtype="0" repeatCount="indefinite" fill="hold" nodeType="withEffect">
                                  <p:stCondLst>
                                    <p:cond delay="500"/>
                                  </p:stCondLst>
                                  <p:childTnLst>
                                    <p:animRot by="120000">
                                      <p:cBhvr>
                                        <p:cTn id="46" dur="100" fill="hold">
                                          <p:stCondLst>
                                            <p:cond delay="0"/>
                                          </p:stCondLst>
                                        </p:cTn>
                                        <p:tgtEl>
                                          <p:spTgt spid="25"/>
                                        </p:tgtEl>
                                        <p:attrNameLst>
                                          <p:attrName>r</p:attrName>
                                        </p:attrNameLst>
                                      </p:cBhvr>
                                    </p:animRot>
                                    <p:animRot by="-240000">
                                      <p:cBhvr>
                                        <p:cTn id="47" dur="200" fill="hold">
                                          <p:stCondLst>
                                            <p:cond delay="200"/>
                                          </p:stCondLst>
                                        </p:cTn>
                                        <p:tgtEl>
                                          <p:spTgt spid="25"/>
                                        </p:tgtEl>
                                        <p:attrNameLst>
                                          <p:attrName>r</p:attrName>
                                        </p:attrNameLst>
                                      </p:cBhvr>
                                    </p:animRot>
                                    <p:animRot by="240000">
                                      <p:cBhvr>
                                        <p:cTn id="48" dur="200" fill="hold">
                                          <p:stCondLst>
                                            <p:cond delay="400"/>
                                          </p:stCondLst>
                                        </p:cTn>
                                        <p:tgtEl>
                                          <p:spTgt spid="25"/>
                                        </p:tgtEl>
                                        <p:attrNameLst>
                                          <p:attrName>r</p:attrName>
                                        </p:attrNameLst>
                                      </p:cBhvr>
                                    </p:animRot>
                                    <p:animRot by="-240000">
                                      <p:cBhvr>
                                        <p:cTn id="49" dur="200" fill="hold">
                                          <p:stCondLst>
                                            <p:cond delay="600"/>
                                          </p:stCondLst>
                                        </p:cTn>
                                        <p:tgtEl>
                                          <p:spTgt spid="25"/>
                                        </p:tgtEl>
                                        <p:attrNameLst>
                                          <p:attrName>r</p:attrName>
                                        </p:attrNameLst>
                                      </p:cBhvr>
                                    </p:animRot>
                                    <p:animRot by="120000">
                                      <p:cBhvr>
                                        <p:cTn id="50"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292" y="5700"/>
            <a:ext cx="6913756" cy="68523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8925" y="0"/>
            <a:ext cx="7430429" cy="6852300"/>
          </a:xfrm>
          <a:prstGeom prst="rect">
            <a:avLst/>
          </a:prstGeom>
        </p:spPr>
      </p:pic>
      <p:sp>
        <p:nvSpPr>
          <p:cNvPr id="6" name="Rounded Rectangle 5"/>
          <p:cNvSpPr/>
          <p:nvPr/>
        </p:nvSpPr>
        <p:spPr>
          <a:xfrm>
            <a:off x="1084909" y="841660"/>
            <a:ext cx="9735110" cy="51689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1247606" y="1579491"/>
            <a:ext cx="1162946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00" b="1"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REMEMBER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3064679" y="3338731"/>
            <a:ext cx="577557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You have 30 seconds to look at the pictures.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Try to remember what you see!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 point for each picture..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hỗ dành sẵn cho Nội dung 32" descr="Ảnh có chứa văn bản, màn hình, đồ họa véc-tơ, khung ảnh&#10;&#10;Mô tả được tạo tự động">
            <a:extLst>
              <a:ext uri="{FF2B5EF4-FFF2-40B4-BE49-F238E27FC236}">
                <a16:creationId xmlns:a16="http://schemas.microsoft.com/office/drawing/2014/main" id="{B9215707-E589-FC8F-5C7C-75EAC9E0958B}"/>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659379" y="3843799"/>
            <a:ext cx="1799295" cy="2114172"/>
          </a:xfrm>
        </p:spPr>
      </p:pic>
      <p:pic>
        <p:nvPicPr>
          <p:cNvPr id="35" name="Chỗ dành sẵn cho Nội dung 34" descr="Ảnh có chứa văn bản&#10;&#10;Mô tả được tạo tự động">
            <a:extLst>
              <a:ext uri="{FF2B5EF4-FFF2-40B4-BE49-F238E27FC236}">
                <a16:creationId xmlns:a16="http://schemas.microsoft.com/office/drawing/2014/main" id="{3EFD5FA6-E256-A86A-F698-19D10432D4B3}"/>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8480376" y="-29218"/>
            <a:ext cx="1900349" cy="2232910"/>
          </a:xfrm>
        </p:spPr>
      </p:pic>
      <p:pic>
        <p:nvPicPr>
          <p:cNvPr id="37" name="Hình ảnh 36" descr="Ảnh có chứa văn bản&#10;&#10;Mô tả được tạo tự động">
            <a:extLst>
              <a:ext uri="{FF2B5EF4-FFF2-40B4-BE49-F238E27FC236}">
                <a16:creationId xmlns:a16="http://schemas.microsoft.com/office/drawing/2014/main" id="{EDFB9C52-C723-7CFD-B4FE-1FAB070E19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1786" y="-29218"/>
            <a:ext cx="1880347" cy="2209408"/>
          </a:xfrm>
          <a:prstGeom prst="rect">
            <a:avLst/>
          </a:prstGeom>
        </p:spPr>
      </p:pic>
      <p:pic>
        <p:nvPicPr>
          <p:cNvPr id="39" name="Hình ảnh 38" descr="Ảnh có chứa văn bản, đồ họa véc-tơ, khung ảnh&#10;&#10;Mô tả được tạo tự động">
            <a:extLst>
              <a:ext uri="{FF2B5EF4-FFF2-40B4-BE49-F238E27FC236}">
                <a16:creationId xmlns:a16="http://schemas.microsoft.com/office/drawing/2014/main" id="{097450C0-F296-0680-DFC9-629F18F925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5554" y="896370"/>
            <a:ext cx="1900349" cy="2232910"/>
          </a:xfrm>
          <a:prstGeom prst="rect">
            <a:avLst/>
          </a:prstGeom>
        </p:spPr>
      </p:pic>
      <p:pic>
        <p:nvPicPr>
          <p:cNvPr id="41" name="Hình ảnh 40" descr="Ảnh có chứa văn bản&#10;&#10;Mô tả được tạo tự động">
            <a:extLst>
              <a:ext uri="{FF2B5EF4-FFF2-40B4-BE49-F238E27FC236}">
                <a16:creationId xmlns:a16="http://schemas.microsoft.com/office/drawing/2014/main" id="{BC34E31F-7E34-427C-5709-D058821C16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06241" y="3129281"/>
            <a:ext cx="2047611" cy="1724760"/>
          </a:xfrm>
          <a:prstGeom prst="rect">
            <a:avLst/>
          </a:prstGeom>
        </p:spPr>
      </p:pic>
      <p:pic>
        <p:nvPicPr>
          <p:cNvPr id="43" name="Hình ảnh 42" descr="Ảnh có chứa văn bản&#10;&#10;Mô tả được tạo tự động">
            <a:extLst>
              <a:ext uri="{FF2B5EF4-FFF2-40B4-BE49-F238E27FC236}">
                <a16:creationId xmlns:a16="http://schemas.microsoft.com/office/drawing/2014/main" id="{FCF89D84-E7DD-C091-A81D-3306D971D5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21807" y="2736157"/>
            <a:ext cx="1890004" cy="1592003"/>
          </a:xfrm>
          <a:prstGeom prst="rect">
            <a:avLst/>
          </a:prstGeom>
        </p:spPr>
      </p:pic>
      <p:sp>
        <p:nvSpPr>
          <p:cNvPr id="22" name="Oval 21"/>
          <p:cNvSpPr/>
          <p:nvPr/>
        </p:nvSpPr>
        <p:spPr>
          <a:xfrm>
            <a:off x="601558" y="2280544"/>
            <a:ext cx="2857402" cy="2790827"/>
          </a:xfrm>
          <a:prstGeom prst="ellipse">
            <a:avLst/>
          </a:prstGeom>
          <a:solidFill>
            <a:srgbClr val="1600C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997668" y="1644294"/>
            <a:ext cx="4160778" cy="5847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halkboard"/>
                <a:ea typeface="+mn-ea"/>
                <a:cs typeface="Chalkboard"/>
              </a:rPr>
              <a:t>30 seconds</a:t>
            </a:r>
          </a:p>
        </p:txBody>
      </p:sp>
      <p:pic>
        <p:nvPicPr>
          <p:cNvPr id="4" name="Picture 3" descr="2.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5454" y="0"/>
            <a:ext cx="11841092" cy="6690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22"/>
                                        </p:tgtEl>
                                      </p:cBhvr>
                                    </p:animEffect>
                                    <p:set>
                                      <p:cBhvr>
                                        <p:cTn id="7" dur="1" fill="hold">
                                          <p:stCondLst>
                                            <p:cond delay="29999"/>
                                          </p:stCondLst>
                                        </p:cTn>
                                        <p:tgtEl>
                                          <p:spTgt spid="22"/>
                                        </p:tgtEl>
                                        <p:attrNameLst>
                                          <p:attrName>style.visibility</p:attrName>
                                        </p:attrNameLst>
                                      </p:cBhvr>
                                      <p:to>
                                        <p:strVal val="hidden"/>
                                      </p:to>
                                    </p:set>
                                  </p:childTnLst>
                                </p:cTn>
                              </p:par>
                            </p:childTnLst>
                          </p:cTn>
                        </p:par>
                        <p:par>
                          <p:cTn id="8" fill="hold">
                            <p:stCondLst>
                              <p:cond delay="30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subTnLst>
                                    <p:audio>
                                      <p:cMediaNode>
                                        <p:cTn display="0" masterRel="sameClick">
                                          <p:stCondLst>
                                            <p:cond evt="begin" delay="0">
                                              <p:tn val="9"/>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1808" y="406728"/>
            <a:ext cx="10515600" cy="1325563"/>
          </a:xfrm>
        </p:spPr>
        <p:txBody>
          <a:bodyPr>
            <a:noAutofit/>
          </a:bodyPr>
          <a:lstStyle/>
          <a:p>
            <a:pPr algn="ctr"/>
            <a:r>
              <a:rPr lang="en-US" sz="9600" b="1" dirty="0"/>
              <a:t>Write what you</a:t>
            </a:r>
          </a:p>
        </p:txBody>
      </p:sp>
      <p:sp>
        <p:nvSpPr>
          <p:cNvPr id="5" name="Oval 4"/>
          <p:cNvSpPr/>
          <p:nvPr/>
        </p:nvSpPr>
        <p:spPr>
          <a:xfrm>
            <a:off x="571056" y="961738"/>
            <a:ext cx="2857402" cy="2790827"/>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2"/>
              </a:solidFill>
              <a:effectLst/>
              <a:uLnTx/>
              <a:uFillTx/>
              <a:latin typeface="Calibri"/>
              <a:ea typeface="+mn-ea"/>
              <a:cs typeface="+mn-cs"/>
            </a:endParaRPr>
          </a:p>
        </p:txBody>
      </p:sp>
      <p:sp>
        <p:nvSpPr>
          <p:cNvPr id="6" name="TextBox 5"/>
          <p:cNvSpPr txBox="1"/>
          <p:nvPr/>
        </p:nvSpPr>
        <p:spPr>
          <a:xfrm>
            <a:off x="799031" y="1994913"/>
            <a:ext cx="24014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halkboard"/>
                <a:ea typeface="+mn-ea"/>
                <a:cs typeface="Chalkboard"/>
              </a:rPr>
              <a:t>1 minute</a:t>
            </a:r>
          </a:p>
        </p:txBody>
      </p:sp>
      <p:pic>
        <p:nvPicPr>
          <p:cNvPr id="9" name="Picture 8" descr="Remember.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56594" y="1197713"/>
            <a:ext cx="6026027" cy="4519520"/>
          </a:xfrm>
          <a:prstGeom prst="rect">
            <a:avLst/>
          </a:prstGeom>
        </p:spPr>
      </p:pic>
      <p:pic>
        <p:nvPicPr>
          <p:cNvPr id="11" name="Picture 10" descr="1.jp2"/>
          <p:cNvPicPr>
            <a:picLocks noChangeAspect="1"/>
          </p:cNvPicPr>
          <p:nvPr/>
        </p:nvPicPr>
        <p:blipFill rotWithShape="1">
          <a:blip r:embed="rId5">
            <a:extLst>
              <a:ext uri="{28A0092B-C50C-407E-A947-70E740481C1C}">
                <a14:useLocalDpi xmlns:a14="http://schemas.microsoft.com/office/drawing/2010/main" val="0"/>
              </a:ext>
            </a:extLst>
          </a:blip>
          <a:srcRect b="6765"/>
          <a:stretch/>
        </p:blipFill>
        <p:spPr>
          <a:xfrm>
            <a:off x="-11265165" y="3894261"/>
            <a:ext cx="10058401" cy="5657851"/>
          </a:xfrm>
          <a:prstGeom prst="rect">
            <a:avLst/>
          </a:prstGeom>
        </p:spPr>
      </p:pic>
    </p:spTree>
    <p:extLst>
      <p:ext uri="{BB962C8B-B14F-4D97-AF65-F5344CB8AC3E}">
        <p14:creationId xmlns:p14="http://schemas.microsoft.com/office/powerpoint/2010/main" val="261276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5"/>
                                        </p:tgtEl>
                                      </p:cBhvr>
                                    </p:animEffect>
                                    <p:set>
                                      <p:cBhvr>
                                        <p:cTn id="7" dur="1" fill="hold">
                                          <p:stCondLst>
                                            <p:cond delay="58999"/>
                                          </p:stCondLst>
                                        </p:cTn>
                                        <p:tgtEl>
                                          <p:spTgt spid="5"/>
                                        </p:tgtEl>
                                        <p:attrNameLst>
                                          <p:attrName>style.visibility</p:attrName>
                                        </p:attrNameLst>
                                      </p:cBhvr>
                                      <p:to>
                                        <p:strVal val="hidden"/>
                                      </p:to>
                                    </p:set>
                                  </p:childTnLst>
                                </p:cTn>
                              </p:par>
                            </p:childTnLst>
                          </p:cTn>
                        </p:par>
                        <p:par>
                          <p:cTn id="8" fill="hold">
                            <p:stCondLst>
                              <p:cond delay="59000"/>
                            </p:stCondLst>
                            <p:childTnLst>
                              <p:par>
                                <p:cTn id="9" presetID="6"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subTnLst>
                                    <p:audio>
                                      <p:cMediaNode>
                                        <p:cTn display="0" masterRel="sameClick">
                                          <p:stCondLst>
                                            <p:cond evt="begin" delay="0">
                                              <p:tn val="9"/>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786" y="303492"/>
            <a:ext cx="3913095" cy="452431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Chalkboard"/>
                <a:cs typeface="Chalkboard"/>
              </a:rPr>
              <a:t>reading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Chalkboard"/>
                <a:cs typeface="Chalkboard"/>
              </a:rPr>
              <a:t>singing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Chalkboard"/>
                <a:cs typeface="Chalkboard"/>
              </a:rPr>
              <a:t>writing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Chalkboard"/>
                <a:cs typeface="Chalkboard"/>
              </a:rPr>
              <a:t>drawing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effectLst/>
                <a:uLnTx/>
                <a:uFillTx/>
                <a:latin typeface="Chalkboard"/>
                <a:cs typeface="Chalkboard"/>
              </a:rPr>
              <a:t>dancing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3600" noProof="0" dirty="0">
                <a:solidFill>
                  <a:srgbClr val="000000"/>
                </a:solidFill>
                <a:latin typeface="Chalkboard"/>
                <a:cs typeface="Chalkboard"/>
              </a:rPr>
              <a:t>p</a:t>
            </a:r>
            <a:r>
              <a:rPr kumimoji="0" lang="en-US" sz="3600" b="0" i="0" u="none" strike="noStrike" kern="1200" cap="none" spc="0" normalizeH="0" baseline="0" noProof="0" dirty="0">
                <a:ln>
                  <a:noFill/>
                </a:ln>
                <a:solidFill>
                  <a:srgbClr val="000000"/>
                </a:solidFill>
                <a:effectLst/>
                <a:uLnTx/>
                <a:uFillTx/>
                <a:latin typeface="Chalkboard"/>
                <a:cs typeface="Chalkboard"/>
              </a:rPr>
              <a:t>laying football</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3" name="Chỗ dành sẵn cho Nội dung 32" descr="Ảnh có chứa văn bản, màn hình, đồ họa véc-tơ, khung ảnh&#10;&#10;Mô tả được tạo tự động">
            <a:extLst>
              <a:ext uri="{FF2B5EF4-FFF2-40B4-BE49-F238E27FC236}">
                <a16:creationId xmlns:a16="http://schemas.microsoft.com/office/drawing/2014/main" id="{FCED5F1F-0C5B-2927-8DB1-3A3CFBF79CB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659379" y="3843799"/>
            <a:ext cx="1799295" cy="2114172"/>
          </a:xfrm>
        </p:spPr>
      </p:pic>
      <p:pic>
        <p:nvPicPr>
          <p:cNvPr id="34" name="Chỗ dành sẵn cho Nội dung 34" descr="Ảnh có chứa văn bản&#10;&#10;Mô tả được tạo tự động">
            <a:extLst>
              <a:ext uri="{FF2B5EF4-FFF2-40B4-BE49-F238E27FC236}">
                <a16:creationId xmlns:a16="http://schemas.microsoft.com/office/drawing/2014/main" id="{1CB41596-BBA3-83EE-32BA-958F1F409A8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480376" y="-29218"/>
            <a:ext cx="1900349" cy="2232910"/>
          </a:xfrm>
        </p:spPr>
      </p:pic>
      <p:pic>
        <p:nvPicPr>
          <p:cNvPr id="35" name="Hình ảnh 34" descr="Ảnh có chứa văn bản&#10;&#10;Mô tả được tạo tự động">
            <a:extLst>
              <a:ext uri="{FF2B5EF4-FFF2-40B4-BE49-F238E27FC236}">
                <a16:creationId xmlns:a16="http://schemas.microsoft.com/office/drawing/2014/main" id="{362F6202-1D67-69CD-F116-9A323CAF33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1786" y="-29218"/>
            <a:ext cx="1880347" cy="2209408"/>
          </a:xfrm>
          <a:prstGeom prst="rect">
            <a:avLst/>
          </a:prstGeom>
        </p:spPr>
      </p:pic>
      <p:pic>
        <p:nvPicPr>
          <p:cNvPr id="36" name="Hình ảnh 35" descr="Ảnh có chứa văn bản, đồ họa véc-tơ, khung ảnh&#10;&#10;Mô tả được tạo tự động">
            <a:extLst>
              <a:ext uri="{FF2B5EF4-FFF2-40B4-BE49-F238E27FC236}">
                <a16:creationId xmlns:a16="http://schemas.microsoft.com/office/drawing/2014/main" id="{2449243E-08A6-6253-4EAB-221A0576C0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5554" y="896370"/>
            <a:ext cx="1900349" cy="2232910"/>
          </a:xfrm>
          <a:prstGeom prst="rect">
            <a:avLst/>
          </a:prstGeom>
        </p:spPr>
      </p:pic>
      <p:pic>
        <p:nvPicPr>
          <p:cNvPr id="37" name="Hình ảnh 36" descr="Ảnh có chứa văn bản&#10;&#10;Mô tả được tạo tự động">
            <a:extLst>
              <a:ext uri="{FF2B5EF4-FFF2-40B4-BE49-F238E27FC236}">
                <a16:creationId xmlns:a16="http://schemas.microsoft.com/office/drawing/2014/main" id="{09B4973B-DF9B-5510-8ECA-BDA8DFBFD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6241" y="3129281"/>
            <a:ext cx="2047611" cy="1724760"/>
          </a:xfrm>
          <a:prstGeom prst="rect">
            <a:avLst/>
          </a:prstGeom>
        </p:spPr>
      </p:pic>
      <p:pic>
        <p:nvPicPr>
          <p:cNvPr id="38" name="Hình ảnh 37" descr="Ảnh có chứa văn bản&#10;&#10;Mô tả được tạo tự động">
            <a:extLst>
              <a:ext uri="{FF2B5EF4-FFF2-40B4-BE49-F238E27FC236}">
                <a16:creationId xmlns:a16="http://schemas.microsoft.com/office/drawing/2014/main" id="{4B3D2740-78ED-0ED7-9522-48FEE54788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21807" y="2736157"/>
            <a:ext cx="1890004" cy="1592003"/>
          </a:xfrm>
          <a:prstGeom prst="rect">
            <a:avLst/>
          </a:prstGeom>
        </p:spPr>
      </p:pic>
    </p:spTree>
    <p:extLst>
      <p:ext uri="{BB962C8B-B14F-4D97-AF65-F5344CB8AC3E}">
        <p14:creationId xmlns:p14="http://schemas.microsoft.com/office/powerpoint/2010/main" val="326436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114300" y="1283114"/>
            <a:ext cx="11920536"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b="1" dirty="0">
                <a:solidFill>
                  <a:srgbClr val="66BAB2"/>
                </a:solidFill>
                <a:latin typeface="Times New Roman" panose="02020603050405020304" pitchFamily="18" charset="0"/>
                <a:cs typeface="Times New Roman" panose="02020603050405020304" pitchFamily="18" charset="0"/>
              </a:rPr>
              <a:t>2. Look, listen and repeat.</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744880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223838" y="171449"/>
            <a:ext cx="11772900" cy="4857750"/>
          </a:xfrm>
          <a:prstGeom prst="rect">
            <a:avLst/>
          </a:prstGeom>
        </p:spPr>
      </p:pic>
      <p:sp>
        <p:nvSpPr>
          <p:cNvPr id="3" name="Hình chữ nhật: Góc Tròn 2">
            <a:extLst>
              <a:ext uri="{FF2B5EF4-FFF2-40B4-BE49-F238E27FC236}">
                <a16:creationId xmlns:a16="http://schemas.microsoft.com/office/drawing/2014/main" id="{C668F5BB-CD16-5D07-1FA9-A62274255D67}"/>
              </a:ext>
            </a:extLst>
          </p:cNvPr>
          <p:cNvSpPr/>
          <p:nvPr/>
        </p:nvSpPr>
        <p:spPr>
          <a:xfrm>
            <a:off x="962977" y="933132"/>
            <a:ext cx="904240" cy="4673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Hình chữ nhật: Góc Tròn 5">
            <a:extLst>
              <a:ext uri="{FF2B5EF4-FFF2-40B4-BE49-F238E27FC236}">
                <a16:creationId xmlns:a16="http://schemas.microsoft.com/office/drawing/2014/main" id="{9C4D0A91-D5C3-FD7E-3804-94CBDBB88588}"/>
              </a:ext>
            </a:extLst>
          </p:cNvPr>
          <p:cNvSpPr/>
          <p:nvPr/>
        </p:nvSpPr>
        <p:spPr>
          <a:xfrm>
            <a:off x="3583940" y="1142682"/>
            <a:ext cx="2397760" cy="7518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Hình chữ nhật: Góc Tròn 6">
            <a:extLst>
              <a:ext uri="{FF2B5EF4-FFF2-40B4-BE49-F238E27FC236}">
                <a16:creationId xmlns:a16="http://schemas.microsoft.com/office/drawing/2014/main" id="{71EF432E-C4E1-9923-B0C4-E7D09E981A86}"/>
              </a:ext>
            </a:extLst>
          </p:cNvPr>
          <p:cNvSpPr/>
          <p:nvPr/>
        </p:nvSpPr>
        <p:spPr>
          <a:xfrm>
            <a:off x="1415097" y="4473258"/>
            <a:ext cx="1564640" cy="5559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Hình chữ nhật: Góc Tròn 7">
            <a:extLst>
              <a:ext uri="{FF2B5EF4-FFF2-40B4-BE49-F238E27FC236}">
                <a16:creationId xmlns:a16="http://schemas.microsoft.com/office/drawing/2014/main" id="{1C753D3F-9DCE-F9A0-84F6-03F61DFDAD67}"/>
              </a:ext>
            </a:extLst>
          </p:cNvPr>
          <p:cNvSpPr/>
          <p:nvPr/>
        </p:nvSpPr>
        <p:spPr>
          <a:xfrm>
            <a:off x="8361680" y="933132"/>
            <a:ext cx="2306320" cy="7518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Hình chữ nhật: Góc Tròn 8">
            <a:extLst>
              <a:ext uri="{FF2B5EF4-FFF2-40B4-BE49-F238E27FC236}">
                <a16:creationId xmlns:a16="http://schemas.microsoft.com/office/drawing/2014/main" id="{C0DCE30C-FA00-00A6-0B59-B740F2AF2C87}"/>
              </a:ext>
            </a:extLst>
          </p:cNvPr>
          <p:cNvSpPr/>
          <p:nvPr/>
        </p:nvSpPr>
        <p:spPr>
          <a:xfrm>
            <a:off x="8739505" y="1874203"/>
            <a:ext cx="2306320" cy="5056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0" name="Track 77">
            <a:hlinkClick r:id="" action="ppaction://media"/>
            <a:extLst>
              <a:ext uri="{FF2B5EF4-FFF2-40B4-BE49-F238E27FC236}">
                <a16:creationId xmlns:a16="http://schemas.microsoft.com/office/drawing/2014/main" id="{FDDD4976-2A86-A8D8-A372-6B84F08E7C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83007" y="171449"/>
            <a:ext cx="689293" cy="689293"/>
          </a:xfrm>
          <a:prstGeom prst="rect">
            <a:avLst/>
          </a:prstGeom>
        </p:spPr>
      </p:pic>
    </p:spTree>
    <p:extLst>
      <p:ext uri="{BB962C8B-B14F-4D97-AF65-F5344CB8AC3E}">
        <p14:creationId xmlns:p14="http://schemas.microsoft.com/office/powerpoint/2010/main" val="415278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3740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0"/>
                </p:tgtEl>
              </p:cMediaNode>
            </p:audio>
          </p:childTnLst>
        </p:cTn>
      </p:par>
    </p:tnLst>
    <p:bldLst>
      <p:bldP spid="3" grpId="0" animBg="1"/>
      <p:bldP spid="6" grpId="0" animBg="1"/>
      <p:bldP spid="7" grpId="0" animBg="1"/>
      <p:bldP spid="8" grpId="0" animBg="1"/>
      <p:bldP spid="9"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rts Subject for Middle School - 6th Grade: Painting by Slidesgo">
  <a:themeElements>
    <a:clrScheme name="Simple Light">
      <a:dk1>
        <a:srgbClr val="000000"/>
      </a:dk1>
      <a:lt1>
        <a:srgbClr val="FFFFFF"/>
      </a:lt1>
      <a:dk2>
        <a:srgbClr val="595959"/>
      </a:dk2>
      <a:lt2>
        <a:srgbClr val="EEEEEE"/>
      </a:lt2>
      <a:accent1>
        <a:srgbClr val="A7D4D5"/>
      </a:accent1>
      <a:accent2>
        <a:srgbClr val="FF8F8F"/>
      </a:accent2>
      <a:accent3>
        <a:srgbClr val="FF496C"/>
      </a:accent3>
      <a:accent4>
        <a:srgbClr val="FBE99D"/>
      </a:accent4>
      <a:accent5>
        <a:srgbClr val="66BAB2"/>
      </a:accent5>
      <a:accent6>
        <a:srgbClr val="FBE99D"/>
      </a:accent6>
      <a:hlink>
        <a:srgbClr val="FF49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329</Words>
  <Application>Microsoft Office PowerPoint</Application>
  <PresentationFormat>Màn hình rộng</PresentationFormat>
  <Paragraphs>66</Paragraphs>
  <Slides>31</Slides>
  <Notes>20</Notes>
  <HiddenSlides>0</HiddenSlides>
  <MMClips>3</MMClips>
  <ScaleCrop>false</ScaleCrop>
  <HeadingPairs>
    <vt:vector size="6" baseType="variant">
      <vt:variant>
        <vt:lpstr>Phông được Dùng</vt:lpstr>
      </vt:variant>
      <vt:variant>
        <vt:i4>16</vt:i4>
      </vt:variant>
      <vt:variant>
        <vt:lpstr>Chủ đề</vt:lpstr>
      </vt:variant>
      <vt:variant>
        <vt:i4>5</vt:i4>
      </vt:variant>
      <vt:variant>
        <vt:lpstr>Tiêu đề Bản chiếu</vt:lpstr>
      </vt:variant>
      <vt:variant>
        <vt:i4>31</vt:i4>
      </vt:variant>
    </vt:vector>
  </HeadingPairs>
  <TitlesOfParts>
    <vt:vector size="52" baseType="lpstr">
      <vt:lpstr>Arial</vt:lpstr>
      <vt:lpstr>Barriecito</vt:lpstr>
      <vt:lpstr>Berlin Sans FB Demi</vt:lpstr>
      <vt:lpstr>Calibri</vt:lpstr>
      <vt:lpstr>Calibri Light</vt:lpstr>
      <vt:lpstr>Catamaran</vt:lpstr>
      <vt:lpstr>Caveat Brush</vt:lpstr>
      <vt:lpstr>Chalkboard</vt:lpstr>
      <vt:lpstr>Glegoo</vt:lpstr>
      <vt:lpstr>Kristen ITC</vt:lpstr>
      <vt:lpstr>Raleway</vt:lpstr>
      <vt:lpstr>Snap ITC</vt:lpstr>
      <vt:lpstr>Sport Day</vt:lpstr>
      <vt:lpstr>Times New Roman</vt:lpstr>
      <vt:lpstr>UTM Aircona</vt:lpstr>
      <vt:lpstr>Verdana</vt:lpstr>
      <vt:lpstr>Chủ đề Office</vt:lpstr>
      <vt:lpstr>1_Office Theme</vt:lpstr>
      <vt:lpstr>Arts Subject for Middle School - 6th Grade: Painting by Slidesgo</vt:lpstr>
      <vt:lpstr>Office Theme</vt:lpstr>
      <vt:lpstr>Motyw pakietu Office</vt:lpstr>
      <vt:lpstr>Bản trình bày PowerPoint</vt:lpstr>
      <vt:lpstr>Contents</vt:lpstr>
      <vt:lpstr>1. Warm-up and review</vt:lpstr>
      <vt:lpstr>Bản trình bày PowerPoint</vt:lpstr>
      <vt:lpstr>Bản trình bày PowerPoint</vt:lpstr>
      <vt:lpstr>Write what you</vt:lpstr>
      <vt:lpstr>Bản trình bày PowerPoint</vt:lpstr>
      <vt:lpstr>2. Look, listen and repeat.</vt:lpstr>
      <vt:lpstr>Bản trình bày PowerPoint</vt:lpstr>
      <vt:lpstr>Bản trình bày PowerPoint</vt:lpstr>
      <vt:lpstr>3. Listen, point and say.</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4. Let’s talk.</vt:lpstr>
      <vt:lpstr>Bản trình bày PowerPoint</vt:lpstr>
      <vt:lpstr>5. Fun corner and wrap-up</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tran ngan</dc:creator>
  <cp:lastModifiedBy>Hi</cp:lastModifiedBy>
  <cp:revision>12</cp:revision>
  <dcterms:created xsi:type="dcterms:W3CDTF">2022-05-08T12:20:03Z</dcterms:created>
  <dcterms:modified xsi:type="dcterms:W3CDTF">2026-03-30T07:04:55Z</dcterms:modified>
</cp:coreProperties>
</file>