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 id="2147483692" r:id="rId4"/>
  </p:sldMasterIdLst>
  <p:notesMasterIdLst>
    <p:notesMasterId r:id="rId39"/>
  </p:notesMasterIdLst>
  <p:sldIdLst>
    <p:sldId id="327" r:id="rId5"/>
    <p:sldId id="328" r:id="rId6"/>
    <p:sldId id="429" r:id="rId7"/>
    <p:sldId id="430" r:id="rId8"/>
    <p:sldId id="257" r:id="rId9"/>
    <p:sldId id="330" r:id="rId10"/>
    <p:sldId id="426" r:id="rId11"/>
    <p:sldId id="432" r:id="rId12"/>
    <p:sldId id="446" r:id="rId13"/>
    <p:sldId id="448" r:id="rId14"/>
    <p:sldId id="447" r:id="rId15"/>
    <p:sldId id="449" r:id="rId16"/>
    <p:sldId id="450" r:id="rId17"/>
    <p:sldId id="451" r:id="rId18"/>
    <p:sldId id="452" r:id="rId19"/>
    <p:sldId id="453" r:id="rId20"/>
    <p:sldId id="454" r:id="rId21"/>
    <p:sldId id="420" r:id="rId22"/>
    <p:sldId id="431" r:id="rId23"/>
    <p:sldId id="433" r:id="rId24"/>
    <p:sldId id="434" r:id="rId25"/>
    <p:sldId id="416" r:id="rId26"/>
    <p:sldId id="428" r:id="rId27"/>
    <p:sldId id="435" r:id="rId28"/>
    <p:sldId id="436" r:id="rId29"/>
    <p:sldId id="441" r:id="rId30"/>
    <p:sldId id="442" r:id="rId31"/>
    <p:sldId id="338" r:id="rId32"/>
    <p:sldId id="443" r:id="rId33"/>
    <p:sldId id="455" r:id="rId34"/>
    <p:sldId id="340" r:id="rId35"/>
    <p:sldId id="423" r:id="rId36"/>
    <p:sldId id="427" r:id="rId37"/>
    <p:sldId id="44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E3042-B761-417C-8316-A2A78B47240E}" v="357" dt="2022-05-08T16:54:57.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68" autoAdjust="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D52E3042-B761-417C-8316-A2A78B47240E}"/>
    <pc:docChg chg="undo custSel addSld delSld modSld sldOrd">
      <pc:chgData name="tran ngan" userId="53bcb93868f6791d" providerId="LiveId" clId="{D52E3042-B761-417C-8316-A2A78B47240E}" dt="2022-05-08T16:54:58.879" v="909" actId="47"/>
      <pc:docMkLst>
        <pc:docMk/>
      </pc:docMkLst>
      <pc:sldChg chg="delSp modSp add mod delAnim modAnim">
        <pc:chgData name="tran ngan" userId="53bcb93868f6791d" providerId="LiveId" clId="{D52E3042-B761-417C-8316-A2A78B47240E}" dt="2022-05-08T16:10:42.919" v="275" actId="1076"/>
        <pc:sldMkLst>
          <pc:docMk/>
          <pc:sldMk cId="0" sldId="257"/>
        </pc:sldMkLst>
        <pc:spChg chg="mod">
          <ac:chgData name="tran ngan" userId="53bcb93868f6791d" providerId="LiveId" clId="{D52E3042-B761-417C-8316-A2A78B47240E}" dt="2022-05-08T16:10:00.810" v="252" actId="404"/>
          <ac:spMkLst>
            <pc:docMk/>
            <pc:sldMk cId="0" sldId="257"/>
            <ac:spMk id="3089" creationId="{B62F3F6B-E008-E8E5-3478-A1E04AAB5E43}"/>
          </ac:spMkLst>
        </pc:spChg>
        <pc:spChg chg="mod">
          <ac:chgData name="tran ngan" userId="53bcb93868f6791d" providerId="LiveId" clId="{D52E3042-B761-417C-8316-A2A78B47240E}" dt="2022-05-08T16:10:34.806" v="274" actId="404"/>
          <ac:spMkLst>
            <pc:docMk/>
            <pc:sldMk cId="0" sldId="257"/>
            <ac:spMk id="3090" creationId="{B273A45F-BFAC-F883-3E48-E44CF64581B8}"/>
          </ac:spMkLst>
        </pc:spChg>
        <pc:spChg chg="mod">
          <ac:chgData name="tran ngan" userId="53bcb93868f6791d" providerId="LiveId" clId="{D52E3042-B761-417C-8316-A2A78B47240E}" dt="2022-05-08T16:09:12.775" v="222" actId="20577"/>
          <ac:spMkLst>
            <pc:docMk/>
            <pc:sldMk cId="0" sldId="257"/>
            <ac:spMk id="3091" creationId="{3D5C5163-3482-C77E-9741-37FDE914B435}"/>
          </ac:spMkLst>
        </pc:spChg>
        <pc:spChg chg="mod">
          <ac:chgData name="tran ngan" userId="53bcb93868f6791d" providerId="LiveId" clId="{D52E3042-B761-417C-8316-A2A78B47240E}" dt="2022-05-08T16:07:57.028" v="172" actId="20577"/>
          <ac:spMkLst>
            <pc:docMk/>
            <pc:sldMk cId="0" sldId="257"/>
            <ac:spMk id="3092" creationId="{A676F28E-A427-50BE-37E9-861E3784AA62}"/>
          </ac:spMkLst>
        </pc:spChg>
        <pc:spChg chg="mod">
          <ac:chgData name="tran ngan" userId="53bcb93868f6791d" providerId="LiveId" clId="{D52E3042-B761-417C-8316-A2A78B47240E}" dt="2022-05-08T16:07:30.271" v="161" actId="20577"/>
          <ac:spMkLst>
            <pc:docMk/>
            <pc:sldMk cId="0" sldId="257"/>
            <ac:spMk id="3093" creationId="{E7089CC9-DCB7-2FCE-1F65-DD9E0F66F935}"/>
          </ac:spMkLst>
        </pc:spChg>
        <pc:spChg chg="mod">
          <ac:chgData name="tran ngan" userId="53bcb93868f6791d" providerId="LiveId" clId="{D52E3042-B761-417C-8316-A2A78B47240E}" dt="2022-05-08T16:08:20.185" v="185" actId="404"/>
          <ac:spMkLst>
            <pc:docMk/>
            <pc:sldMk cId="0" sldId="257"/>
            <ac:spMk id="3094" creationId="{33E07A85-B01A-AC3D-A376-9E6F7D2ECE10}"/>
          </ac:spMkLst>
        </pc:spChg>
        <pc:spChg chg="mod">
          <ac:chgData name="tran ngan" userId="53bcb93868f6791d" providerId="LiveId" clId="{D52E3042-B761-417C-8316-A2A78B47240E}" dt="2022-05-08T16:04:18.864" v="101" actId="1076"/>
          <ac:spMkLst>
            <pc:docMk/>
            <pc:sldMk cId="0" sldId="257"/>
            <ac:spMk id="3095" creationId="{08B2FC9E-098F-A11D-03E9-3D0D015E2032}"/>
          </ac:spMkLst>
        </pc:spChg>
        <pc:spChg chg="mod">
          <ac:chgData name="tran ngan" userId="53bcb93868f6791d" providerId="LiveId" clId="{D52E3042-B761-417C-8316-A2A78B47240E}" dt="2022-05-08T16:08:26.216" v="186" actId="1076"/>
          <ac:spMkLst>
            <pc:docMk/>
            <pc:sldMk cId="0" sldId="257"/>
            <ac:spMk id="3096" creationId="{65EC773B-DE91-B878-430E-7364D31C590E}"/>
          </ac:spMkLst>
        </pc:spChg>
        <pc:spChg chg="mod">
          <ac:chgData name="tran ngan" userId="53bcb93868f6791d" providerId="LiveId" clId="{D52E3042-B761-417C-8316-A2A78B47240E}" dt="2022-05-08T16:09:38.095" v="227" actId="1076"/>
          <ac:spMkLst>
            <pc:docMk/>
            <pc:sldMk cId="0" sldId="257"/>
            <ac:spMk id="3097" creationId="{CD0AE934-4C19-5BB8-A7D3-4C25220A4F44}"/>
          </ac:spMkLst>
        </pc:spChg>
        <pc:spChg chg="mod">
          <ac:chgData name="tran ngan" userId="53bcb93868f6791d" providerId="LiveId" clId="{D52E3042-B761-417C-8316-A2A78B47240E}" dt="2022-05-08T16:08:36.994" v="188" actId="1076"/>
          <ac:spMkLst>
            <pc:docMk/>
            <pc:sldMk cId="0" sldId="257"/>
            <ac:spMk id="3098" creationId="{0A6688DE-20E7-2A59-C5A3-2DDAACC03EA9}"/>
          </ac:spMkLst>
        </pc:spChg>
        <pc:spChg chg="mod">
          <ac:chgData name="tran ngan" userId="53bcb93868f6791d" providerId="LiveId" clId="{D52E3042-B761-417C-8316-A2A78B47240E}" dt="2022-05-08T16:08:49.169" v="191" actId="1076"/>
          <ac:spMkLst>
            <pc:docMk/>
            <pc:sldMk cId="0" sldId="257"/>
            <ac:spMk id="3099" creationId="{E2CC2D74-2AA8-B116-8798-3A9F986FBA9E}"/>
          </ac:spMkLst>
        </pc:spChg>
        <pc:spChg chg="mod">
          <ac:chgData name="tran ngan" userId="53bcb93868f6791d" providerId="LiveId" clId="{D52E3042-B761-417C-8316-A2A78B47240E}" dt="2022-05-08T16:10:16.754" v="253" actId="1076"/>
          <ac:spMkLst>
            <pc:docMk/>
            <pc:sldMk cId="0" sldId="257"/>
            <ac:spMk id="3100" creationId="{E4726C08-3214-14A7-8B8B-E12F8269134D}"/>
          </ac:spMkLst>
        </pc:spChg>
        <pc:spChg chg="mod">
          <ac:chgData name="tran ngan" userId="53bcb93868f6791d" providerId="LiveId" clId="{D52E3042-B761-417C-8316-A2A78B47240E}" dt="2022-05-08T16:07:40.549" v="164" actId="1076"/>
          <ac:spMkLst>
            <pc:docMk/>
            <pc:sldMk cId="0" sldId="257"/>
            <ac:spMk id="3101" creationId="{F64B7C31-CE88-5BB1-FD9A-2A4438350EAF}"/>
          </ac:spMkLst>
        </pc:spChg>
        <pc:spChg chg="mod">
          <ac:chgData name="tran ngan" userId="53bcb93868f6791d" providerId="LiveId" clId="{D52E3042-B761-417C-8316-A2A78B47240E}" dt="2022-05-08T16:09:22.274" v="223" actId="1076"/>
          <ac:spMkLst>
            <pc:docMk/>
            <pc:sldMk cId="0" sldId="257"/>
            <ac:spMk id="3102" creationId="{EAD1745C-E071-9A68-FF32-09709288BA19}"/>
          </ac:spMkLst>
        </pc:spChg>
        <pc:spChg chg="mod">
          <ac:chgData name="tran ngan" userId="53bcb93868f6791d" providerId="LiveId" clId="{D52E3042-B761-417C-8316-A2A78B47240E}" dt="2022-05-08T16:10:42.919" v="275" actId="1076"/>
          <ac:spMkLst>
            <pc:docMk/>
            <pc:sldMk cId="0" sldId="257"/>
            <ac:spMk id="3103" creationId="{D2E0D972-936C-B378-0289-A811BE10D5DD}"/>
          </ac:spMkLst>
        </pc:spChg>
        <pc:spChg chg="mod">
          <ac:chgData name="tran ngan" userId="53bcb93868f6791d" providerId="LiveId" clId="{D52E3042-B761-417C-8316-A2A78B47240E}" dt="2022-05-08T16:08:05.964" v="173" actId="1076"/>
          <ac:spMkLst>
            <pc:docMk/>
            <pc:sldMk cId="0" sldId="257"/>
            <ac:spMk id="3104" creationId="{C5F0BA5D-8833-D197-1FB4-EBC595C63734}"/>
          </ac:spMkLst>
        </pc:spChg>
        <pc:spChg chg="mod">
          <ac:chgData name="tran ngan" userId="53bcb93868f6791d" providerId="LiveId" clId="{D52E3042-B761-417C-8316-A2A78B47240E}" dt="2022-05-08T16:09:34.911" v="225" actId="1076"/>
          <ac:spMkLst>
            <pc:docMk/>
            <pc:sldMk cId="0" sldId="257"/>
            <ac:spMk id="3105" creationId="{FB2D8609-5B79-0E1C-8B12-22326CF60ED9}"/>
          </ac:spMkLst>
        </pc:spChg>
        <pc:spChg chg="mod">
          <ac:chgData name="tran ngan" userId="53bcb93868f6791d" providerId="LiveId" clId="{D52E3042-B761-417C-8316-A2A78B47240E}" dt="2022-05-08T16:06:54.318" v="131" actId="1076"/>
          <ac:spMkLst>
            <pc:docMk/>
            <pc:sldMk cId="0" sldId="257"/>
            <ac:spMk id="3106" creationId="{4827975A-26E3-E02A-9F69-8AAE79FE4A68}"/>
          </ac:spMkLst>
        </pc:spChg>
        <pc:spChg chg="del">
          <ac:chgData name="tran ngan" userId="53bcb93868f6791d" providerId="LiveId" clId="{D52E3042-B761-417C-8316-A2A78B47240E}" dt="2022-05-08T16:03:29.759" v="97" actId="478"/>
          <ac:spMkLst>
            <pc:docMk/>
            <pc:sldMk cId="0" sldId="257"/>
            <ac:spMk id="3107" creationId="{46C8ADA3-3D20-B5E1-D9AD-1002CDB040A7}"/>
          </ac:spMkLst>
        </pc:spChg>
        <pc:spChg chg="del">
          <ac:chgData name="tran ngan" userId="53bcb93868f6791d" providerId="LiveId" clId="{D52E3042-B761-417C-8316-A2A78B47240E}" dt="2022-05-08T16:03:25.828" v="96" actId="478"/>
          <ac:spMkLst>
            <pc:docMk/>
            <pc:sldMk cId="0" sldId="257"/>
            <ac:spMk id="3108" creationId="{EC487DAB-D54F-4205-3804-6273D3EFA552}"/>
          </ac:spMkLst>
        </pc:spChg>
        <pc:picChg chg="mod">
          <ac:chgData name="tran ngan" userId="53bcb93868f6791d" providerId="LiveId" clId="{D52E3042-B761-417C-8316-A2A78B47240E}" dt="2022-05-08T16:04:05.275" v="100" actId="14826"/>
          <ac:picMkLst>
            <pc:docMk/>
            <pc:sldMk cId="0" sldId="257"/>
            <ac:picMk id="3075" creationId="{924D2812-421E-735A-865F-9FB2A5C37C6A}"/>
          </ac:picMkLst>
        </pc:picChg>
        <pc:picChg chg="mod">
          <ac:chgData name="tran ngan" userId="53bcb93868f6791d" providerId="LiveId" clId="{D52E3042-B761-417C-8316-A2A78B47240E}" dt="2022-05-08T16:05:19.538" v="112" actId="14826"/>
          <ac:picMkLst>
            <pc:docMk/>
            <pc:sldMk cId="0" sldId="257"/>
            <ac:picMk id="3076" creationId="{9784892A-67C1-210E-54D5-A6EE5529A95C}"/>
          </ac:picMkLst>
        </pc:picChg>
        <pc:picChg chg="mod">
          <ac:chgData name="tran ngan" userId="53bcb93868f6791d" providerId="LiveId" clId="{D52E3042-B761-417C-8316-A2A78B47240E}" dt="2022-05-08T16:04:48.003" v="105" actId="14826"/>
          <ac:picMkLst>
            <pc:docMk/>
            <pc:sldMk cId="0" sldId="257"/>
            <ac:picMk id="3077" creationId="{E3CB2836-4108-6A0E-CC4B-A0F856846BDD}"/>
          </ac:picMkLst>
        </pc:picChg>
        <pc:picChg chg="mod">
          <ac:chgData name="tran ngan" userId="53bcb93868f6791d" providerId="LiveId" clId="{D52E3042-B761-417C-8316-A2A78B47240E}" dt="2022-05-08T16:06:49.817" v="130" actId="14826"/>
          <ac:picMkLst>
            <pc:docMk/>
            <pc:sldMk cId="0" sldId="257"/>
            <ac:picMk id="3079" creationId="{612AC376-E2FD-E096-3253-93E5DF058060}"/>
          </ac:picMkLst>
        </pc:picChg>
        <pc:picChg chg="mod">
          <ac:chgData name="tran ngan" userId="53bcb93868f6791d" providerId="LiveId" clId="{D52E3042-B761-417C-8316-A2A78B47240E}" dt="2022-05-08T16:06:25.478" v="123" actId="14826"/>
          <ac:picMkLst>
            <pc:docMk/>
            <pc:sldMk cId="0" sldId="257"/>
            <ac:picMk id="3080" creationId="{29040576-51C6-5FC0-A48D-885F9541069F}"/>
          </ac:picMkLst>
        </pc:picChg>
        <pc:picChg chg="mod">
          <ac:chgData name="tran ngan" userId="53bcb93868f6791d" providerId="LiveId" clId="{D52E3042-B761-417C-8316-A2A78B47240E}" dt="2022-05-08T16:05:51.353" v="119" actId="14826"/>
          <ac:picMkLst>
            <pc:docMk/>
            <pc:sldMk cId="0" sldId="257"/>
            <ac:picMk id="3082" creationId="{53BA3679-2A11-B5F6-7ED5-B644F7706685}"/>
          </ac:picMkLst>
        </pc:picChg>
      </pc:sldChg>
      <pc:sldChg chg="modSp mod">
        <pc:chgData name="tran ngan" userId="53bcb93868f6791d" providerId="LiveId" clId="{D52E3042-B761-417C-8316-A2A78B47240E}" dt="2022-05-08T15:55:44.957" v="0" actId="20577"/>
        <pc:sldMkLst>
          <pc:docMk/>
          <pc:sldMk cId="0" sldId="327"/>
        </pc:sldMkLst>
        <pc:spChg chg="mod">
          <ac:chgData name="tran ngan" userId="53bcb93868f6791d" providerId="LiveId" clId="{D52E3042-B761-417C-8316-A2A78B47240E}" dt="2022-05-08T15:55:44.957" v="0" actId="20577"/>
          <ac:spMkLst>
            <pc:docMk/>
            <pc:sldMk cId="0" sldId="327"/>
            <ac:spMk id="16" creationId="{5D693C76-818D-4E0F-BF7D-75BE862F19C9}"/>
          </ac:spMkLst>
        </pc:spChg>
      </pc:sldChg>
      <pc:sldChg chg="modSp mod">
        <pc:chgData name="tran ngan" userId="53bcb93868f6791d" providerId="LiveId" clId="{D52E3042-B761-417C-8316-A2A78B47240E}" dt="2022-05-08T15:57:36.521" v="44" actId="20577"/>
        <pc:sldMkLst>
          <pc:docMk/>
          <pc:sldMk cId="0" sldId="328"/>
        </pc:sldMkLst>
        <pc:spChg chg="mod">
          <ac:chgData name="tran ngan" userId="53bcb93868f6791d" providerId="LiveId" clId="{D52E3042-B761-417C-8316-A2A78B47240E}" dt="2022-05-08T15:57:20.134" v="40" actId="20577"/>
          <ac:spMkLst>
            <pc:docMk/>
            <pc:sldMk cId="0" sldId="328"/>
            <ac:spMk id="31" creationId="{30EB0A3A-608C-4ABF-ABAC-B69FAA0103DC}"/>
          </ac:spMkLst>
        </pc:spChg>
        <pc:spChg chg="mod">
          <ac:chgData name="tran ngan" userId="53bcb93868f6791d" providerId="LiveId" clId="{D52E3042-B761-417C-8316-A2A78B47240E}" dt="2022-05-08T15:57:02.331" v="17" actId="20577"/>
          <ac:spMkLst>
            <pc:docMk/>
            <pc:sldMk cId="0" sldId="328"/>
            <ac:spMk id="32" creationId="{3626116B-BB15-4516-A2E3-08572304629D}"/>
          </ac:spMkLst>
        </pc:spChg>
        <pc:spChg chg="mod">
          <ac:chgData name="tran ngan" userId="53bcb93868f6791d" providerId="LiveId" clId="{D52E3042-B761-417C-8316-A2A78B47240E}" dt="2022-05-08T15:57:36.521" v="44" actId="20577"/>
          <ac:spMkLst>
            <pc:docMk/>
            <pc:sldMk cId="0" sldId="328"/>
            <ac:spMk id="41" creationId="{4803BF08-B556-463F-98EB-4213838D84E3}"/>
          </ac:spMkLst>
        </pc:spChg>
      </pc:sldChg>
      <pc:sldChg chg="modSp mod">
        <pc:chgData name="tran ngan" userId="53bcb93868f6791d" providerId="LiveId" clId="{D52E3042-B761-417C-8316-A2A78B47240E}" dt="2022-05-08T15:57:53.494" v="61" actId="20577"/>
        <pc:sldMkLst>
          <pc:docMk/>
          <pc:sldMk cId="744880996" sldId="330"/>
        </pc:sldMkLst>
        <pc:spChg chg="mod">
          <ac:chgData name="tran ngan" userId="53bcb93868f6791d" providerId="LiveId" clId="{D52E3042-B761-417C-8316-A2A78B47240E}" dt="2022-05-08T15:57:53.494" v="61" actId="20577"/>
          <ac:spMkLst>
            <pc:docMk/>
            <pc:sldMk cId="744880996" sldId="330"/>
            <ac:spMk id="1134" creationId="{00000000-0000-0000-0000-000000000000}"/>
          </ac:spMkLst>
        </pc:spChg>
      </pc:sldChg>
      <pc:sldChg chg="modSp mod">
        <pc:chgData name="tran ngan" userId="53bcb93868f6791d" providerId="LiveId" clId="{D52E3042-B761-417C-8316-A2A78B47240E}" dt="2022-05-08T15:58:21.612" v="88" actId="20577"/>
        <pc:sldMkLst>
          <pc:docMk/>
          <pc:sldMk cId="3921789508" sldId="338"/>
        </pc:sldMkLst>
        <pc:spChg chg="mod">
          <ac:chgData name="tran ngan" userId="53bcb93868f6791d" providerId="LiveId" clId="{D52E3042-B761-417C-8316-A2A78B47240E}" dt="2022-05-08T15:58:21.612" v="88" actId="20577"/>
          <ac:spMkLst>
            <pc:docMk/>
            <pc:sldMk cId="3921789508" sldId="338"/>
            <ac:spMk id="1134" creationId="{00000000-0000-0000-0000-000000000000}"/>
          </ac:spMkLst>
        </pc:spChg>
      </pc:sldChg>
      <pc:sldChg chg="addSp delSp modSp add mod">
        <pc:chgData name="tran ngan" userId="53bcb93868f6791d" providerId="LiveId" clId="{D52E3042-B761-417C-8316-A2A78B47240E}" dt="2022-05-08T16:31:59.625" v="582" actId="20577"/>
        <pc:sldMkLst>
          <pc:docMk/>
          <pc:sldMk cId="868278140" sldId="416"/>
        </pc:sldMkLst>
        <pc:spChg chg="mod">
          <ac:chgData name="tran ngan" userId="53bcb93868f6791d" providerId="LiveId" clId="{D52E3042-B761-417C-8316-A2A78B47240E}" dt="2022-05-08T16:31:17.754" v="564" actId="1076"/>
          <ac:spMkLst>
            <pc:docMk/>
            <pc:sldMk cId="868278140" sldId="416"/>
            <ac:spMk id="21" creationId="{D3D20201-8348-4D3C-B850-BC24AA56C28E}"/>
          </ac:spMkLst>
        </pc:spChg>
        <pc:spChg chg="mod">
          <ac:chgData name="tran ngan" userId="53bcb93868f6791d" providerId="LiveId" clId="{D52E3042-B761-417C-8316-A2A78B47240E}" dt="2022-05-08T16:31:59.625" v="582" actId="20577"/>
          <ac:spMkLst>
            <pc:docMk/>
            <pc:sldMk cId="868278140" sldId="416"/>
            <ac:spMk id="22" creationId="{0CB63EAB-FA3A-40CD-A42A-004DA5E1F69C}"/>
          </ac:spMkLst>
        </pc:spChg>
        <pc:spChg chg="mod">
          <ac:chgData name="tran ngan" userId="53bcb93868f6791d" providerId="LiveId" clId="{D52E3042-B761-417C-8316-A2A78B47240E}" dt="2022-05-08T16:31:30.545" v="569" actId="20577"/>
          <ac:spMkLst>
            <pc:docMk/>
            <pc:sldMk cId="868278140" sldId="416"/>
            <ac:spMk id="23" creationId="{337BEB71-648F-4AEA-9872-12E1FDE455C8}"/>
          </ac:spMkLst>
        </pc:spChg>
        <pc:spChg chg="mod">
          <ac:chgData name="tran ngan" userId="53bcb93868f6791d" providerId="LiveId" clId="{D52E3042-B761-417C-8316-A2A78B47240E}" dt="2022-05-08T16:31:53.583" v="579" actId="1076"/>
          <ac:spMkLst>
            <pc:docMk/>
            <pc:sldMk cId="868278140" sldId="416"/>
            <ac:spMk id="24" creationId="{982C19BE-91C0-4826-8EE5-7109C5BBAC56}"/>
          </ac:spMkLst>
        </pc:spChg>
        <pc:spChg chg="mod">
          <ac:chgData name="tran ngan" userId="53bcb93868f6791d" providerId="LiveId" clId="{D52E3042-B761-417C-8316-A2A78B47240E}" dt="2022-05-08T16:31:49.672" v="578" actId="14100"/>
          <ac:spMkLst>
            <pc:docMk/>
            <pc:sldMk cId="868278140" sldId="416"/>
            <ac:spMk id="26" creationId="{63C8D07E-F312-4DCE-BFBB-90C0C15178C0}"/>
          </ac:spMkLst>
        </pc:spChg>
        <pc:picChg chg="add mod">
          <ac:chgData name="tran ngan" userId="53bcb93868f6791d" providerId="LiveId" clId="{D52E3042-B761-417C-8316-A2A78B47240E}" dt="2022-05-08T16:30:45.633" v="554" actId="1076"/>
          <ac:picMkLst>
            <pc:docMk/>
            <pc:sldMk cId="868278140" sldId="416"/>
            <ac:picMk id="3" creationId="{B6FC9BE5-19E0-43B8-60A1-6504F03C7B77}"/>
          </ac:picMkLst>
        </pc:picChg>
        <pc:picChg chg="del">
          <ac:chgData name="tran ngan" userId="53bcb93868f6791d" providerId="LiveId" clId="{D52E3042-B761-417C-8316-A2A78B47240E}" dt="2022-05-08T16:30:36.024" v="550" actId="478"/>
          <ac:picMkLst>
            <pc:docMk/>
            <pc:sldMk cId="868278140" sldId="416"/>
            <ac:picMk id="14" creationId="{50F4DD65-8694-4A68-A66C-7879044F5C09}"/>
          </ac:picMkLst>
        </pc:picChg>
      </pc:sldChg>
      <pc:sldChg chg="modSp mod">
        <pc:chgData name="tran ngan" userId="53bcb93868f6791d" providerId="LiveId" clId="{D52E3042-B761-417C-8316-A2A78B47240E}" dt="2022-05-08T15:58:12.262" v="84" actId="20577"/>
        <pc:sldMkLst>
          <pc:docMk/>
          <pc:sldMk cId="3876255601" sldId="420"/>
        </pc:sldMkLst>
        <pc:spChg chg="mod">
          <ac:chgData name="tran ngan" userId="53bcb93868f6791d" providerId="LiveId" clId="{D52E3042-B761-417C-8316-A2A78B47240E}" dt="2022-05-08T15:58:12.262" v="84" actId="20577"/>
          <ac:spMkLst>
            <pc:docMk/>
            <pc:sldMk cId="3876255601" sldId="420"/>
            <ac:spMk id="1134" creationId="{00000000-0000-0000-0000-000000000000}"/>
          </ac:spMkLst>
        </pc:spChg>
      </pc:sldChg>
      <pc:sldChg chg="addSp delSp modSp add mod">
        <pc:chgData name="tran ngan" userId="53bcb93868f6791d" providerId="LiveId" clId="{D52E3042-B761-417C-8316-A2A78B47240E}" dt="2022-05-08T16:50:58.604" v="871" actId="478"/>
        <pc:sldMkLst>
          <pc:docMk/>
          <pc:sldMk cId="3932624256" sldId="423"/>
        </pc:sldMkLst>
        <pc:spChg chg="del mod">
          <ac:chgData name="tran ngan" userId="53bcb93868f6791d" providerId="LiveId" clId="{D52E3042-B761-417C-8316-A2A78B47240E}" dt="2022-05-08T16:50:58.604" v="871" actId="478"/>
          <ac:spMkLst>
            <pc:docMk/>
            <pc:sldMk cId="3932624256" sldId="423"/>
            <ac:spMk id="2" creationId="{45FC08BA-B0B4-4BF8-AFE9-780E53611C84}"/>
          </ac:spMkLst>
        </pc:spChg>
        <pc:picChg chg="del">
          <ac:chgData name="tran ngan" userId="53bcb93868f6791d" providerId="LiveId" clId="{D52E3042-B761-417C-8316-A2A78B47240E}" dt="2022-05-08T16:50:42.879" v="865" actId="478"/>
          <ac:picMkLst>
            <pc:docMk/>
            <pc:sldMk cId="3932624256" sldId="423"/>
            <ac:picMk id="4" creationId="{5281FA75-C624-4F8E-AE7E-7BF576D6F420}"/>
          </ac:picMkLst>
        </pc:picChg>
        <pc:picChg chg="add">
          <ac:chgData name="tran ngan" userId="53bcb93868f6791d" providerId="LiveId" clId="{D52E3042-B761-417C-8316-A2A78B47240E}" dt="2022-05-08T16:50:44.407" v="866" actId="22"/>
          <ac:picMkLst>
            <pc:docMk/>
            <pc:sldMk cId="3932624256" sldId="423"/>
            <ac:picMk id="5" creationId="{2A836170-26B9-E7B1-D646-FEC04F0FB2DF}"/>
          </ac:picMkLst>
        </pc:picChg>
      </pc:sldChg>
      <pc:sldChg chg="addSp delSp modSp add mod modAnim modNotesTx">
        <pc:chgData name="tran ngan" userId="53bcb93868f6791d" providerId="LiveId" clId="{D52E3042-B761-417C-8316-A2A78B47240E}" dt="2022-05-08T16:15:55.768" v="387" actId="2711"/>
        <pc:sldMkLst>
          <pc:docMk/>
          <pc:sldMk cId="1834775108" sldId="426"/>
        </pc:sldMkLst>
        <pc:spChg chg="del">
          <ac:chgData name="tran ngan" userId="53bcb93868f6791d" providerId="LiveId" clId="{D52E3042-B761-417C-8316-A2A78B47240E}" dt="2022-05-08T16:13:38.634" v="378" actId="478"/>
          <ac:spMkLst>
            <pc:docMk/>
            <pc:sldMk cId="1834775108" sldId="426"/>
            <ac:spMk id="2" creationId="{80D299DD-4B55-19C0-C11B-0D53B97615FC}"/>
          </ac:spMkLst>
        </pc:spChg>
        <pc:spChg chg="del">
          <ac:chgData name="tran ngan" userId="53bcb93868f6791d" providerId="LiveId" clId="{D52E3042-B761-417C-8316-A2A78B47240E}" dt="2022-05-08T16:13:41.742" v="379" actId="478"/>
          <ac:spMkLst>
            <pc:docMk/>
            <pc:sldMk cId="1834775108" sldId="426"/>
            <ac:spMk id="3" creationId="{38DF8317-4C1A-90AB-D6D3-E5F947E400EB}"/>
          </ac:spMkLst>
        </pc:spChg>
        <pc:picChg chg="add mod">
          <ac:chgData name="tran ngan" userId="53bcb93868f6791d" providerId="LiveId" clId="{D52E3042-B761-417C-8316-A2A78B47240E}" dt="2022-05-08T16:13:36.820" v="377" actId="14100"/>
          <ac:picMkLst>
            <pc:docMk/>
            <pc:sldMk cId="1834775108" sldId="426"/>
            <ac:picMk id="5" creationId="{4C06CC27-9B7D-8FDB-AC81-690CF16D5B1D}"/>
          </ac:picMkLst>
        </pc:picChg>
        <pc:picChg chg="add mod">
          <ac:chgData name="tran ngan" userId="53bcb93868f6791d" providerId="LiveId" clId="{D52E3042-B761-417C-8316-A2A78B47240E}" dt="2022-05-08T16:14:20.038" v="381" actId="1076"/>
          <ac:picMkLst>
            <pc:docMk/>
            <pc:sldMk cId="1834775108" sldId="426"/>
            <ac:picMk id="6" creationId="{E66669F2-763F-14FB-6D14-31140EBC344B}"/>
          </ac:picMkLst>
        </pc:picChg>
      </pc:sldChg>
      <pc:sldChg chg="modSp add mod">
        <pc:chgData name="tran ngan" userId="53bcb93868f6791d" providerId="LiveId" clId="{D52E3042-B761-417C-8316-A2A78B47240E}" dt="2022-05-08T16:54:15.849" v="896" actId="1076"/>
        <pc:sldMkLst>
          <pc:docMk/>
          <pc:sldMk cId="1516095628" sldId="427"/>
        </pc:sldMkLst>
        <pc:spChg chg="mod">
          <ac:chgData name="tran ngan" userId="53bcb93868f6791d" providerId="LiveId" clId="{D52E3042-B761-417C-8316-A2A78B47240E}" dt="2022-05-08T16:53:11.884" v="884" actId="1076"/>
          <ac:spMkLst>
            <pc:docMk/>
            <pc:sldMk cId="1516095628" sldId="427"/>
            <ac:spMk id="29" creationId="{02D25ADB-E6A7-4AB0-9FC1-A967C880D827}"/>
          </ac:spMkLst>
        </pc:spChg>
        <pc:spChg chg="mod">
          <ac:chgData name="tran ngan" userId="53bcb93868f6791d" providerId="LiveId" clId="{D52E3042-B761-417C-8316-A2A78B47240E}" dt="2022-05-08T16:52:56.583" v="881" actId="1076"/>
          <ac:spMkLst>
            <pc:docMk/>
            <pc:sldMk cId="1516095628" sldId="427"/>
            <ac:spMk id="30" creationId="{CE47D31B-7E57-40BF-860F-38501EB2FA4E}"/>
          </ac:spMkLst>
        </pc:spChg>
        <pc:spChg chg="mod">
          <ac:chgData name="tran ngan" userId="53bcb93868f6791d" providerId="LiveId" clId="{D52E3042-B761-417C-8316-A2A78B47240E}" dt="2022-05-08T16:52:37.356" v="878" actId="1076"/>
          <ac:spMkLst>
            <pc:docMk/>
            <pc:sldMk cId="1516095628" sldId="427"/>
            <ac:spMk id="31" creationId="{6B948113-30B5-49A5-BE4A-4ABC831F9177}"/>
          </ac:spMkLst>
        </pc:spChg>
        <pc:spChg chg="mod">
          <ac:chgData name="tran ngan" userId="53bcb93868f6791d" providerId="LiveId" clId="{D52E3042-B761-417C-8316-A2A78B47240E}" dt="2022-05-08T16:52:10.720" v="875" actId="1076"/>
          <ac:spMkLst>
            <pc:docMk/>
            <pc:sldMk cId="1516095628" sldId="427"/>
            <ac:spMk id="32" creationId="{DB01DA5C-3192-416B-B3DC-9705BA19163A}"/>
          </ac:spMkLst>
        </pc:spChg>
        <pc:spChg chg="mod">
          <ac:chgData name="tran ngan" userId="53bcb93868f6791d" providerId="LiveId" clId="{D52E3042-B761-417C-8316-A2A78B47240E}" dt="2022-05-08T16:53:25.761" v="887" actId="1076"/>
          <ac:spMkLst>
            <pc:docMk/>
            <pc:sldMk cId="1516095628" sldId="427"/>
            <ac:spMk id="33" creationId="{72FBA72A-6406-4CFA-A937-6271629B5F6D}"/>
          </ac:spMkLst>
        </pc:spChg>
        <pc:spChg chg="mod">
          <ac:chgData name="tran ngan" userId="53bcb93868f6791d" providerId="LiveId" clId="{D52E3042-B761-417C-8316-A2A78B47240E}" dt="2022-05-08T16:53:42.054" v="890" actId="1076"/>
          <ac:spMkLst>
            <pc:docMk/>
            <pc:sldMk cId="1516095628" sldId="427"/>
            <ac:spMk id="34" creationId="{61E1B517-3D78-48F9-81C4-1A8086B70123}"/>
          </ac:spMkLst>
        </pc:spChg>
        <pc:spChg chg="mod">
          <ac:chgData name="tran ngan" userId="53bcb93868f6791d" providerId="LiveId" clId="{D52E3042-B761-417C-8316-A2A78B47240E}" dt="2022-05-08T16:53:59.459" v="893" actId="1076"/>
          <ac:spMkLst>
            <pc:docMk/>
            <pc:sldMk cId="1516095628" sldId="427"/>
            <ac:spMk id="35" creationId="{3900EFFE-53D6-4AC2-9886-556D7564A25F}"/>
          </ac:spMkLst>
        </pc:spChg>
        <pc:spChg chg="mod">
          <ac:chgData name="tran ngan" userId="53bcb93868f6791d" providerId="LiveId" clId="{D52E3042-B761-417C-8316-A2A78B47240E}" dt="2022-05-08T16:54:15.849" v="896" actId="1076"/>
          <ac:spMkLst>
            <pc:docMk/>
            <pc:sldMk cId="1516095628" sldId="427"/>
            <ac:spMk id="36" creationId="{D83FCEED-C6B7-4E27-83BF-50488736D584}"/>
          </ac:spMkLst>
        </pc:spChg>
        <pc:picChg chg="mod">
          <ac:chgData name="tran ngan" userId="53bcb93868f6791d" providerId="LiveId" clId="{D52E3042-B761-417C-8316-A2A78B47240E}" dt="2022-05-08T16:53:37.637" v="889" actId="14826"/>
          <ac:picMkLst>
            <pc:docMk/>
            <pc:sldMk cId="1516095628" sldId="427"/>
            <ac:picMk id="13" creationId="{2A5DD4A5-5FC8-47C9-976A-EFCE79F7B284}"/>
          </ac:picMkLst>
        </pc:picChg>
        <pc:picChg chg="mod">
          <ac:chgData name="tran ngan" userId="53bcb93868f6791d" providerId="LiveId" clId="{D52E3042-B761-417C-8316-A2A78B47240E}" dt="2022-05-08T16:51:59.993" v="874" actId="14826"/>
          <ac:picMkLst>
            <pc:docMk/>
            <pc:sldMk cId="1516095628" sldId="427"/>
            <ac:picMk id="15" creationId="{D292CD0F-34E4-4DE2-9212-358ECFF6C3D6}"/>
          </ac:picMkLst>
        </pc:picChg>
        <pc:picChg chg="mod">
          <ac:chgData name="tran ngan" userId="53bcb93868f6791d" providerId="LiveId" clId="{D52E3042-B761-417C-8316-A2A78B47240E}" dt="2022-05-08T16:52:31.286" v="877" actId="14826"/>
          <ac:picMkLst>
            <pc:docMk/>
            <pc:sldMk cId="1516095628" sldId="427"/>
            <ac:picMk id="17" creationId="{C62F1470-66A6-4ECE-B37A-DA461DF859D1}"/>
          </ac:picMkLst>
        </pc:picChg>
        <pc:picChg chg="mod">
          <ac:chgData name="tran ngan" userId="53bcb93868f6791d" providerId="LiveId" clId="{D52E3042-B761-417C-8316-A2A78B47240E}" dt="2022-05-08T16:52:50.100" v="880" actId="14826"/>
          <ac:picMkLst>
            <pc:docMk/>
            <pc:sldMk cId="1516095628" sldId="427"/>
            <ac:picMk id="19" creationId="{10FD4A1D-2A67-4721-ADBC-95653518B4AE}"/>
          </ac:picMkLst>
        </pc:picChg>
        <pc:picChg chg="mod">
          <ac:chgData name="tran ngan" userId="53bcb93868f6791d" providerId="LiveId" clId="{D52E3042-B761-417C-8316-A2A78B47240E}" dt="2022-05-08T16:53:07.739" v="883" actId="14826"/>
          <ac:picMkLst>
            <pc:docMk/>
            <pc:sldMk cId="1516095628" sldId="427"/>
            <ac:picMk id="21" creationId="{918E4B64-72E5-426D-B482-456CCA0FD2F8}"/>
          </ac:picMkLst>
        </pc:picChg>
        <pc:picChg chg="mod">
          <ac:chgData name="tran ngan" userId="53bcb93868f6791d" providerId="LiveId" clId="{D52E3042-B761-417C-8316-A2A78B47240E}" dt="2022-05-08T16:53:22.041" v="886" actId="14826"/>
          <ac:picMkLst>
            <pc:docMk/>
            <pc:sldMk cId="1516095628" sldId="427"/>
            <ac:picMk id="23" creationId="{9F138167-65EA-42AB-8771-2248CCAFB4AB}"/>
          </ac:picMkLst>
        </pc:picChg>
        <pc:picChg chg="mod">
          <ac:chgData name="tran ngan" userId="53bcb93868f6791d" providerId="LiveId" clId="{D52E3042-B761-417C-8316-A2A78B47240E}" dt="2022-05-08T16:53:55.308" v="892" actId="14826"/>
          <ac:picMkLst>
            <pc:docMk/>
            <pc:sldMk cId="1516095628" sldId="427"/>
            <ac:picMk id="1026" creationId="{F71E3F7E-CD0B-4296-9473-E9ED7B296B03}"/>
          </ac:picMkLst>
        </pc:picChg>
        <pc:picChg chg="mod">
          <ac:chgData name="tran ngan" userId="53bcb93868f6791d" providerId="LiveId" clId="{D52E3042-B761-417C-8316-A2A78B47240E}" dt="2022-05-08T16:54:10.300" v="895" actId="14826"/>
          <ac:picMkLst>
            <pc:docMk/>
            <pc:sldMk cId="1516095628" sldId="427"/>
            <ac:picMk id="1028" creationId="{4AB8BD3E-73F7-4D79-9409-59AA3B6C465A}"/>
          </ac:picMkLst>
        </pc:picChg>
      </pc:sldChg>
      <pc:sldChg chg="addSp delSp modSp add mod">
        <pc:chgData name="tran ngan" userId="53bcb93868f6791d" providerId="LiveId" clId="{D52E3042-B761-417C-8316-A2A78B47240E}" dt="2022-05-08T16:33:59.873" v="641" actId="20577"/>
        <pc:sldMkLst>
          <pc:docMk/>
          <pc:sldMk cId="982957369" sldId="428"/>
        </pc:sldMkLst>
        <pc:spChg chg="mod">
          <ac:chgData name="tran ngan" userId="53bcb93868f6791d" providerId="LiveId" clId="{D52E3042-B761-417C-8316-A2A78B47240E}" dt="2022-05-08T16:33:59.873" v="641" actId="20577"/>
          <ac:spMkLst>
            <pc:docMk/>
            <pc:sldMk cId="982957369" sldId="428"/>
            <ac:spMk id="21" creationId="{D3D20201-8348-4D3C-B850-BC24AA56C28E}"/>
          </ac:spMkLst>
        </pc:spChg>
        <pc:spChg chg="mod">
          <ac:chgData name="tran ngan" userId="53bcb93868f6791d" providerId="LiveId" clId="{D52E3042-B761-417C-8316-A2A78B47240E}" dt="2022-05-08T16:33:06.365" v="604" actId="1076"/>
          <ac:spMkLst>
            <pc:docMk/>
            <pc:sldMk cId="982957369" sldId="428"/>
            <ac:spMk id="22" creationId="{0CB63EAB-FA3A-40CD-A42A-004DA5E1F69C}"/>
          </ac:spMkLst>
        </pc:spChg>
        <pc:spChg chg="mod">
          <ac:chgData name="tran ngan" userId="53bcb93868f6791d" providerId="LiveId" clId="{D52E3042-B761-417C-8316-A2A78B47240E}" dt="2022-05-08T16:33:12.939" v="611" actId="20577"/>
          <ac:spMkLst>
            <pc:docMk/>
            <pc:sldMk cId="982957369" sldId="428"/>
            <ac:spMk id="23" creationId="{337BEB71-648F-4AEA-9872-12E1FDE455C8}"/>
          </ac:spMkLst>
        </pc:spChg>
        <pc:spChg chg="mod">
          <ac:chgData name="tran ngan" userId="53bcb93868f6791d" providerId="LiveId" clId="{D52E3042-B761-417C-8316-A2A78B47240E}" dt="2022-05-08T16:32:59.319" v="598" actId="14100"/>
          <ac:spMkLst>
            <pc:docMk/>
            <pc:sldMk cId="982957369" sldId="428"/>
            <ac:spMk id="24" creationId="{982C19BE-91C0-4826-8EE5-7109C5BBAC56}"/>
          </ac:spMkLst>
        </pc:spChg>
        <pc:spChg chg="mod">
          <ac:chgData name="tran ngan" userId="53bcb93868f6791d" providerId="LiveId" clId="{D52E3042-B761-417C-8316-A2A78B47240E}" dt="2022-05-08T16:32:47.842" v="588" actId="14100"/>
          <ac:spMkLst>
            <pc:docMk/>
            <pc:sldMk cId="982957369" sldId="428"/>
            <ac:spMk id="26" creationId="{63C8D07E-F312-4DCE-BFBB-90C0C15178C0}"/>
          </ac:spMkLst>
        </pc:spChg>
        <pc:spChg chg="mod">
          <ac:chgData name="tran ngan" userId="53bcb93868f6791d" providerId="LiveId" clId="{D52E3042-B761-417C-8316-A2A78B47240E}" dt="2022-05-08T16:33:47.480" v="638" actId="14100"/>
          <ac:spMkLst>
            <pc:docMk/>
            <pc:sldMk cId="982957369" sldId="428"/>
            <ac:spMk id="27" creationId="{3687D333-EA09-4552-90BC-3174E5925891}"/>
          </ac:spMkLst>
        </pc:spChg>
        <pc:picChg chg="del">
          <ac:chgData name="tran ngan" userId="53bcb93868f6791d" providerId="LiveId" clId="{D52E3042-B761-417C-8316-A2A78B47240E}" dt="2022-05-08T16:32:04.454" v="583" actId="478"/>
          <ac:picMkLst>
            <pc:docMk/>
            <pc:sldMk cId="982957369" sldId="428"/>
            <ac:picMk id="3" creationId="{8327A7C1-3B86-4C5C-B976-B2D937F54C3E}"/>
          </ac:picMkLst>
        </pc:picChg>
        <pc:picChg chg="add mod">
          <ac:chgData name="tran ngan" userId="53bcb93868f6791d" providerId="LiveId" clId="{D52E3042-B761-417C-8316-A2A78B47240E}" dt="2022-05-08T16:32:31.377" v="587" actId="1076"/>
          <ac:picMkLst>
            <pc:docMk/>
            <pc:sldMk cId="982957369" sldId="428"/>
            <ac:picMk id="4" creationId="{F84EF9F2-EBF4-19E3-CDC7-A618D04D283C}"/>
          </ac:picMkLst>
        </pc:picChg>
      </pc:sldChg>
      <pc:sldChg chg="addSp delSp new mod modNotesTx">
        <pc:chgData name="tran ngan" userId="53bcb93868f6791d" providerId="LiveId" clId="{D52E3042-B761-417C-8316-A2A78B47240E}" dt="2022-05-08T16:12:01.746" v="368" actId="403"/>
        <pc:sldMkLst>
          <pc:docMk/>
          <pc:sldMk cId="1361133013" sldId="430"/>
        </pc:sldMkLst>
        <pc:spChg chg="del">
          <ac:chgData name="tran ngan" userId="53bcb93868f6791d" providerId="LiveId" clId="{D52E3042-B761-417C-8316-A2A78B47240E}" dt="2022-05-08T16:02:59.691" v="92" actId="478"/>
          <ac:spMkLst>
            <pc:docMk/>
            <pc:sldMk cId="1361133013" sldId="430"/>
            <ac:spMk id="2" creationId="{B0718AAB-8104-FC0C-2BB0-A3F46CE34A28}"/>
          </ac:spMkLst>
        </pc:spChg>
        <pc:spChg chg="del">
          <ac:chgData name="tran ngan" userId="53bcb93868f6791d" providerId="LiveId" clId="{D52E3042-B761-417C-8316-A2A78B47240E}" dt="2022-05-08T16:03:01.771" v="93" actId="478"/>
          <ac:spMkLst>
            <pc:docMk/>
            <pc:sldMk cId="1361133013" sldId="430"/>
            <ac:spMk id="3" creationId="{B931D98D-24DF-7D85-3B8B-FFB2B8A50FC5}"/>
          </ac:spMkLst>
        </pc:spChg>
        <pc:picChg chg="add del">
          <ac:chgData name="tran ngan" userId="53bcb93868f6791d" providerId="LiveId" clId="{D52E3042-B761-417C-8316-A2A78B47240E}" dt="2022-05-08T16:02:56.627" v="91" actId="22"/>
          <ac:picMkLst>
            <pc:docMk/>
            <pc:sldMk cId="1361133013" sldId="430"/>
            <ac:picMk id="5" creationId="{CD3BF5FD-A138-99AC-921D-556568CBE22A}"/>
          </ac:picMkLst>
        </pc:picChg>
        <pc:picChg chg="add">
          <ac:chgData name="tran ngan" userId="53bcb93868f6791d" providerId="LiveId" clId="{D52E3042-B761-417C-8316-A2A78B47240E}" dt="2022-05-08T16:03:02.660" v="94" actId="22"/>
          <ac:picMkLst>
            <pc:docMk/>
            <pc:sldMk cId="1361133013" sldId="430"/>
            <ac:picMk id="7" creationId="{815EA1A7-49F4-9B52-DBD5-42BC55B174C2}"/>
          </ac:picMkLst>
        </pc:picChg>
      </pc:sldChg>
      <pc:sldChg chg="addSp delSp modSp add mod ord modNotesTx">
        <pc:chgData name="tran ngan" userId="53bcb93868f6791d" providerId="LiveId" clId="{D52E3042-B761-417C-8316-A2A78B47240E}" dt="2022-05-08T16:24:45.076" v="507" actId="2711"/>
        <pc:sldMkLst>
          <pc:docMk/>
          <pc:sldMk cId="2790346901" sldId="431"/>
        </pc:sldMkLst>
        <pc:spChg chg="del">
          <ac:chgData name="tran ngan" userId="53bcb93868f6791d" providerId="LiveId" clId="{D52E3042-B761-417C-8316-A2A78B47240E}" dt="2022-05-08T16:19:37.548" v="398" actId="478"/>
          <ac:spMkLst>
            <pc:docMk/>
            <pc:sldMk cId="2790346901" sldId="431"/>
            <ac:spMk id="2" creationId="{80D299DD-4B55-19C0-C11B-0D53B97615FC}"/>
          </ac:spMkLst>
        </pc:spChg>
        <pc:spChg chg="del">
          <ac:chgData name="tran ngan" userId="53bcb93868f6791d" providerId="LiveId" clId="{D52E3042-B761-417C-8316-A2A78B47240E}" dt="2022-05-08T16:19:37.548" v="398" actId="478"/>
          <ac:spMkLst>
            <pc:docMk/>
            <pc:sldMk cId="2790346901" sldId="431"/>
            <ac:spMk id="3" creationId="{38DF8317-4C1A-90AB-D6D3-E5F947E400EB}"/>
          </ac:spMkLst>
        </pc:spChg>
        <pc:picChg chg="add mod">
          <ac:chgData name="tran ngan" userId="53bcb93868f6791d" providerId="LiveId" clId="{D52E3042-B761-417C-8316-A2A78B47240E}" dt="2022-05-08T16:19:43.568" v="400" actId="14100"/>
          <ac:picMkLst>
            <pc:docMk/>
            <pc:sldMk cId="2790346901" sldId="431"/>
            <ac:picMk id="5" creationId="{1C5FC040-6A8E-D51F-581C-C4588EE60EF5}"/>
          </ac:picMkLst>
        </pc:picChg>
      </pc:sldChg>
      <pc:sldChg chg="addSp delSp modSp add mod delAnim modAnim modNotesTx">
        <pc:chgData name="tran ngan" userId="53bcb93868f6791d" providerId="LiveId" clId="{D52E3042-B761-417C-8316-A2A78B47240E}" dt="2022-05-08T16:18:21.400" v="397" actId="1076"/>
        <pc:sldMkLst>
          <pc:docMk/>
          <pc:sldMk cId="3711922936" sldId="432"/>
        </pc:sldMkLst>
        <pc:spChg chg="add mod">
          <ac:chgData name="tran ngan" userId="53bcb93868f6791d" providerId="LiveId" clId="{D52E3042-B761-417C-8316-A2A78B47240E}" dt="2022-05-08T16:17:24.462" v="391" actId="1076"/>
          <ac:spMkLst>
            <pc:docMk/>
            <pc:sldMk cId="3711922936" sldId="432"/>
            <ac:spMk id="4" creationId="{92795F9D-5CBD-7921-4F87-CA7157C2D377}"/>
          </ac:spMkLst>
        </pc:spChg>
        <pc:spChg chg="add mod">
          <ac:chgData name="tran ngan" userId="53bcb93868f6791d" providerId="LiveId" clId="{D52E3042-B761-417C-8316-A2A78B47240E}" dt="2022-05-08T16:17:47.635" v="393" actId="1076"/>
          <ac:spMkLst>
            <pc:docMk/>
            <pc:sldMk cId="3711922936" sldId="432"/>
            <ac:spMk id="7" creationId="{3ABAB22B-AF3C-C1B8-00B4-99BF61083334}"/>
          </ac:spMkLst>
        </pc:spChg>
        <pc:spChg chg="add mod">
          <ac:chgData name="tran ngan" userId="53bcb93868f6791d" providerId="LiveId" clId="{D52E3042-B761-417C-8316-A2A78B47240E}" dt="2022-05-08T16:18:03.094" v="395" actId="1076"/>
          <ac:spMkLst>
            <pc:docMk/>
            <pc:sldMk cId="3711922936" sldId="432"/>
            <ac:spMk id="8" creationId="{04941CA2-4674-34A3-8DD4-20A60A3D6CA7}"/>
          </ac:spMkLst>
        </pc:spChg>
        <pc:spChg chg="add mod">
          <ac:chgData name="tran ngan" userId="53bcb93868f6791d" providerId="LiveId" clId="{D52E3042-B761-417C-8316-A2A78B47240E}" dt="2022-05-08T16:18:21.400" v="397" actId="1076"/>
          <ac:spMkLst>
            <pc:docMk/>
            <pc:sldMk cId="3711922936" sldId="432"/>
            <ac:spMk id="9" creationId="{989365D1-F45D-1028-8CEB-7B1FC61714A3}"/>
          </ac:spMkLst>
        </pc:spChg>
        <pc:picChg chg="del">
          <ac:chgData name="tran ngan" userId="53bcb93868f6791d" providerId="LiveId" clId="{D52E3042-B761-417C-8316-A2A78B47240E}" dt="2022-05-08T16:14:29.881" v="383" actId="478"/>
          <ac:picMkLst>
            <pc:docMk/>
            <pc:sldMk cId="3711922936" sldId="432"/>
            <ac:picMk id="6" creationId="{E66669F2-763F-14FB-6D14-31140EBC344B}"/>
          </ac:picMkLst>
        </pc:picChg>
      </pc:sldChg>
      <pc:sldChg chg="addSp delSp modSp add mod delAnim modAnim modNotesTx">
        <pc:chgData name="tran ngan" userId="53bcb93868f6791d" providerId="LiveId" clId="{D52E3042-B761-417C-8316-A2A78B47240E}" dt="2022-05-08T16:26:51.583" v="512" actId="255"/>
        <pc:sldMkLst>
          <pc:docMk/>
          <pc:sldMk cId="2217226147" sldId="433"/>
        </pc:sldMkLst>
        <pc:spChg chg="add mod">
          <ac:chgData name="tran ngan" userId="53bcb93868f6791d" providerId="LiveId" clId="{D52E3042-B761-417C-8316-A2A78B47240E}" dt="2022-05-08T16:21:08.516" v="431" actId="404"/>
          <ac:spMkLst>
            <pc:docMk/>
            <pc:sldMk cId="2217226147" sldId="433"/>
            <ac:spMk id="3" creationId="{69C5E700-8AB3-47EC-DD2A-84BF1598DF8B}"/>
          </ac:spMkLst>
        </pc:spChg>
        <pc:spChg chg="add mod">
          <ac:chgData name="tran ngan" userId="53bcb93868f6791d" providerId="LiveId" clId="{D52E3042-B761-417C-8316-A2A78B47240E}" dt="2022-05-08T16:21:50.335" v="447" actId="1076"/>
          <ac:spMkLst>
            <pc:docMk/>
            <pc:sldMk cId="2217226147" sldId="433"/>
            <ac:spMk id="4" creationId="{ECFAC5E0-96DC-BEB0-1231-5B4CB93DF1EF}"/>
          </ac:spMkLst>
        </pc:spChg>
        <pc:spChg chg="add mod">
          <ac:chgData name="tran ngan" userId="53bcb93868f6791d" providerId="LiveId" clId="{D52E3042-B761-417C-8316-A2A78B47240E}" dt="2022-05-08T16:22:38.984" v="468" actId="1076"/>
          <ac:spMkLst>
            <pc:docMk/>
            <pc:sldMk cId="2217226147" sldId="433"/>
            <ac:spMk id="6" creationId="{AA46965E-B995-1C11-4516-7BB036E5EDE3}"/>
          </ac:spMkLst>
        </pc:spChg>
        <pc:spChg chg="add del mod">
          <ac:chgData name="tran ngan" userId="53bcb93868f6791d" providerId="LiveId" clId="{D52E3042-B761-417C-8316-A2A78B47240E}" dt="2022-05-08T16:23:00.011" v="474" actId="478"/>
          <ac:spMkLst>
            <pc:docMk/>
            <pc:sldMk cId="2217226147" sldId="433"/>
            <ac:spMk id="7" creationId="{DB188D2D-9387-304A-1A32-538EC6EC028B}"/>
          </ac:spMkLst>
        </pc:spChg>
        <pc:spChg chg="add mod">
          <ac:chgData name="tran ngan" userId="53bcb93868f6791d" providerId="LiveId" clId="{D52E3042-B761-417C-8316-A2A78B47240E}" dt="2022-05-08T16:22:21.026" v="457" actId="1076"/>
          <ac:spMkLst>
            <pc:docMk/>
            <pc:sldMk cId="2217226147" sldId="433"/>
            <ac:spMk id="8" creationId="{6DCAE32D-77AF-2A1C-D721-072E6A30E5BD}"/>
          </ac:spMkLst>
        </pc:spChg>
        <pc:spChg chg="add mod">
          <ac:chgData name="tran ngan" userId="53bcb93868f6791d" providerId="LiveId" clId="{D52E3042-B761-417C-8316-A2A78B47240E}" dt="2022-05-08T16:24:55.954" v="510" actId="20577"/>
          <ac:spMkLst>
            <pc:docMk/>
            <pc:sldMk cId="2217226147" sldId="433"/>
            <ac:spMk id="9" creationId="{253B46A8-A3CD-8744-ADCC-2A714F25CCC9}"/>
          </ac:spMkLst>
        </pc:spChg>
        <pc:spChg chg="add del mod">
          <ac:chgData name="tran ngan" userId="53bcb93868f6791d" providerId="LiveId" clId="{D52E3042-B761-417C-8316-A2A78B47240E}" dt="2022-05-08T16:23:25.557" v="502" actId="478"/>
          <ac:spMkLst>
            <pc:docMk/>
            <pc:sldMk cId="2217226147" sldId="433"/>
            <ac:spMk id="10" creationId="{C7225901-BD23-6CAF-BDB8-361506CE369C}"/>
          </ac:spMkLst>
        </pc:spChg>
        <pc:spChg chg="add mod">
          <ac:chgData name="tran ngan" userId="53bcb93868f6791d" providerId="LiveId" clId="{D52E3042-B761-417C-8316-A2A78B47240E}" dt="2022-05-08T16:23:13.220" v="499" actId="1076"/>
          <ac:spMkLst>
            <pc:docMk/>
            <pc:sldMk cId="2217226147" sldId="433"/>
            <ac:spMk id="11" creationId="{FEEFDAC7-8610-F5F3-7B23-71E59A71552F}"/>
          </ac:spMkLst>
        </pc:spChg>
        <pc:picChg chg="mod">
          <ac:chgData name="tran ngan" userId="53bcb93868f6791d" providerId="LiveId" clId="{D52E3042-B761-417C-8316-A2A78B47240E}" dt="2022-05-08T16:21:40.784" v="446" actId="1076"/>
          <ac:picMkLst>
            <pc:docMk/>
            <pc:sldMk cId="2217226147" sldId="433"/>
            <ac:picMk id="5" creationId="{1C5FC040-6A8E-D51F-581C-C4588EE60EF5}"/>
          </ac:picMkLst>
        </pc:picChg>
      </pc:sldChg>
      <pc:sldChg chg="modSp add mod">
        <pc:chgData name="tran ngan" userId="53bcb93868f6791d" providerId="LiveId" clId="{D52E3042-B761-417C-8316-A2A78B47240E}" dt="2022-05-08T16:29:42.553" v="549" actId="14100"/>
        <pc:sldMkLst>
          <pc:docMk/>
          <pc:sldMk cId="3938605739" sldId="434"/>
        </pc:sldMkLst>
        <pc:spChg chg="mod">
          <ac:chgData name="tran ngan" userId="53bcb93868f6791d" providerId="LiveId" clId="{D52E3042-B761-417C-8316-A2A78B47240E}" dt="2022-05-08T16:29:20.913" v="543" actId="20577"/>
          <ac:spMkLst>
            <pc:docMk/>
            <pc:sldMk cId="3938605739" sldId="434"/>
            <ac:spMk id="21" creationId="{D3D20201-8348-4D3C-B850-BC24AA56C28E}"/>
          </ac:spMkLst>
        </pc:spChg>
        <pc:spChg chg="mod">
          <ac:chgData name="tran ngan" userId="53bcb93868f6791d" providerId="LiveId" clId="{D52E3042-B761-417C-8316-A2A78B47240E}" dt="2022-05-08T16:28:48.838" v="517" actId="14100"/>
          <ac:spMkLst>
            <pc:docMk/>
            <pc:sldMk cId="3938605739" sldId="434"/>
            <ac:spMk id="22" creationId="{0CB63EAB-FA3A-40CD-A42A-004DA5E1F69C}"/>
          </ac:spMkLst>
        </pc:spChg>
        <pc:spChg chg="mod">
          <ac:chgData name="tran ngan" userId="53bcb93868f6791d" providerId="LiveId" clId="{D52E3042-B761-417C-8316-A2A78B47240E}" dt="2022-05-08T16:29:42.553" v="549" actId="14100"/>
          <ac:spMkLst>
            <pc:docMk/>
            <pc:sldMk cId="3938605739" sldId="434"/>
            <ac:spMk id="23" creationId="{337BEB71-648F-4AEA-9872-12E1FDE455C8}"/>
          </ac:spMkLst>
        </pc:spChg>
        <pc:spChg chg="mod">
          <ac:chgData name="tran ngan" userId="53bcb93868f6791d" providerId="LiveId" clId="{D52E3042-B761-417C-8316-A2A78B47240E}" dt="2022-05-08T16:28:57.551" v="523" actId="14100"/>
          <ac:spMkLst>
            <pc:docMk/>
            <pc:sldMk cId="3938605739" sldId="434"/>
            <ac:spMk id="24" creationId="{982C19BE-91C0-4826-8EE5-7109C5BBAC56}"/>
          </ac:spMkLst>
        </pc:spChg>
      </pc:sldChg>
      <pc:sldChg chg="addSp delSp modSp add mod modAnim">
        <pc:chgData name="tran ngan" userId="53bcb93868f6791d" providerId="LiveId" clId="{D52E3042-B761-417C-8316-A2A78B47240E}" dt="2022-05-08T16:36:32.348" v="706" actId="1076"/>
        <pc:sldMkLst>
          <pc:docMk/>
          <pc:sldMk cId="1406963393" sldId="435"/>
        </pc:sldMkLst>
        <pc:spChg chg="mod">
          <ac:chgData name="tran ngan" userId="53bcb93868f6791d" providerId="LiveId" clId="{D52E3042-B761-417C-8316-A2A78B47240E}" dt="2022-05-08T16:36:08.947" v="689" actId="14100"/>
          <ac:spMkLst>
            <pc:docMk/>
            <pc:sldMk cId="1406963393" sldId="435"/>
            <ac:spMk id="20" creationId="{46937DC5-D0C8-48A3-98C2-A186121D7762}"/>
          </ac:spMkLst>
        </pc:spChg>
        <pc:spChg chg="mod">
          <ac:chgData name="tran ngan" userId="53bcb93868f6791d" providerId="LiveId" clId="{D52E3042-B761-417C-8316-A2A78B47240E}" dt="2022-05-08T16:35:38.442" v="683" actId="1076"/>
          <ac:spMkLst>
            <pc:docMk/>
            <pc:sldMk cId="1406963393" sldId="435"/>
            <ac:spMk id="21" creationId="{D3D20201-8348-4D3C-B850-BC24AA56C28E}"/>
          </ac:spMkLst>
        </pc:spChg>
        <pc:spChg chg="mod">
          <ac:chgData name="tran ngan" userId="53bcb93868f6791d" providerId="LiveId" clId="{D52E3042-B761-417C-8316-A2A78B47240E}" dt="2022-05-08T16:36:32.348" v="706" actId="1076"/>
          <ac:spMkLst>
            <pc:docMk/>
            <pc:sldMk cId="1406963393" sldId="435"/>
            <ac:spMk id="22" creationId="{0CB63EAB-FA3A-40CD-A42A-004DA5E1F69C}"/>
          </ac:spMkLst>
        </pc:spChg>
        <pc:spChg chg="del mod">
          <ac:chgData name="tran ngan" userId="53bcb93868f6791d" providerId="LiveId" clId="{D52E3042-B761-417C-8316-A2A78B47240E}" dt="2022-05-08T16:35:55.992" v="687" actId="478"/>
          <ac:spMkLst>
            <pc:docMk/>
            <pc:sldMk cId="1406963393" sldId="435"/>
            <ac:spMk id="23" creationId="{337BEB71-648F-4AEA-9872-12E1FDE455C8}"/>
          </ac:spMkLst>
        </pc:spChg>
        <pc:spChg chg="mod">
          <ac:chgData name="tran ngan" userId="53bcb93868f6791d" providerId="LiveId" clId="{D52E3042-B761-417C-8316-A2A78B47240E}" dt="2022-05-08T16:35:09.718" v="668" actId="1076"/>
          <ac:spMkLst>
            <pc:docMk/>
            <pc:sldMk cId="1406963393" sldId="435"/>
            <ac:spMk id="24" creationId="{982C19BE-91C0-4826-8EE5-7109C5BBAC56}"/>
          </ac:spMkLst>
        </pc:spChg>
        <pc:spChg chg="mod">
          <ac:chgData name="tran ngan" userId="53bcb93868f6791d" providerId="LiveId" clId="{D52E3042-B761-417C-8316-A2A78B47240E}" dt="2022-05-08T16:35:15.591" v="669" actId="14100"/>
          <ac:spMkLst>
            <pc:docMk/>
            <pc:sldMk cId="1406963393" sldId="435"/>
            <ac:spMk id="26" creationId="{63C8D07E-F312-4DCE-BFBB-90C0C15178C0}"/>
          </ac:spMkLst>
        </pc:spChg>
        <pc:spChg chg="del">
          <ac:chgData name="tran ngan" userId="53bcb93868f6791d" providerId="LiveId" clId="{D52E3042-B761-417C-8316-A2A78B47240E}" dt="2022-05-08T16:36:00.801" v="688" actId="478"/>
          <ac:spMkLst>
            <pc:docMk/>
            <pc:sldMk cId="1406963393" sldId="435"/>
            <ac:spMk id="29" creationId="{415879D9-E9D1-4B40-893D-3099B45F593B}"/>
          </ac:spMkLst>
        </pc:spChg>
        <pc:picChg chg="add mod">
          <ac:chgData name="tran ngan" userId="53bcb93868f6791d" providerId="LiveId" clId="{D52E3042-B761-417C-8316-A2A78B47240E}" dt="2022-05-08T16:34:28.621" v="646" actId="1076"/>
          <ac:picMkLst>
            <pc:docMk/>
            <pc:sldMk cId="1406963393" sldId="435"/>
            <ac:picMk id="3" creationId="{463BDB11-75CC-5CDD-7BF1-169E7835950E}"/>
          </ac:picMkLst>
        </pc:picChg>
        <pc:picChg chg="del">
          <ac:chgData name="tran ngan" userId="53bcb93868f6791d" providerId="LiveId" clId="{D52E3042-B761-417C-8316-A2A78B47240E}" dt="2022-05-08T16:34:07.867" v="642" actId="478"/>
          <ac:picMkLst>
            <pc:docMk/>
            <pc:sldMk cId="1406963393" sldId="435"/>
            <ac:picMk id="4" creationId="{418735A7-0B70-4E37-BE7E-8286DA9F0E12}"/>
          </ac:picMkLst>
        </pc:picChg>
        <pc:picChg chg="add del">
          <ac:chgData name="tran ngan" userId="53bcb93868f6791d" providerId="LiveId" clId="{D52E3042-B761-417C-8316-A2A78B47240E}" dt="2022-05-08T16:35:48.755" v="686" actId="478"/>
          <ac:picMkLst>
            <pc:docMk/>
            <pc:sldMk cId="1406963393" sldId="435"/>
            <ac:picMk id="19" creationId="{A66B7A4B-51E6-4A77-93CF-FA08B300F5B9}"/>
          </ac:picMkLst>
        </pc:picChg>
      </pc:sldChg>
      <pc:sldChg chg="addSp delSp modSp add mod delAnim modAnim">
        <pc:chgData name="tran ngan" userId="53bcb93868f6791d" providerId="LiveId" clId="{D52E3042-B761-417C-8316-A2A78B47240E}" dt="2022-05-08T16:39:28.967" v="780" actId="1076"/>
        <pc:sldMkLst>
          <pc:docMk/>
          <pc:sldMk cId="2406539697" sldId="436"/>
        </pc:sldMkLst>
        <pc:spChg chg="add mod">
          <ac:chgData name="tran ngan" userId="53bcb93868f6791d" providerId="LiveId" clId="{D52E3042-B761-417C-8316-A2A78B47240E}" dt="2022-05-08T16:38:28.270" v="722"/>
          <ac:spMkLst>
            <pc:docMk/>
            <pc:sldMk cId="2406539697" sldId="436"/>
            <ac:spMk id="14" creationId="{12DAE468-B94B-1A8D-D90A-042C567BAF24}"/>
          </ac:spMkLst>
        </pc:spChg>
        <pc:spChg chg="add mod">
          <ac:chgData name="tran ngan" userId="53bcb93868f6791d" providerId="LiveId" clId="{D52E3042-B761-417C-8316-A2A78B47240E}" dt="2022-05-08T16:39:22.063" v="778" actId="1076"/>
          <ac:spMkLst>
            <pc:docMk/>
            <pc:sldMk cId="2406539697" sldId="436"/>
            <ac:spMk id="15" creationId="{29C0C915-886A-B7DA-234A-973EB1537D18}"/>
          </ac:spMkLst>
        </pc:spChg>
        <pc:spChg chg="add mod">
          <ac:chgData name="tran ngan" userId="53bcb93868f6791d" providerId="LiveId" clId="{D52E3042-B761-417C-8316-A2A78B47240E}" dt="2022-05-08T16:39:28.967" v="780" actId="1076"/>
          <ac:spMkLst>
            <pc:docMk/>
            <pc:sldMk cId="2406539697" sldId="436"/>
            <ac:spMk id="16" creationId="{84D06185-B5D6-8480-C28C-8341D606B4DC}"/>
          </ac:spMkLst>
        </pc:spChg>
        <pc:spChg chg="add mod">
          <ac:chgData name="tran ngan" userId="53bcb93868f6791d" providerId="LiveId" clId="{D52E3042-B761-417C-8316-A2A78B47240E}" dt="2022-05-08T16:38:47.229" v="736" actId="1076"/>
          <ac:spMkLst>
            <pc:docMk/>
            <pc:sldMk cId="2406539697" sldId="436"/>
            <ac:spMk id="17" creationId="{44885E8E-3DCF-F05D-6788-4073ECBBC331}"/>
          </ac:spMkLst>
        </pc:spChg>
        <pc:spChg chg="add mod">
          <ac:chgData name="tran ngan" userId="53bcb93868f6791d" providerId="LiveId" clId="{D52E3042-B761-417C-8316-A2A78B47240E}" dt="2022-05-08T16:38:54.751" v="738" actId="14100"/>
          <ac:spMkLst>
            <pc:docMk/>
            <pc:sldMk cId="2406539697" sldId="436"/>
            <ac:spMk id="18" creationId="{A502765E-2644-8D31-3055-9271E25C07E4}"/>
          </ac:spMkLst>
        </pc:spChg>
        <pc:spChg chg="del">
          <ac:chgData name="tran ngan" userId="53bcb93868f6791d" providerId="LiveId" clId="{D52E3042-B761-417C-8316-A2A78B47240E}" dt="2022-05-08T16:37:33.230" v="714" actId="478"/>
          <ac:spMkLst>
            <pc:docMk/>
            <pc:sldMk cId="2406539697" sldId="436"/>
            <ac:spMk id="20" creationId="{46937DC5-D0C8-48A3-98C2-A186121D7762}"/>
          </ac:spMkLst>
        </pc:spChg>
        <pc:spChg chg="del">
          <ac:chgData name="tran ngan" userId="53bcb93868f6791d" providerId="LiveId" clId="{D52E3042-B761-417C-8316-A2A78B47240E}" dt="2022-05-08T16:37:52.329" v="721" actId="478"/>
          <ac:spMkLst>
            <pc:docMk/>
            <pc:sldMk cId="2406539697" sldId="436"/>
            <ac:spMk id="21" creationId="{D3D20201-8348-4D3C-B850-BC24AA56C28E}"/>
          </ac:spMkLst>
        </pc:spChg>
        <pc:spChg chg="del">
          <ac:chgData name="tran ngan" userId="53bcb93868f6791d" providerId="LiveId" clId="{D52E3042-B761-417C-8316-A2A78B47240E}" dt="2022-05-08T16:37:36.472" v="715" actId="478"/>
          <ac:spMkLst>
            <pc:docMk/>
            <pc:sldMk cId="2406539697" sldId="436"/>
            <ac:spMk id="22" creationId="{0CB63EAB-FA3A-40CD-A42A-004DA5E1F69C}"/>
          </ac:spMkLst>
        </pc:spChg>
        <pc:spChg chg="del">
          <ac:chgData name="tran ngan" userId="53bcb93868f6791d" providerId="LiveId" clId="{D52E3042-B761-417C-8316-A2A78B47240E}" dt="2022-05-08T16:37:41.843" v="717" actId="478"/>
          <ac:spMkLst>
            <pc:docMk/>
            <pc:sldMk cId="2406539697" sldId="436"/>
            <ac:spMk id="23" creationId="{337BEB71-648F-4AEA-9872-12E1FDE455C8}"/>
          </ac:spMkLst>
        </pc:spChg>
        <pc:spChg chg="del">
          <ac:chgData name="tran ngan" userId="53bcb93868f6791d" providerId="LiveId" clId="{D52E3042-B761-417C-8316-A2A78B47240E}" dt="2022-05-08T16:37:30.125" v="713" actId="478"/>
          <ac:spMkLst>
            <pc:docMk/>
            <pc:sldMk cId="2406539697" sldId="436"/>
            <ac:spMk id="24" creationId="{982C19BE-91C0-4826-8EE5-7109C5BBAC56}"/>
          </ac:spMkLst>
        </pc:spChg>
        <pc:spChg chg="add mod">
          <ac:chgData name="tran ngan" userId="53bcb93868f6791d" providerId="LiveId" clId="{D52E3042-B761-417C-8316-A2A78B47240E}" dt="2022-05-08T16:38:28.270" v="722"/>
          <ac:spMkLst>
            <pc:docMk/>
            <pc:sldMk cId="2406539697" sldId="436"/>
            <ac:spMk id="25" creationId="{B2505972-EE06-3FAD-EEFA-8732FCADCC0D}"/>
          </ac:spMkLst>
        </pc:spChg>
        <pc:spChg chg="del">
          <ac:chgData name="tran ngan" userId="53bcb93868f6791d" providerId="LiveId" clId="{D52E3042-B761-417C-8316-A2A78B47240E}" dt="2022-05-08T16:37:28.392" v="712" actId="478"/>
          <ac:spMkLst>
            <pc:docMk/>
            <pc:sldMk cId="2406539697" sldId="436"/>
            <ac:spMk id="26" creationId="{63C8D07E-F312-4DCE-BFBB-90C0C15178C0}"/>
          </ac:spMkLst>
        </pc:spChg>
        <pc:spChg chg="del">
          <ac:chgData name="tran ngan" userId="53bcb93868f6791d" providerId="LiveId" clId="{D52E3042-B761-417C-8316-A2A78B47240E}" dt="2022-05-08T16:37:44.198" v="718" actId="478"/>
          <ac:spMkLst>
            <pc:docMk/>
            <pc:sldMk cId="2406539697" sldId="436"/>
            <ac:spMk id="27" creationId="{3687D333-EA09-4552-90BC-3174E5925891}"/>
          </ac:spMkLst>
        </pc:spChg>
        <pc:spChg chg="add mod">
          <ac:chgData name="tran ngan" userId="53bcb93868f6791d" providerId="LiveId" clId="{D52E3042-B761-417C-8316-A2A78B47240E}" dt="2022-05-08T16:38:28.270" v="722"/>
          <ac:spMkLst>
            <pc:docMk/>
            <pc:sldMk cId="2406539697" sldId="436"/>
            <ac:spMk id="28" creationId="{197FF8EE-4214-548C-5820-F14C319B007D}"/>
          </ac:spMkLst>
        </pc:spChg>
        <pc:spChg chg="del">
          <ac:chgData name="tran ngan" userId="53bcb93868f6791d" providerId="LiveId" clId="{D52E3042-B761-417C-8316-A2A78B47240E}" dt="2022-05-08T16:37:38.945" v="716" actId="478"/>
          <ac:spMkLst>
            <pc:docMk/>
            <pc:sldMk cId="2406539697" sldId="436"/>
            <ac:spMk id="29" creationId="{415879D9-E9D1-4B40-893D-3099B45F593B}"/>
          </ac:spMkLst>
        </pc:spChg>
        <pc:spChg chg="add mod">
          <ac:chgData name="tran ngan" userId="53bcb93868f6791d" providerId="LiveId" clId="{D52E3042-B761-417C-8316-A2A78B47240E}" dt="2022-05-08T16:39:25.057" v="779" actId="1076"/>
          <ac:spMkLst>
            <pc:docMk/>
            <pc:sldMk cId="2406539697" sldId="436"/>
            <ac:spMk id="30" creationId="{4AF246E1-CF2E-C3E1-40A9-006D9CEE2039}"/>
          </ac:spMkLst>
        </pc:spChg>
        <pc:picChg chg="del">
          <ac:chgData name="tran ngan" userId="53bcb93868f6791d" providerId="LiveId" clId="{D52E3042-B761-417C-8316-A2A78B47240E}" dt="2022-05-08T16:36:39.555" v="707" actId="478"/>
          <ac:picMkLst>
            <pc:docMk/>
            <pc:sldMk cId="2406539697" sldId="436"/>
            <ac:picMk id="3" creationId="{AD04225F-F9CB-4273-878A-FACEF858EF6C}"/>
          </ac:picMkLst>
        </pc:picChg>
        <pc:picChg chg="add mod">
          <ac:chgData name="tran ngan" userId="53bcb93868f6791d" providerId="LiveId" clId="{D52E3042-B761-417C-8316-A2A78B47240E}" dt="2022-05-08T16:37:02.410" v="711" actId="1076"/>
          <ac:picMkLst>
            <pc:docMk/>
            <pc:sldMk cId="2406539697" sldId="436"/>
            <ac:picMk id="4" creationId="{BAA180E1-D08A-AD0D-2377-8ACD94E21849}"/>
          </ac:picMkLst>
        </pc:picChg>
        <pc:picChg chg="add del">
          <ac:chgData name="tran ngan" userId="53bcb93868f6791d" providerId="LiveId" clId="{D52E3042-B761-417C-8316-A2A78B47240E}" dt="2022-05-08T16:37:48.984" v="720" actId="478"/>
          <ac:picMkLst>
            <pc:docMk/>
            <pc:sldMk cId="2406539697" sldId="436"/>
            <ac:picMk id="19" creationId="{A66B7A4B-51E6-4A77-93CF-FA08B300F5B9}"/>
          </ac:picMkLst>
        </pc:picChg>
      </pc:sldChg>
      <pc:sldChg chg="delSp add del mod">
        <pc:chgData name="tran ngan" userId="53bcb93868f6791d" providerId="LiveId" clId="{D52E3042-B761-417C-8316-A2A78B47240E}" dt="2022-05-08T16:39:56.020" v="785" actId="47"/>
        <pc:sldMkLst>
          <pc:docMk/>
          <pc:sldMk cId="3890947137" sldId="437"/>
        </pc:sldMkLst>
        <pc:picChg chg="del">
          <ac:chgData name="tran ngan" userId="53bcb93868f6791d" providerId="LiveId" clId="{D52E3042-B761-417C-8316-A2A78B47240E}" dt="2022-05-08T16:39:53.464" v="784" actId="478"/>
          <ac:picMkLst>
            <pc:docMk/>
            <pc:sldMk cId="3890947137" sldId="437"/>
            <ac:picMk id="4" creationId="{C86F2243-33DE-4339-86A1-2C6D32938CFB}"/>
          </ac:picMkLst>
        </pc:picChg>
      </pc:sldChg>
      <pc:sldChg chg="add del">
        <pc:chgData name="tran ngan" userId="53bcb93868f6791d" providerId="LiveId" clId="{D52E3042-B761-417C-8316-A2A78B47240E}" dt="2022-05-08T16:40:02.443" v="787" actId="47"/>
        <pc:sldMkLst>
          <pc:docMk/>
          <pc:sldMk cId="116157679" sldId="438"/>
        </pc:sldMkLst>
      </pc:sldChg>
      <pc:sldChg chg="add del">
        <pc:chgData name="tran ngan" userId="53bcb93868f6791d" providerId="LiveId" clId="{D52E3042-B761-417C-8316-A2A78B47240E}" dt="2022-05-08T16:40:06.474" v="788" actId="47"/>
        <pc:sldMkLst>
          <pc:docMk/>
          <pc:sldMk cId="1783937947" sldId="439"/>
        </pc:sldMkLst>
      </pc:sldChg>
      <pc:sldChg chg="add del">
        <pc:chgData name="tran ngan" userId="53bcb93868f6791d" providerId="LiveId" clId="{D52E3042-B761-417C-8316-A2A78B47240E}" dt="2022-05-08T16:40:07.438" v="789" actId="47"/>
        <pc:sldMkLst>
          <pc:docMk/>
          <pc:sldMk cId="507004628" sldId="440"/>
        </pc:sldMkLst>
      </pc:sldChg>
      <pc:sldChg chg="addSp delSp modSp add mod ord">
        <pc:chgData name="tran ngan" userId="53bcb93868f6791d" providerId="LiveId" clId="{D52E3042-B761-417C-8316-A2A78B47240E}" dt="2022-05-08T16:44:05.374" v="836" actId="1076"/>
        <pc:sldMkLst>
          <pc:docMk/>
          <pc:sldMk cId="4058992289" sldId="441"/>
        </pc:sldMkLst>
        <pc:spChg chg="mod">
          <ac:chgData name="tran ngan" userId="53bcb93868f6791d" providerId="LiveId" clId="{D52E3042-B761-417C-8316-A2A78B47240E}" dt="2022-05-08T16:43:53.857" v="832" actId="1076"/>
          <ac:spMkLst>
            <pc:docMk/>
            <pc:sldMk cId="4058992289" sldId="441"/>
            <ac:spMk id="21" creationId="{D3D20201-8348-4D3C-B850-BC24AA56C28E}"/>
          </ac:spMkLst>
        </pc:spChg>
        <pc:spChg chg="mod">
          <ac:chgData name="tran ngan" userId="53bcb93868f6791d" providerId="LiveId" clId="{D52E3042-B761-417C-8316-A2A78B47240E}" dt="2022-05-08T16:44:05.374" v="836" actId="1076"/>
          <ac:spMkLst>
            <pc:docMk/>
            <pc:sldMk cId="4058992289" sldId="441"/>
            <ac:spMk id="22" creationId="{0CB63EAB-FA3A-40CD-A42A-004DA5E1F69C}"/>
          </ac:spMkLst>
        </pc:spChg>
        <pc:picChg chg="del">
          <ac:chgData name="tran ngan" userId="53bcb93868f6791d" providerId="LiveId" clId="{D52E3042-B761-417C-8316-A2A78B47240E}" dt="2022-05-08T16:40:00.562" v="786" actId="478"/>
          <ac:picMkLst>
            <pc:docMk/>
            <pc:sldMk cId="4058992289" sldId="441"/>
            <ac:picMk id="3" creationId="{B6FC9BE5-19E0-43B8-60A1-6504F03C7B77}"/>
          </ac:picMkLst>
        </pc:picChg>
        <pc:picChg chg="add del mod">
          <ac:chgData name="tran ngan" userId="53bcb93868f6791d" providerId="LiveId" clId="{D52E3042-B761-417C-8316-A2A78B47240E}" dt="2022-05-08T16:43:06.002" v="804" actId="478"/>
          <ac:picMkLst>
            <pc:docMk/>
            <pc:sldMk cId="4058992289" sldId="441"/>
            <ac:picMk id="4" creationId="{C98799D4-2BCB-0518-B10F-FC1F35C758BB}"/>
          </ac:picMkLst>
        </pc:picChg>
        <pc:picChg chg="add del mod">
          <ac:chgData name="tran ngan" userId="53bcb93868f6791d" providerId="LiveId" clId="{D52E3042-B761-417C-8316-A2A78B47240E}" dt="2022-05-08T16:41:25.092" v="800" actId="21"/>
          <ac:picMkLst>
            <pc:docMk/>
            <pc:sldMk cId="4058992289" sldId="441"/>
            <ac:picMk id="6" creationId="{62A2A9AC-885E-41A7-99E0-68745274058F}"/>
          </ac:picMkLst>
        </pc:picChg>
        <pc:picChg chg="add mod">
          <ac:chgData name="tran ngan" userId="53bcb93868f6791d" providerId="LiveId" clId="{D52E3042-B761-417C-8316-A2A78B47240E}" dt="2022-05-08T16:43:11.714" v="807" actId="14100"/>
          <ac:picMkLst>
            <pc:docMk/>
            <pc:sldMk cId="4058992289" sldId="441"/>
            <ac:picMk id="8" creationId="{8AC9BC85-F095-FAF1-CB2A-E8F517A82A7E}"/>
          </ac:picMkLst>
        </pc:picChg>
      </pc:sldChg>
      <pc:sldChg chg="addSp delSp modSp add mod ord">
        <pc:chgData name="tran ngan" userId="53bcb93868f6791d" providerId="LiveId" clId="{D52E3042-B761-417C-8316-A2A78B47240E}" dt="2022-05-08T16:45:58.163" v="848" actId="1076"/>
        <pc:sldMkLst>
          <pc:docMk/>
          <pc:sldMk cId="2707469444" sldId="442"/>
        </pc:sldMkLst>
        <pc:spChg chg="mod">
          <ac:chgData name="tran ngan" userId="53bcb93868f6791d" providerId="LiveId" clId="{D52E3042-B761-417C-8316-A2A78B47240E}" dt="2022-05-08T16:45:58.163" v="848" actId="1076"/>
          <ac:spMkLst>
            <pc:docMk/>
            <pc:sldMk cId="2707469444" sldId="442"/>
            <ac:spMk id="24" creationId="{982C19BE-91C0-4826-8EE5-7109C5BBAC56}"/>
          </ac:spMkLst>
        </pc:spChg>
        <pc:picChg chg="add mod">
          <ac:chgData name="tran ngan" userId="53bcb93868f6791d" providerId="LiveId" clId="{D52E3042-B761-417C-8316-A2A78B47240E}" dt="2022-05-08T16:45:45.161" v="840" actId="1076"/>
          <ac:picMkLst>
            <pc:docMk/>
            <pc:sldMk cId="2707469444" sldId="442"/>
            <ac:picMk id="3" creationId="{ADB18B68-C44C-6FCF-397D-0B5898969D4E}"/>
          </ac:picMkLst>
        </pc:picChg>
        <pc:picChg chg="del">
          <ac:chgData name="tran ngan" userId="53bcb93868f6791d" providerId="LiveId" clId="{D52E3042-B761-417C-8316-A2A78B47240E}" dt="2022-05-08T16:40:18.143" v="793" actId="478"/>
          <ac:picMkLst>
            <pc:docMk/>
            <pc:sldMk cId="2707469444" sldId="442"/>
            <ac:picMk id="4" creationId="{F84EF9F2-EBF4-19E3-CDC7-A618D04D283C}"/>
          </ac:picMkLst>
        </pc:picChg>
        <pc:picChg chg="add del mod">
          <ac:chgData name="tran ngan" userId="53bcb93868f6791d" providerId="LiveId" clId="{D52E3042-B761-417C-8316-A2A78B47240E}" dt="2022-05-08T16:44:20.013" v="837" actId="21"/>
          <ac:picMkLst>
            <pc:docMk/>
            <pc:sldMk cId="2707469444" sldId="442"/>
            <ac:picMk id="12" creationId="{EA51623B-A144-8E05-3B6F-4715664AE793}"/>
          </ac:picMkLst>
        </pc:picChg>
      </pc:sldChg>
      <pc:sldChg chg="addSp delSp modSp new mod ord modAnim modNotesTx">
        <pc:chgData name="tran ngan" userId="53bcb93868f6791d" providerId="LiveId" clId="{D52E3042-B761-417C-8316-A2A78B47240E}" dt="2022-05-08T16:48:17.094" v="863" actId="2711"/>
        <pc:sldMkLst>
          <pc:docMk/>
          <pc:sldMk cId="3672260010" sldId="443"/>
        </pc:sldMkLst>
        <pc:spChg chg="del">
          <ac:chgData name="tran ngan" userId="53bcb93868f6791d" providerId="LiveId" clId="{D52E3042-B761-417C-8316-A2A78B47240E}" dt="2022-05-08T16:47:13.277" v="853"/>
          <ac:spMkLst>
            <pc:docMk/>
            <pc:sldMk cId="3672260010" sldId="443"/>
            <ac:spMk id="3" creationId="{39EF7B35-0FCC-8503-AAD8-05126596ABB4}"/>
          </ac:spMkLst>
        </pc:spChg>
        <pc:picChg chg="add mod">
          <ac:chgData name="tran ngan" userId="53bcb93868f6791d" providerId="LiveId" clId="{D52E3042-B761-417C-8316-A2A78B47240E}" dt="2022-05-08T16:47:41.050" v="857" actId="1076"/>
          <ac:picMkLst>
            <pc:docMk/>
            <pc:sldMk cId="3672260010" sldId="443"/>
            <ac:picMk id="5" creationId="{112C62CC-590C-9431-6F1D-3CBC6C267780}"/>
          </ac:picMkLst>
        </pc:picChg>
        <pc:picChg chg="add mod ord">
          <ac:chgData name="tran ngan" userId="53bcb93868f6791d" providerId="LiveId" clId="{D52E3042-B761-417C-8316-A2A78B47240E}" dt="2022-05-08T16:47:45.523" v="859" actId="1076"/>
          <ac:picMkLst>
            <pc:docMk/>
            <pc:sldMk cId="3672260010" sldId="443"/>
            <ac:picMk id="6" creationId="{1564FE7C-24FF-026D-A0DE-AC52C84BFD7D}"/>
          </ac:picMkLst>
        </pc:picChg>
      </pc:sldChg>
      <pc:sldChg chg="delSp add del modAnim">
        <pc:chgData name="tran ngan" userId="53bcb93868f6791d" providerId="LiveId" clId="{D52E3042-B761-417C-8316-A2A78B47240E}" dt="2022-05-08T16:54:58.879" v="909" actId="47"/>
        <pc:sldMkLst>
          <pc:docMk/>
          <pc:sldMk cId="2207474035" sldId="444"/>
        </pc:sldMkLst>
        <pc:picChg chg="del">
          <ac:chgData name="tran ngan" userId="53bcb93868f6791d" providerId="LiveId" clId="{D52E3042-B761-417C-8316-A2A78B47240E}" dt="2022-05-08T16:54:55.470" v="907" actId="21"/>
          <ac:picMkLst>
            <pc:docMk/>
            <pc:sldMk cId="2207474035" sldId="444"/>
            <ac:picMk id="27" creationId="{C3DCF1CA-5CC2-40C0-9E3A-DAE0F3FAF56E}"/>
          </ac:picMkLst>
        </pc:picChg>
      </pc:sldChg>
      <pc:sldChg chg="new del ord">
        <pc:chgData name="tran ngan" userId="53bcb93868f6791d" providerId="LiveId" clId="{D52E3042-B761-417C-8316-A2A78B47240E}" dt="2022-05-08T16:51:18.884" v="872" actId="47"/>
        <pc:sldMkLst>
          <pc:docMk/>
          <pc:sldMk cId="1758604050" sldId="445"/>
        </pc:sldMkLst>
      </pc:sldChg>
      <pc:sldChg chg="addSp delSp modSp add mod modAnim">
        <pc:chgData name="tran ngan" userId="53bcb93868f6791d" providerId="LiveId" clId="{D52E3042-B761-417C-8316-A2A78B47240E}" dt="2022-05-08T16:54:57.161" v="908"/>
        <pc:sldMkLst>
          <pc:docMk/>
          <pc:sldMk cId="3630691686" sldId="445"/>
        </pc:sldMkLst>
        <pc:spChg chg="del">
          <ac:chgData name="tran ngan" userId="53bcb93868f6791d" providerId="LiveId" clId="{D52E3042-B761-417C-8316-A2A78B47240E}" dt="2022-05-08T16:54:41.757" v="902" actId="478"/>
          <ac:spMkLst>
            <pc:docMk/>
            <pc:sldMk cId="3630691686" sldId="445"/>
            <ac:spMk id="29" creationId="{02D25ADB-E6A7-4AB0-9FC1-A967C880D827}"/>
          </ac:spMkLst>
        </pc:spChg>
        <pc:spChg chg="del">
          <ac:chgData name="tran ngan" userId="53bcb93868f6791d" providerId="LiveId" clId="{D52E3042-B761-417C-8316-A2A78B47240E}" dt="2022-05-08T16:54:40.145" v="901" actId="478"/>
          <ac:spMkLst>
            <pc:docMk/>
            <pc:sldMk cId="3630691686" sldId="445"/>
            <ac:spMk id="30" creationId="{CE47D31B-7E57-40BF-860F-38501EB2FA4E}"/>
          </ac:spMkLst>
        </pc:spChg>
        <pc:spChg chg="del">
          <ac:chgData name="tran ngan" userId="53bcb93868f6791d" providerId="LiveId" clId="{D52E3042-B761-417C-8316-A2A78B47240E}" dt="2022-05-08T16:54:38.598" v="900" actId="478"/>
          <ac:spMkLst>
            <pc:docMk/>
            <pc:sldMk cId="3630691686" sldId="445"/>
            <ac:spMk id="31" creationId="{6B948113-30B5-49A5-BE4A-4ABC831F9177}"/>
          </ac:spMkLst>
        </pc:spChg>
        <pc:spChg chg="del">
          <ac:chgData name="tran ngan" userId="53bcb93868f6791d" providerId="LiveId" clId="{D52E3042-B761-417C-8316-A2A78B47240E}" dt="2022-05-08T16:54:36.449" v="899" actId="478"/>
          <ac:spMkLst>
            <pc:docMk/>
            <pc:sldMk cId="3630691686" sldId="445"/>
            <ac:spMk id="32" creationId="{DB01DA5C-3192-416B-B3DC-9705BA19163A}"/>
          </ac:spMkLst>
        </pc:spChg>
        <pc:spChg chg="del">
          <ac:chgData name="tran ngan" userId="53bcb93868f6791d" providerId="LiveId" clId="{D52E3042-B761-417C-8316-A2A78B47240E}" dt="2022-05-08T16:54:43.458" v="903" actId="478"/>
          <ac:spMkLst>
            <pc:docMk/>
            <pc:sldMk cId="3630691686" sldId="445"/>
            <ac:spMk id="33" creationId="{72FBA72A-6406-4CFA-A937-6271629B5F6D}"/>
          </ac:spMkLst>
        </pc:spChg>
        <pc:spChg chg="del">
          <ac:chgData name="tran ngan" userId="53bcb93868f6791d" providerId="LiveId" clId="{D52E3042-B761-417C-8316-A2A78B47240E}" dt="2022-05-08T16:54:44.886" v="904" actId="478"/>
          <ac:spMkLst>
            <pc:docMk/>
            <pc:sldMk cId="3630691686" sldId="445"/>
            <ac:spMk id="34" creationId="{61E1B517-3D78-48F9-81C4-1A8086B70123}"/>
          </ac:spMkLst>
        </pc:spChg>
        <pc:spChg chg="del">
          <ac:chgData name="tran ngan" userId="53bcb93868f6791d" providerId="LiveId" clId="{D52E3042-B761-417C-8316-A2A78B47240E}" dt="2022-05-08T16:54:46.451" v="905" actId="478"/>
          <ac:spMkLst>
            <pc:docMk/>
            <pc:sldMk cId="3630691686" sldId="445"/>
            <ac:spMk id="35" creationId="{3900EFFE-53D6-4AC2-9886-556D7564A25F}"/>
          </ac:spMkLst>
        </pc:spChg>
        <pc:spChg chg="del">
          <ac:chgData name="tran ngan" userId="53bcb93868f6791d" providerId="LiveId" clId="{D52E3042-B761-417C-8316-A2A78B47240E}" dt="2022-05-08T16:54:47.950" v="906" actId="478"/>
          <ac:spMkLst>
            <pc:docMk/>
            <pc:sldMk cId="3630691686" sldId="445"/>
            <ac:spMk id="36" creationId="{D83FCEED-C6B7-4E27-83BF-50488736D584}"/>
          </ac:spMkLst>
        </pc:spChg>
        <pc:picChg chg="add mod">
          <ac:chgData name="tran ngan" userId="53bcb93868f6791d" providerId="LiveId" clId="{D52E3042-B761-417C-8316-A2A78B47240E}" dt="2022-05-08T16:54:57.161" v="908"/>
          <ac:picMkLst>
            <pc:docMk/>
            <pc:sldMk cId="3630691686" sldId="445"/>
            <ac:picMk id="27" creationId="{EC2F79CA-B0FA-8388-7ED9-B7586F78F8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18051-4350-475A-A3DC-684C8DA58C46}" type="datetimeFigureOut">
              <a:rPr lang="en-US" smtClean="0"/>
              <a:t>3/30/2026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E859F-8AD2-4EE9-8BBA-71F1D186F2DE}" type="slidenum">
              <a:rPr lang="en-US" smtClean="0"/>
              <a:t>‹#›</a:t>
            </a:fld>
            <a:endParaRPr lang="en-US"/>
          </a:p>
        </p:txBody>
      </p:sp>
    </p:spTree>
    <p:extLst>
      <p:ext uri="{BB962C8B-B14F-4D97-AF65-F5344CB8AC3E}">
        <p14:creationId xmlns:p14="http://schemas.microsoft.com/office/powerpoint/2010/main" val="189145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047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19</a:t>
            </a:fld>
            <a:endParaRPr lang="en-US"/>
          </a:p>
        </p:txBody>
      </p:sp>
    </p:spTree>
    <p:extLst>
      <p:ext uri="{BB962C8B-B14F-4D97-AF65-F5344CB8AC3E}">
        <p14:creationId xmlns:p14="http://schemas.microsoft.com/office/powerpoint/2010/main" val="354146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20</a:t>
            </a:fld>
            <a:endParaRPr lang="en-US"/>
          </a:p>
        </p:txBody>
      </p:sp>
    </p:spTree>
    <p:extLst>
      <p:ext uri="{BB962C8B-B14F-4D97-AF65-F5344CB8AC3E}">
        <p14:creationId xmlns:p14="http://schemas.microsoft.com/office/powerpoint/2010/main" val="120410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Game: Slap the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 divides the class into 2 teams: BOYS and GIRLS.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 shows 1 sentence on the TV, 1 boy and 1 girl of each team come to the board, look at the sentences and choose the best words to make correct sentences. (Pupils slap the words on the board)</a:t>
            </a: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5411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29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243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960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5894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3155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2266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0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e33de025d8_0_9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e33de025d8_0_9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646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29</a:t>
            </a:fld>
            <a:endParaRPr lang="en-US"/>
          </a:p>
        </p:txBody>
      </p:sp>
    </p:spTree>
    <p:extLst>
      <p:ext uri="{BB962C8B-B14F-4D97-AF65-F5344CB8AC3E}">
        <p14:creationId xmlns:p14="http://schemas.microsoft.com/office/powerpoint/2010/main" val="193734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30</a:t>
            </a:fld>
            <a:endParaRPr lang="en-US"/>
          </a:p>
        </p:txBody>
      </p:sp>
    </p:spTree>
    <p:extLst>
      <p:ext uri="{BB962C8B-B14F-4D97-AF65-F5344CB8AC3E}">
        <p14:creationId xmlns:p14="http://schemas.microsoft.com/office/powerpoint/2010/main" val="133405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575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b="1"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Tell pupils that they are going to look at the cards in 60 seconds, memorise the words, then remember as many of the words as possible. Explain how the game is played. Check comprehension.</a:t>
            </a:r>
          </a:p>
          <a:p>
            <a:r>
              <a:rPr lang="en-US" sz="1200" b="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Put the cards on a desk or stick them on the board. Then cover them with a piece of cloth. Do not let pupils see what is beneath the piece of cloth.</a:t>
            </a:r>
          </a:p>
          <a:p>
            <a:r>
              <a:rPr lang="en-US" sz="1200" b="1" kern="1200" dirty="0">
                <a:solidFill>
                  <a:schemeClr val="tx1"/>
                </a:solidFill>
                <a:effectLst/>
                <a:latin typeface="+mn-lt"/>
                <a:ea typeface="+mn-ea"/>
                <a:cs typeface="+mn-cs"/>
              </a:rPr>
              <a:t>Step 3</a:t>
            </a:r>
            <a:r>
              <a:rPr lang="en-US" sz="1200" kern="1200" dirty="0">
                <a:solidFill>
                  <a:schemeClr val="tx1"/>
                </a:solidFill>
                <a:effectLst/>
                <a:latin typeface="+mn-lt"/>
                <a:ea typeface="+mn-ea"/>
                <a:cs typeface="+mn-cs"/>
              </a:rPr>
              <a:t>: Divide the class into 2 or 4 groups. Remove the cloth and show the cards for 60 seconds. Then cover them again. In their groups, pupils try to say as many of the words as they can remember.</a:t>
            </a:r>
          </a:p>
          <a:p>
            <a:r>
              <a:rPr lang="en-US" sz="1200" b="1" kern="1200" dirty="0">
                <a:solidFill>
                  <a:schemeClr val="tx1"/>
                </a:solidFill>
                <a:effectLst/>
                <a:latin typeface="+mn-lt"/>
                <a:ea typeface="+mn-ea"/>
                <a:cs typeface="+mn-cs"/>
              </a:rPr>
              <a:t>Step 4</a:t>
            </a:r>
            <a:r>
              <a:rPr lang="en-US" sz="1200" kern="1200" dirty="0">
                <a:solidFill>
                  <a:schemeClr val="tx1"/>
                </a:solidFill>
                <a:effectLst/>
                <a:latin typeface="+mn-lt"/>
                <a:ea typeface="+mn-ea"/>
                <a:cs typeface="+mn-cs"/>
              </a:rPr>
              <a:t>: Have the groups say the names of the things aloud. For each correct word, give them a star or a point. The group with the most stars / points wins.</a:t>
            </a:r>
          </a:p>
          <a:p>
            <a:r>
              <a:rPr lang="pt-BR" sz="1200" b="1" kern="1200" dirty="0">
                <a:solidFill>
                  <a:schemeClr val="tx1"/>
                </a:solidFill>
                <a:effectLst/>
                <a:latin typeface="+mn-lt"/>
                <a:ea typeface="+mn-ea"/>
                <a:cs typeface="+mn-cs"/>
              </a:rPr>
              <a:t>Option 3: </a:t>
            </a:r>
            <a:r>
              <a:rPr lang="pt-BR" sz="1200" kern="1200" dirty="0">
                <a:solidFill>
                  <a:schemeClr val="tx1"/>
                </a:solidFill>
                <a:effectLst/>
                <a:latin typeface="+mn-lt"/>
                <a:ea typeface="+mn-ea"/>
                <a:cs typeface="+mn-cs"/>
              </a:rPr>
              <a:t>Teacher tells pupils to make sentences with </a:t>
            </a:r>
            <a:r>
              <a:rPr lang="pt-BR" sz="1200" i="1" kern="1200" dirty="0">
                <a:solidFill>
                  <a:schemeClr val="tx1"/>
                </a:solidFill>
                <a:effectLst/>
                <a:latin typeface="+mn-lt"/>
                <a:ea typeface="+mn-ea"/>
                <a:cs typeface="+mn-cs"/>
              </a:rPr>
              <a:t>I’m...........</a:t>
            </a:r>
            <a:endParaRPr lang="en-US" sz="1200" dirty="0">
              <a:latin typeface="+mn-lt"/>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901A7-A616-40A2-A0E9-00A5DEC75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2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4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b="1" dirty="0"/>
              <a:t>Game: Matching pairs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Divide the class into two teams. (Boys and Girls)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Ask pupils to choose the matching pairs. (words with pictures)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Pupils come to the front and choose the pictures in order to match with the words. Who can make it will have points for the team.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Give points for the pupils. Encourage the pupils to join the activity.</a:t>
            </a:r>
            <a:endParaRPr lang="en-US" sz="1400" b="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4</a:t>
            </a:fld>
            <a:endParaRPr lang="en-US"/>
          </a:p>
        </p:txBody>
      </p:sp>
    </p:spTree>
    <p:extLst>
      <p:ext uri="{BB962C8B-B14F-4D97-AF65-F5344CB8AC3E}">
        <p14:creationId xmlns:p14="http://schemas.microsoft.com/office/powerpoint/2010/main" val="102796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7</a:t>
            </a:fld>
            <a:endParaRPr lang="en-US"/>
          </a:p>
        </p:txBody>
      </p:sp>
    </p:spTree>
    <p:extLst>
      <p:ext uri="{BB962C8B-B14F-4D97-AF65-F5344CB8AC3E}">
        <p14:creationId xmlns:p14="http://schemas.microsoft.com/office/powerpoint/2010/main" val="10135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8</a:t>
            </a:fld>
            <a:endParaRPr lang="en-US"/>
          </a:p>
        </p:txBody>
      </p:sp>
    </p:spTree>
    <p:extLst>
      <p:ext uri="{BB962C8B-B14F-4D97-AF65-F5344CB8AC3E}">
        <p14:creationId xmlns:p14="http://schemas.microsoft.com/office/powerpoint/2010/main" val="205144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pupils to look at the pictures.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picture is missing, they have to say quickly what the picture 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game will become harder when there are 2 pictures missing.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game can be play in groups or by the whole class.</a:t>
            </a:r>
            <a:endParaRPr lang="en-US" dirty="0"/>
          </a:p>
        </p:txBody>
      </p:sp>
      <p:sp>
        <p:nvSpPr>
          <p:cNvPr id="4" name="Slide Number Placeholder 3"/>
          <p:cNvSpPr>
            <a:spLocks noGrp="1"/>
          </p:cNvSpPr>
          <p:nvPr>
            <p:ph type="sldNum" sz="quarter" idx="10"/>
          </p:nvPr>
        </p:nvSpPr>
        <p:spPr/>
        <p:txBody>
          <a:bodyPr/>
          <a:lstStyle/>
          <a:p>
            <a:fld id="{09AE859F-8AD2-4EE9-8BBA-71F1D186F2DE}" type="slidenum">
              <a:rPr lang="en-US" smtClean="0"/>
              <a:t>9</a:t>
            </a:fld>
            <a:endParaRPr lang="en-US"/>
          </a:p>
        </p:txBody>
      </p:sp>
    </p:spTree>
    <p:extLst>
      <p:ext uri="{BB962C8B-B14F-4D97-AF65-F5344CB8AC3E}">
        <p14:creationId xmlns:p14="http://schemas.microsoft.com/office/powerpoint/2010/main" val="418625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04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147908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6152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70941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957484"/>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Barriecito"/>
              <a:buNone/>
              <a:defRPr sz="7333">
                <a:latin typeface="Barriecito"/>
                <a:ea typeface="Barriecito"/>
                <a:cs typeface="Barriecito"/>
                <a:sym typeface="Barrieci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88133" y="4973717"/>
            <a:ext cx="6815600" cy="58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2800"/>
              <a:buNone/>
              <a:defRPr sz="2400">
                <a:solidFill>
                  <a:srgbClr val="FF496C"/>
                </a:solidFill>
                <a:latin typeface="Catamaran"/>
                <a:ea typeface="Catamaran"/>
                <a:cs typeface="Catamaran"/>
                <a:sym typeface="Catamara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 y="-397567"/>
            <a:ext cx="776100" cy="842467"/>
            <a:chOff x="1189975" y="353200"/>
            <a:chExt cx="582075" cy="631850"/>
          </a:xfrm>
        </p:grpSpPr>
        <p:sp>
          <p:nvSpPr>
            <p:cNvPr id="12" name="Google Shape;12;p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860501" y="-126500"/>
            <a:ext cx="48123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40634" y="897377"/>
            <a:ext cx="134533" cy="104267"/>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551400" y="807344"/>
            <a:ext cx="109467" cy="93867"/>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455433" y="527611"/>
            <a:ext cx="86800" cy="83267"/>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568933" y="618145"/>
            <a:ext cx="86867" cy="77767"/>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0" y="291511"/>
            <a:ext cx="1857200" cy="1951200"/>
            <a:chOff x="0" y="218633"/>
            <a:chExt cx="1392900" cy="1463400"/>
          </a:xfrm>
        </p:grpSpPr>
        <p:sp>
          <p:nvSpPr>
            <p:cNvPr id="20" name="Google Shape;20;p2"/>
            <p:cNvSpPr/>
            <p:nvPr/>
          </p:nvSpPr>
          <p:spPr>
            <a:xfrm>
              <a:off x="0" y="218633"/>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1095033"/>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0" y="584533"/>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50400" y="719858"/>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0225" y="323883"/>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58550" y="1181858"/>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650" y="1421308"/>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50" y="1544883"/>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7650" y="415583"/>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47275" y="1312083"/>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04900" y="228658"/>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78450" y="860333"/>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5225" y="601358"/>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06275" y="1131383"/>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75150" y="990358"/>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01275" y="1217358"/>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04300" y="755533"/>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1416067" y="860411"/>
            <a:ext cx="88600" cy="86967"/>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395167" y="713378"/>
            <a:ext cx="82767" cy="74433"/>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66904" y="-472795"/>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11091317" y="2817351"/>
            <a:ext cx="1100683" cy="1607633"/>
            <a:chOff x="8318488" y="2113013"/>
            <a:chExt cx="825512" cy="1205725"/>
          </a:xfrm>
        </p:grpSpPr>
        <p:sp>
          <p:nvSpPr>
            <p:cNvPr id="41" name="Google Shape;41;p2"/>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a:off x="3" y="4729760"/>
            <a:ext cx="1403268" cy="2092112"/>
            <a:chOff x="2" y="3547320"/>
            <a:chExt cx="1052451" cy="1569084"/>
          </a:xfrm>
        </p:grpSpPr>
        <p:sp>
          <p:nvSpPr>
            <p:cNvPr id="45" name="Google Shape;45;p2"/>
            <p:cNvSpPr/>
            <p:nvPr/>
          </p:nvSpPr>
          <p:spPr>
            <a:xfrm>
              <a:off x="2" y="3547320"/>
              <a:ext cx="1052451" cy="1569084"/>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14465" y="3852914"/>
              <a:ext cx="313844" cy="249966"/>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3636" y="3904180"/>
              <a:ext cx="199395" cy="183513"/>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215427" y="5595991"/>
            <a:ext cx="904240" cy="787364"/>
            <a:chOff x="161570" y="4196993"/>
            <a:chExt cx="678180" cy="590523"/>
          </a:xfrm>
        </p:grpSpPr>
        <p:sp>
          <p:nvSpPr>
            <p:cNvPr id="49" name="Google Shape;49;p2"/>
            <p:cNvSpPr/>
            <p:nvPr/>
          </p:nvSpPr>
          <p:spPr>
            <a:xfrm>
              <a:off x="479446" y="4349506"/>
              <a:ext cx="167663" cy="125849"/>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61570" y="4216475"/>
              <a:ext cx="114991" cy="91091"/>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62844" y="4473619"/>
              <a:ext cx="112953" cy="93996"/>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2634" y="4196993"/>
              <a:ext cx="114990" cy="108932"/>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51243" y="4524783"/>
              <a:ext cx="99015" cy="955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15469" y="4366884"/>
              <a:ext cx="97741" cy="9198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28533" y="4591694"/>
              <a:ext cx="96060" cy="92136"/>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02331" y="4683626"/>
              <a:ext cx="72822" cy="7218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60647" y="4289701"/>
              <a:ext cx="136697" cy="111021"/>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55908" y="4671690"/>
              <a:ext cx="112950" cy="115826"/>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03046" y="4454607"/>
              <a:ext cx="136705" cy="125858"/>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3042567" y="6335529"/>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517517" y="180900"/>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270218" y="1088434"/>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557617" y="119863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75251" y="876767"/>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210085" y="1258233"/>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014585" y="1695233"/>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0959218" y="5920284"/>
            <a:ext cx="766967" cy="134180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10164718" y="5217118"/>
            <a:ext cx="1378500" cy="1262733"/>
            <a:chOff x="7623538" y="3912838"/>
            <a:chExt cx="1033875" cy="947050"/>
          </a:xfrm>
        </p:grpSpPr>
        <p:sp>
          <p:nvSpPr>
            <p:cNvPr id="69" name="Google Shape;69;p2"/>
            <p:cNvSpPr/>
            <p:nvPr/>
          </p:nvSpPr>
          <p:spPr>
            <a:xfrm>
              <a:off x="8405513" y="4309138"/>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640463" y="3912838"/>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187463" y="4346888"/>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23538" y="4090213"/>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896088" y="4589563"/>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857888" y="4063063"/>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rot="10800000">
            <a:off x="7327122" y="-6483"/>
            <a:ext cx="1222375" cy="413552"/>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37033" y="32668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65367" y="259610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771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157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sz="4667">
                <a:solidFill>
                  <a:schemeClr val="accent5"/>
                </a:solidFill>
                <a:latin typeface="Barriecito"/>
                <a:ea typeface="Barriecito"/>
                <a:cs typeface="Barriecito"/>
                <a:sym typeface="Barriec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13"/>
          <p:cNvSpPr txBox="1"/>
          <p:nvPr/>
        </p:nvSpPr>
        <p:spPr>
          <a:xfrm>
            <a:off x="1560900"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77" name="Google Shape;377;p13"/>
          <p:cNvSpPr txBox="1">
            <a:spLocks noGrp="1"/>
          </p:cNvSpPr>
          <p:nvPr>
            <p:ph type="subTitle" idx="1"/>
          </p:nvPr>
        </p:nvSpPr>
        <p:spPr>
          <a:xfrm>
            <a:off x="2933632" y="2837240"/>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78" name="Google Shape;378;p13"/>
          <p:cNvSpPr txBox="1">
            <a:spLocks noGrp="1"/>
          </p:cNvSpPr>
          <p:nvPr>
            <p:ph type="title" idx="2" hasCustomPrompt="1"/>
          </p:nvPr>
        </p:nvSpPr>
        <p:spPr>
          <a:xfrm>
            <a:off x="14449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79" name="Google Shape;379;p13"/>
          <p:cNvSpPr txBox="1">
            <a:spLocks noGrp="1"/>
          </p:cNvSpPr>
          <p:nvPr>
            <p:ph type="title" idx="3"/>
          </p:nvPr>
        </p:nvSpPr>
        <p:spPr>
          <a:xfrm flipH="1">
            <a:off x="2933525"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0" name="Google Shape;380;p13"/>
          <p:cNvSpPr txBox="1"/>
          <p:nvPr/>
        </p:nvSpPr>
        <p:spPr>
          <a:xfrm>
            <a:off x="1560900"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1" name="Google Shape;381;p13"/>
          <p:cNvSpPr txBox="1">
            <a:spLocks noGrp="1"/>
          </p:cNvSpPr>
          <p:nvPr>
            <p:ph type="subTitle" idx="4"/>
          </p:nvPr>
        </p:nvSpPr>
        <p:spPr>
          <a:xfrm>
            <a:off x="2933664" y="4536933"/>
            <a:ext cx="2954000" cy="633600"/>
          </a:xfrm>
          <a:prstGeom prst="rect">
            <a:avLst/>
          </a:prstGeom>
          <a:noFill/>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2" name="Google Shape;382;p13"/>
          <p:cNvSpPr txBox="1">
            <a:spLocks noGrp="1"/>
          </p:cNvSpPr>
          <p:nvPr>
            <p:ph type="title" idx="5" hasCustomPrompt="1"/>
          </p:nvPr>
        </p:nvSpPr>
        <p:spPr>
          <a:xfrm>
            <a:off x="14449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3" name="Google Shape;383;p13"/>
          <p:cNvSpPr txBox="1">
            <a:spLocks noGrp="1"/>
          </p:cNvSpPr>
          <p:nvPr>
            <p:ph type="title" idx="6"/>
          </p:nvPr>
        </p:nvSpPr>
        <p:spPr>
          <a:xfrm>
            <a:off x="2933695"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4" name="Google Shape;384;p13"/>
          <p:cNvSpPr txBox="1"/>
          <p:nvPr/>
        </p:nvSpPr>
        <p:spPr>
          <a:xfrm>
            <a:off x="6935567"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5" name="Google Shape;385;p13"/>
          <p:cNvSpPr txBox="1">
            <a:spLocks noGrp="1"/>
          </p:cNvSpPr>
          <p:nvPr>
            <p:ph type="subTitle" idx="7"/>
          </p:nvPr>
        </p:nvSpPr>
        <p:spPr>
          <a:xfrm>
            <a:off x="8022232" y="2837267"/>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6" name="Google Shape;386;p13"/>
          <p:cNvSpPr txBox="1">
            <a:spLocks noGrp="1"/>
          </p:cNvSpPr>
          <p:nvPr>
            <p:ph type="title" idx="8" hasCustomPrompt="1"/>
          </p:nvPr>
        </p:nvSpPr>
        <p:spPr>
          <a:xfrm>
            <a:off x="64033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7" name="Google Shape;387;p13"/>
          <p:cNvSpPr txBox="1">
            <a:spLocks noGrp="1"/>
          </p:cNvSpPr>
          <p:nvPr>
            <p:ph type="title" idx="9"/>
          </p:nvPr>
        </p:nvSpPr>
        <p:spPr>
          <a:xfrm>
            <a:off x="8022233"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8" name="Google Shape;388;p13"/>
          <p:cNvSpPr txBox="1"/>
          <p:nvPr/>
        </p:nvSpPr>
        <p:spPr>
          <a:xfrm>
            <a:off x="6935567"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9" name="Google Shape;389;p13"/>
          <p:cNvSpPr txBox="1">
            <a:spLocks noGrp="1"/>
          </p:cNvSpPr>
          <p:nvPr>
            <p:ph type="subTitle" idx="13"/>
          </p:nvPr>
        </p:nvSpPr>
        <p:spPr>
          <a:xfrm>
            <a:off x="8022264" y="4536941"/>
            <a:ext cx="2954000" cy="6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90" name="Google Shape;390;p13"/>
          <p:cNvSpPr txBox="1">
            <a:spLocks noGrp="1"/>
          </p:cNvSpPr>
          <p:nvPr>
            <p:ph type="title" idx="14" hasCustomPrompt="1"/>
          </p:nvPr>
        </p:nvSpPr>
        <p:spPr>
          <a:xfrm>
            <a:off x="64033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91" name="Google Shape;391;p13"/>
          <p:cNvSpPr txBox="1">
            <a:spLocks noGrp="1"/>
          </p:cNvSpPr>
          <p:nvPr>
            <p:ph type="title" idx="15"/>
          </p:nvPr>
        </p:nvSpPr>
        <p:spPr>
          <a:xfrm>
            <a:off x="8022267"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92" name="Google Shape;392;p13"/>
          <p:cNvSpPr/>
          <p:nvPr/>
        </p:nvSpPr>
        <p:spPr>
          <a:xfrm>
            <a:off x="11484567" y="6000761"/>
            <a:ext cx="483444" cy="49691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10631333" y="6208545"/>
            <a:ext cx="853235" cy="877003"/>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3"/>
          <p:cNvSpPr/>
          <p:nvPr/>
        </p:nvSpPr>
        <p:spPr>
          <a:xfrm rot="5400000">
            <a:off x="11300017" y="1363900"/>
            <a:ext cx="863867" cy="993200"/>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3"/>
          <p:cNvSpPr/>
          <p:nvPr/>
        </p:nvSpPr>
        <p:spPr>
          <a:xfrm rot="5400000">
            <a:off x="11125318" y="459901"/>
            <a:ext cx="990033" cy="1216433"/>
          </a:xfrm>
          <a:custGeom>
            <a:avLst/>
            <a:gdLst/>
            <a:ahLst/>
            <a:cxnLst/>
            <a:rect l="l" t="t" r="r" b="b"/>
            <a:pathLst>
              <a:path w="29701" h="36493" extrusionOk="0">
                <a:moveTo>
                  <a:pt x="51" y="1"/>
                </a:moveTo>
                <a:cubicBezTo>
                  <a:pt x="1" y="351"/>
                  <a:pt x="101" y="652"/>
                  <a:pt x="201" y="978"/>
                </a:cubicBezTo>
                <a:cubicBezTo>
                  <a:pt x="1479" y="4863"/>
                  <a:pt x="2808" y="8747"/>
                  <a:pt x="4011" y="12632"/>
                </a:cubicBezTo>
                <a:cubicBezTo>
                  <a:pt x="4838" y="15264"/>
                  <a:pt x="5514" y="17945"/>
                  <a:pt x="6241" y="20602"/>
                </a:cubicBezTo>
                <a:cubicBezTo>
                  <a:pt x="6467" y="21379"/>
                  <a:pt x="6692" y="22131"/>
                  <a:pt x="6918" y="22908"/>
                </a:cubicBezTo>
                <a:cubicBezTo>
                  <a:pt x="7287" y="22875"/>
                  <a:pt x="7656" y="22843"/>
                  <a:pt x="8025" y="22843"/>
                </a:cubicBezTo>
                <a:cubicBezTo>
                  <a:pt x="8508" y="22843"/>
                  <a:pt x="8991" y="22899"/>
                  <a:pt x="9474" y="23083"/>
                </a:cubicBezTo>
                <a:cubicBezTo>
                  <a:pt x="10427" y="23434"/>
                  <a:pt x="10803" y="24036"/>
                  <a:pt x="10878" y="25038"/>
                </a:cubicBezTo>
                <a:cubicBezTo>
                  <a:pt x="11003" y="26467"/>
                  <a:pt x="10402" y="27545"/>
                  <a:pt x="9499" y="28547"/>
                </a:cubicBezTo>
                <a:cubicBezTo>
                  <a:pt x="9199" y="28848"/>
                  <a:pt x="8848" y="29023"/>
                  <a:pt x="8447" y="29098"/>
                </a:cubicBezTo>
                <a:cubicBezTo>
                  <a:pt x="8798" y="30652"/>
                  <a:pt x="9449" y="32106"/>
                  <a:pt x="9499" y="33710"/>
                </a:cubicBezTo>
                <a:cubicBezTo>
                  <a:pt x="9675" y="33835"/>
                  <a:pt x="9875" y="33986"/>
                  <a:pt x="10076" y="34111"/>
                </a:cubicBezTo>
                <a:lnTo>
                  <a:pt x="12332" y="34111"/>
                </a:lnTo>
                <a:cubicBezTo>
                  <a:pt x="11843" y="34618"/>
                  <a:pt x="11368" y="34661"/>
                  <a:pt x="10918" y="34661"/>
                </a:cubicBezTo>
                <a:cubicBezTo>
                  <a:pt x="10828" y="34661"/>
                  <a:pt x="10739" y="34659"/>
                  <a:pt x="10651" y="34659"/>
                </a:cubicBezTo>
                <a:cubicBezTo>
                  <a:pt x="10593" y="34659"/>
                  <a:pt x="10535" y="34660"/>
                  <a:pt x="10477" y="34662"/>
                </a:cubicBezTo>
                <a:cubicBezTo>
                  <a:pt x="10527" y="34738"/>
                  <a:pt x="10602" y="34838"/>
                  <a:pt x="10677" y="34913"/>
                </a:cubicBezTo>
                <a:cubicBezTo>
                  <a:pt x="10709" y="34910"/>
                  <a:pt x="10740" y="34909"/>
                  <a:pt x="10772" y="34909"/>
                </a:cubicBezTo>
                <a:cubicBezTo>
                  <a:pt x="11101" y="34909"/>
                  <a:pt x="11437" y="35045"/>
                  <a:pt x="11761" y="35045"/>
                </a:cubicBezTo>
                <a:cubicBezTo>
                  <a:pt x="11975" y="35045"/>
                  <a:pt x="12184" y="34986"/>
                  <a:pt x="12382" y="34788"/>
                </a:cubicBezTo>
                <a:cubicBezTo>
                  <a:pt x="12386" y="34783"/>
                  <a:pt x="12396" y="34781"/>
                  <a:pt x="12409" y="34781"/>
                </a:cubicBezTo>
                <a:cubicBezTo>
                  <a:pt x="12467" y="34781"/>
                  <a:pt x="12591" y="34822"/>
                  <a:pt x="12632" y="34863"/>
                </a:cubicBezTo>
                <a:cubicBezTo>
                  <a:pt x="12869" y="35074"/>
                  <a:pt x="13134" y="35139"/>
                  <a:pt x="13394" y="35139"/>
                </a:cubicBezTo>
                <a:cubicBezTo>
                  <a:pt x="13629" y="35139"/>
                  <a:pt x="13859" y="35086"/>
                  <a:pt x="14061" y="35038"/>
                </a:cubicBezTo>
                <a:cubicBezTo>
                  <a:pt x="14236" y="35000"/>
                  <a:pt x="14401" y="34983"/>
                  <a:pt x="14558" y="34983"/>
                </a:cubicBezTo>
                <a:cubicBezTo>
                  <a:pt x="15236" y="34983"/>
                  <a:pt x="15772" y="35304"/>
                  <a:pt x="16342" y="35690"/>
                </a:cubicBezTo>
                <a:cubicBezTo>
                  <a:pt x="16854" y="36056"/>
                  <a:pt x="17366" y="36493"/>
                  <a:pt x="18063" y="36493"/>
                </a:cubicBezTo>
                <a:cubicBezTo>
                  <a:pt x="18082" y="36493"/>
                  <a:pt x="18102" y="36493"/>
                  <a:pt x="18121" y="36492"/>
                </a:cubicBezTo>
                <a:cubicBezTo>
                  <a:pt x="17996" y="35113"/>
                  <a:pt x="18096" y="33760"/>
                  <a:pt x="18873" y="32532"/>
                </a:cubicBezTo>
                <a:cubicBezTo>
                  <a:pt x="19438" y="31672"/>
                  <a:pt x="20171" y="31078"/>
                  <a:pt x="21261" y="31078"/>
                </a:cubicBezTo>
                <a:cubicBezTo>
                  <a:pt x="21284" y="31078"/>
                  <a:pt x="21306" y="31078"/>
                  <a:pt x="21329" y="31078"/>
                </a:cubicBezTo>
                <a:cubicBezTo>
                  <a:pt x="21755" y="31078"/>
                  <a:pt x="22131" y="31204"/>
                  <a:pt x="22407" y="31504"/>
                </a:cubicBezTo>
                <a:cubicBezTo>
                  <a:pt x="23309" y="32507"/>
                  <a:pt x="24011" y="33585"/>
                  <a:pt x="23560" y="35013"/>
                </a:cubicBezTo>
                <a:cubicBezTo>
                  <a:pt x="23535" y="35113"/>
                  <a:pt x="23535" y="35214"/>
                  <a:pt x="23510" y="35314"/>
                </a:cubicBezTo>
                <a:cubicBezTo>
                  <a:pt x="23587" y="35308"/>
                  <a:pt x="23665" y="35307"/>
                  <a:pt x="23744" y="35307"/>
                </a:cubicBezTo>
                <a:cubicBezTo>
                  <a:pt x="23910" y="35307"/>
                  <a:pt x="24078" y="35315"/>
                  <a:pt x="24243" y="35315"/>
                </a:cubicBezTo>
                <a:cubicBezTo>
                  <a:pt x="24711" y="35315"/>
                  <a:pt x="25160" y="35248"/>
                  <a:pt x="25489" y="34738"/>
                </a:cubicBezTo>
                <a:cubicBezTo>
                  <a:pt x="25540" y="34687"/>
                  <a:pt x="25690" y="34712"/>
                  <a:pt x="25790" y="34687"/>
                </a:cubicBezTo>
                <a:cubicBezTo>
                  <a:pt x="26492" y="34537"/>
                  <a:pt x="27018" y="34086"/>
                  <a:pt x="27595" y="33710"/>
                </a:cubicBezTo>
                <a:cubicBezTo>
                  <a:pt x="28447" y="33134"/>
                  <a:pt x="28672" y="32181"/>
                  <a:pt x="29048" y="31304"/>
                </a:cubicBezTo>
                <a:cubicBezTo>
                  <a:pt x="29525" y="30201"/>
                  <a:pt x="29700" y="29073"/>
                  <a:pt x="29374" y="27845"/>
                </a:cubicBezTo>
                <a:cubicBezTo>
                  <a:pt x="29199" y="27169"/>
                  <a:pt x="29199" y="26417"/>
                  <a:pt x="29124" y="25690"/>
                </a:cubicBezTo>
                <a:cubicBezTo>
                  <a:pt x="27946" y="25389"/>
                  <a:pt x="27494" y="24662"/>
                  <a:pt x="27895" y="23585"/>
                </a:cubicBezTo>
                <a:cubicBezTo>
                  <a:pt x="28322" y="22457"/>
                  <a:pt x="28823" y="21379"/>
                  <a:pt x="29299" y="20276"/>
                </a:cubicBezTo>
                <a:cubicBezTo>
                  <a:pt x="29449" y="19925"/>
                  <a:pt x="29525" y="19600"/>
                  <a:pt x="29525" y="19224"/>
                </a:cubicBezTo>
                <a:cubicBezTo>
                  <a:pt x="29500" y="18622"/>
                  <a:pt x="29500" y="18046"/>
                  <a:pt x="29474" y="17444"/>
                </a:cubicBezTo>
                <a:cubicBezTo>
                  <a:pt x="29174" y="17595"/>
                  <a:pt x="29124" y="17920"/>
                  <a:pt x="28948" y="18171"/>
                </a:cubicBezTo>
                <a:cubicBezTo>
                  <a:pt x="28709" y="18569"/>
                  <a:pt x="28296" y="18793"/>
                  <a:pt x="27860" y="18793"/>
                </a:cubicBezTo>
                <a:cubicBezTo>
                  <a:pt x="27747" y="18793"/>
                  <a:pt x="27633" y="18778"/>
                  <a:pt x="27520" y="18747"/>
                </a:cubicBezTo>
                <a:cubicBezTo>
                  <a:pt x="26743" y="18547"/>
                  <a:pt x="26517" y="18271"/>
                  <a:pt x="26492" y="17494"/>
                </a:cubicBezTo>
                <a:cubicBezTo>
                  <a:pt x="26467" y="16968"/>
                  <a:pt x="26617" y="16442"/>
                  <a:pt x="26793" y="15940"/>
                </a:cubicBezTo>
                <a:cubicBezTo>
                  <a:pt x="27219" y="14612"/>
                  <a:pt x="27545" y="13259"/>
                  <a:pt x="28146" y="11981"/>
                </a:cubicBezTo>
                <a:cubicBezTo>
                  <a:pt x="28297" y="11630"/>
                  <a:pt x="28397" y="11304"/>
                  <a:pt x="28221" y="10928"/>
                </a:cubicBezTo>
                <a:cubicBezTo>
                  <a:pt x="28177" y="10919"/>
                  <a:pt x="28135" y="10915"/>
                  <a:pt x="28094" y="10915"/>
                </a:cubicBezTo>
                <a:cubicBezTo>
                  <a:pt x="27786" y="10915"/>
                  <a:pt x="27560" y="11143"/>
                  <a:pt x="27294" y="11254"/>
                </a:cubicBezTo>
                <a:cubicBezTo>
                  <a:pt x="27079" y="11336"/>
                  <a:pt x="26899" y="11381"/>
                  <a:pt x="26743" y="11381"/>
                </a:cubicBezTo>
                <a:cubicBezTo>
                  <a:pt x="26425" y="11381"/>
                  <a:pt x="26201" y="11197"/>
                  <a:pt x="25966" y="10778"/>
                </a:cubicBezTo>
                <a:cubicBezTo>
                  <a:pt x="25665" y="10251"/>
                  <a:pt x="25665" y="9725"/>
                  <a:pt x="25765" y="9148"/>
                </a:cubicBezTo>
                <a:cubicBezTo>
                  <a:pt x="26141" y="6843"/>
                  <a:pt x="26943" y="4662"/>
                  <a:pt x="27620" y="2432"/>
                </a:cubicBezTo>
                <a:cubicBezTo>
                  <a:pt x="27870" y="1605"/>
                  <a:pt x="28297" y="853"/>
                  <a:pt x="28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3"/>
          <p:cNvSpPr/>
          <p:nvPr/>
        </p:nvSpPr>
        <p:spPr>
          <a:xfrm rot="5400000">
            <a:off x="11373467" y="-53050"/>
            <a:ext cx="534700" cy="1175467"/>
          </a:xfrm>
          <a:custGeom>
            <a:avLst/>
            <a:gdLst/>
            <a:ahLst/>
            <a:cxnLst/>
            <a:rect l="l" t="t" r="r" b="b"/>
            <a:pathLst>
              <a:path w="16041" h="35264" extrusionOk="0">
                <a:moveTo>
                  <a:pt x="1" y="1"/>
                </a:moveTo>
                <a:cubicBezTo>
                  <a:pt x="326" y="1830"/>
                  <a:pt x="652" y="3660"/>
                  <a:pt x="1003" y="5489"/>
                </a:cubicBezTo>
                <a:cubicBezTo>
                  <a:pt x="1805" y="9800"/>
                  <a:pt x="2557" y="14111"/>
                  <a:pt x="3459" y="18397"/>
                </a:cubicBezTo>
                <a:cubicBezTo>
                  <a:pt x="3860" y="20276"/>
                  <a:pt x="4286" y="22156"/>
                  <a:pt x="4687" y="24036"/>
                </a:cubicBezTo>
                <a:cubicBezTo>
                  <a:pt x="4863" y="24838"/>
                  <a:pt x="5038" y="25640"/>
                  <a:pt x="5189" y="26467"/>
                </a:cubicBezTo>
                <a:cubicBezTo>
                  <a:pt x="5241" y="26784"/>
                  <a:pt x="5171" y="26977"/>
                  <a:pt x="4959" y="26977"/>
                </a:cubicBezTo>
                <a:cubicBezTo>
                  <a:pt x="4869" y="26977"/>
                  <a:pt x="4754" y="26942"/>
                  <a:pt x="4612" y="26868"/>
                </a:cubicBezTo>
                <a:lnTo>
                  <a:pt x="4612" y="26868"/>
                </a:lnTo>
                <a:cubicBezTo>
                  <a:pt x="4036" y="27545"/>
                  <a:pt x="4036" y="27645"/>
                  <a:pt x="4813" y="28071"/>
                </a:cubicBezTo>
                <a:cubicBezTo>
                  <a:pt x="5289" y="28321"/>
                  <a:pt x="5765" y="28497"/>
                  <a:pt x="6266" y="28647"/>
                </a:cubicBezTo>
                <a:cubicBezTo>
                  <a:pt x="6993" y="28873"/>
                  <a:pt x="7494" y="29274"/>
                  <a:pt x="7620" y="30051"/>
                </a:cubicBezTo>
                <a:cubicBezTo>
                  <a:pt x="7880" y="29965"/>
                  <a:pt x="8134" y="29926"/>
                  <a:pt x="8380" y="29926"/>
                </a:cubicBezTo>
                <a:cubicBezTo>
                  <a:pt x="9864" y="29926"/>
                  <a:pt x="11032" y="31363"/>
                  <a:pt x="11204" y="32783"/>
                </a:cubicBezTo>
                <a:cubicBezTo>
                  <a:pt x="11229" y="33083"/>
                  <a:pt x="11204" y="33384"/>
                  <a:pt x="11204" y="33685"/>
                </a:cubicBezTo>
                <a:cubicBezTo>
                  <a:pt x="11504" y="34036"/>
                  <a:pt x="11931" y="34236"/>
                  <a:pt x="12156" y="34662"/>
                </a:cubicBezTo>
                <a:cubicBezTo>
                  <a:pt x="12306" y="34938"/>
                  <a:pt x="12632" y="35038"/>
                  <a:pt x="12933" y="35063"/>
                </a:cubicBezTo>
                <a:cubicBezTo>
                  <a:pt x="13710" y="35139"/>
                  <a:pt x="14462" y="35214"/>
                  <a:pt x="15239" y="35264"/>
                </a:cubicBezTo>
                <a:cubicBezTo>
                  <a:pt x="15414" y="34813"/>
                  <a:pt x="15740" y="34487"/>
                  <a:pt x="16041" y="34111"/>
                </a:cubicBezTo>
                <a:cubicBezTo>
                  <a:pt x="15514" y="32532"/>
                  <a:pt x="15214" y="30903"/>
                  <a:pt x="14838" y="29299"/>
                </a:cubicBezTo>
                <a:cubicBezTo>
                  <a:pt x="13484" y="23635"/>
                  <a:pt x="12081" y="17996"/>
                  <a:pt x="10326" y="12432"/>
                </a:cubicBezTo>
                <a:cubicBezTo>
                  <a:pt x="9474" y="9775"/>
                  <a:pt x="8697" y="7093"/>
                  <a:pt x="7845" y="4437"/>
                </a:cubicBezTo>
                <a:cubicBezTo>
                  <a:pt x="7519" y="3434"/>
                  <a:pt x="7093" y="2457"/>
                  <a:pt x="6743" y="1454"/>
                </a:cubicBezTo>
                <a:cubicBezTo>
                  <a:pt x="6567" y="978"/>
                  <a:pt x="6367" y="527"/>
                  <a:pt x="6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3"/>
          <p:cNvSpPr/>
          <p:nvPr/>
        </p:nvSpPr>
        <p:spPr>
          <a:xfrm rot="5400000">
            <a:off x="11557900" y="-228582"/>
            <a:ext cx="442067" cy="899233"/>
          </a:xfrm>
          <a:custGeom>
            <a:avLst/>
            <a:gdLst/>
            <a:ahLst/>
            <a:cxnLst/>
            <a:rect l="l" t="t" r="r" b="b"/>
            <a:pathLst>
              <a:path w="13262" h="26977" extrusionOk="0">
                <a:moveTo>
                  <a:pt x="11693" y="24278"/>
                </a:moveTo>
                <a:cubicBezTo>
                  <a:pt x="11720" y="24278"/>
                  <a:pt x="11749" y="24281"/>
                  <a:pt x="11780" y="24286"/>
                </a:cubicBezTo>
                <a:cubicBezTo>
                  <a:pt x="11880" y="24311"/>
                  <a:pt x="11955" y="24362"/>
                  <a:pt x="11955" y="24487"/>
                </a:cubicBezTo>
                <a:cubicBezTo>
                  <a:pt x="11916" y="24605"/>
                  <a:pt x="11846" y="24646"/>
                  <a:pt x="11745" y="24646"/>
                </a:cubicBezTo>
                <a:cubicBezTo>
                  <a:pt x="11717" y="24646"/>
                  <a:pt x="11687" y="24643"/>
                  <a:pt x="11655" y="24637"/>
                </a:cubicBezTo>
                <a:cubicBezTo>
                  <a:pt x="11554" y="24637"/>
                  <a:pt x="11479" y="24562"/>
                  <a:pt x="11504" y="24462"/>
                </a:cubicBezTo>
                <a:cubicBezTo>
                  <a:pt x="11524" y="24323"/>
                  <a:pt x="11591" y="24278"/>
                  <a:pt x="11693" y="24278"/>
                </a:cubicBezTo>
                <a:close/>
                <a:moveTo>
                  <a:pt x="1" y="1"/>
                </a:moveTo>
                <a:cubicBezTo>
                  <a:pt x="101" y="1254"/>
                  <a:pt x="176" y="2532"/>
                  <a:pt x="276" y="3785"/>
                </a:cubicBezTo>
                <a:cubicBezTo>
                  <a:pt x="351" y="4386"/>
                  <a:pt x="527" y="4963"/>
                  <a:pt x="853" y="5489"/>
                </a:cubicBezTo>
                <a:cubicBezTo>
                  <a:pt x="1329" y="6216"/>
                  <a:pt x="1605" y="7018"/>
                  <a:pt x="1855" y="7845"/>
                </a:cubicBezTo>
                <a:cubicBezTo>
                  <a:pt x="2231" y="8973"/>
                  <a:pt x="2407" y="10201"/>
                  <a:pt x="3133" y="11179"/>
                </a:cubicBezTo>
                <a:cubicBezTo>
                  <a:pt x="3334" y="11454"/>
                  <a:pt x="3459" y="11730"/>
                  <a:pt x="3509" y="12081"/>
                </a:cubicBezTo>
                <a:cubicBezTo>
                  <a:pt x="3585" y="12657"/>
                  <a:pt x="3660" y="13259"/>
                  <a:pt x="4161" y="13660"/>
                </a:cubicBezTo>
                <a:cubicBezTo>
                  <a:pt x="4336" y="13810"/>
                  <a:pt x="4361" y="14011"/>
                  <a:pt x="4361" y="14211"/>
                </a:cubicBezTo>
                <a:cubicBezTo>
                  <a:pt x="4336" y="14762"/>
                  <a:pt x="4336" y="15289"/>
                  <a:pt x="4913" y="15615"/>
                </a:cubicBezTo>
                <a:cubicBezTo>
                  <a:pt x="5063" y="15690"/>
                  <a:pt x="5163" y="15940"/>
                  <a:pt x="5088" y="16141"/>
                </a:cubicBezTo>
                <a:cubicBezTo>
                  <a:pt x="4988" y="16442"/>
                  <a:pt x="5113" y="16667"/>
                  <a:pt x="5289" y="16868"/>
                </a:cubicBezTo>
                <a:cubicBezTo>
                  <a:pt x="5890" y="17544"/>
                  <a:pt x="5840" y="18597"/>
                  <a:pt x="6592" y="19199"/>
                </a:cubicBezTo>
                <a:cubicBezTo>
                  <a:pt x="6642" y="19249"/>
                  <a:pt x="6667" y="19374"/>
                  <a:pt x="6667" y="19474"/>
                </a:cubicBezTo>
                <a:cubicBezTo>
                  <a:pt x="6717" y="20176"/>
                  <a:pt x="7219" y="20652"/>
                  <a:pt x="7469" y="21229"/>
                </a:cubicBezTo>
                <a:cubicBezTo>
                  <a:pt x="7794" y="21207"/>
                  <a:pt x="7838" y="20793"/>
                  <a:pt x="8102" y="20793"/>
                </a:cubicBezTo>
                <a:cubicBezTo>
                  <a:pt x="8144" y="20793"/>
                  <a:pt x="8191" y="20804"/>
                  <a:pt x="8246" y="20828"/>
                </a:cubicBezTo>
                <a:cubicBezTo>
                  <a:pt x="8672" y="20828"/>
                  <a:pt x="8948" y="21003"/>
                  <a:pt x="9023" y="21429"/>
                </a:cubicBezTo>
                <a:cubicBezTo>
                  <a:pt x="9900" y="22256"/>
                  <a:pt x="10602" y="23159"/>
                  <a:pt x="10702" y="24412"/>
                </a:cubicBezTo>
                <a:cubicBezTo>
                  <a:pt x="10727" y="24763"/>
                  <a:pt x="11003" y="24988"/>
                  <a:pt x="11354" y="25088"/>
                </a:cubicBezTo>
                <a:cubicBezTo>
                  <a:pt x="11655" y="25164"/>
                  <a:pt x="12031" y="25088"/>
                  <a:pt x="12231" y="25464"/>
                </a:cubicBezTo>
                <a:cubicBezTo>
                  <a:pt x="12281" y="25489"/>
                  <a:pt x="12331" y="25514"/>
                  <a:pt x="12356" y="25539"/>
                </a:cubicBezTo>
                <a:cubicBezTo>
                  <a:pt x="12328" y="25578"/>
                  <a:pt x="12303" y="25594"/>
                  <a:pt x="12281" y="25594"/>
                </a:cubicBezTo>
                <a:cubicBezTo>
                  <a:pt x="12247" y="25594"/>
                  <a:pt x="12222" y="25551"/>
                  <a:pt x="12206" y="25489"/>
                </a:cubicBezTo>
                <a:cubicBezTo>
                  <a:pt x="12031" y="25565"/>
                  <a:pt x="11630" y="25514"/>
                  <a:pt x="11730" y="25690"/>
                </a:cubicBezTo>
                <a:cubicBezTo>
                  <a:pt x="12006" y="26091"/>
                  <a:pt x="11981" y="26768"/>
                  <a:pt x="12632" y="26868"/>
                </a:cubicBezTo>
                <a:cubicBezTo>
                  <a:pt x="12774" y="26942"/>
                  <a:pt x="12889" y="26977"/>
                  <a:pt x="12979" y="26977"/>
                </a:cubicBezTo>
                <a:cubicBezTo>
                  <a:pt x="13191" y="26977"/>
                  <a:pt x="13261" y="26784"/>
                  <a:pt x="13209" y="26467"/>
                </a:cubicBezTo>
                <a:cubicBezTo>
                  <a:pt x="13058" y="25640"/>
                  <a:pt x="12883" y="24838"/>
                  <a:pt x="12707" y="24036"/>
                </a:cubicBezTo>
                <a:cubicBezTo>
                  <a:pt x="12306" y="22156"/>
                  <a:pt x="11880" y="20276"/>
                  <a:pt x="11479" y="18397"/>
                </a:cubicBezTo>
                <a:cubicBezTo>
                  <a:pt x="10577" y="14111"/>
                  <a:pt x="9825" y="9800"/>
                  <a:pt x="9023" y="5489"/>
                </a:cubicBezTo>
                <a:cubicBezTo>
                  <a:pt x="8672" y="3660"/>
                  <a:pt x="8346" y="1830"/>
                  <a:pt x="80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3"/>
          <p:cNvSpPr/>
          <p:nvPr/>
        </p:nvSpPr>
        <p:spPr>
          <a:xfrm rot="5400000">
            <a:off x="11454918" y="116134"/>
            <a:ext cx="410233" cy="1137033"/>
          </a:xfrm>
          <a:custGeom>
            <a:avLst/>
            <a:gdLst/>
            <a:ahLst/>
            <a:cxnLst/>
            <a:rect l="l" t="t" r="r" b="b"/>
            <a:pathLst>
              <a:path w="12307" h="34111" extrusionOk="0">
                <a:moveTo>
                  <a:pt x="51" y="1"/>
                </a:moveTo>
                <a:cubicBezTo>
                  <a:pt x="1" y="527"/>
                  <a:pt x="201" y="978"/>
                  <a:pt x="377" y="1454"/>
                </a:cubicBezTo>
                <a:cubicBezTo>
                  <a:pt x="727" y="2457"/>
                  <a:pt x="1153" y="3434"/>
                  <a:pt x="1479" y="4437"/>
                </a:cubicBezTo>
                <a:cubicBezTo>
                  <a:pt x="2306" y="7093"/>
                  <a:pt x="3108" y="9775"/>
                  <a:pt x="3960" y="12432"/>
                </a:cubicBezTo>
                <a:cubicBezTo>
                  <a:pt x="5715" y="17996"/>
                  <a:pt x="7118" y="23635"/>
                  <a:pt x="8472" y="29299"/>
                </a:cubicBezTo>
                <a:cubicBezTo>
                  <a:pt x="8848" y="30903"/>
                  <a:pt x="9148" y="32532"/>
                  <a:pt x="9675" y="34111"/>
                </a:cubicBezTo>
                <a:cubicBezTo>
                  <a:pt x="10298" y="33809"/>
                  <a:pt x="10949" y="33663"/>
                  <a:pt x="11629" y="33663"/>
                </a:cubicBezTo>
                <a:cubicBezTo>
                  <a:pt x="11851" y="33663"/>
                  <a:pt x="12077" y="33679"/>
                  <a:pt x="12306" y="33710"/>
                </a:cubicBezTo>
                <a:cubicBezTo>
                  <a:pt x="12256" y="32106"/>
                  <a:pt x="11605" y="30652"/>
                  <a:pt x="11254" y="29098"/>
                </a:cubicBezTo>
                <a:cubicBezTo>
                  <a:pt x="11234" y="29099"/>
                  <a:pt x="11215" y="29099"/>
                  <a:pt x="11196" y="29099"/>
                </a:cubicBezTo>
                <a:cubicBezTo>
                  <a:pt x="9803" y="29099"/>
                  <a:pt x="8992" y="28205"/>
                  <a:pt x="8522" y="27043"/>
                </a:cubicBezTo>
                <a:cubicBezTo>
                  <a:pt x="8021" y="25765"/>
                  <a:pt x="8071" y="24512"/>
                  <a:pt x="9174" y="23484"/>
                </a:cubicBezTo>
                <a:cubicBezTo>
                  <a:pt x="9349" y="23284"/>
                  <a:pt x="9524" y="23108"/>
                  <a:pt x="9725" y="22908"/>
                </a:cubicBezTo>
                <a:cubicBezTo>
                  <a:pt x="9499" y="22131"/>
                  <a:pt x="9274" y="21379"/>
                  <a:pt x="9048" y="20602"/>
                </a:cubicBezTo>
                <a:cubicBezTo>
                  <a:pt x="8321" y="17945"/>
                  <a:pt x="7645" y="15264"/>
                  <a:pt x="6818" y="12632"/>
                </a:cubicBezTo>
                <a:cubicBezTo>
                  <a:pt x="5615" y="8747"/>
                  <a:pt x="4286" y="4863"/>
                  <a:pt x="3008" y="978"/>
                </a:cubicBezTo>
                <a:cubicBezTo>
                  <a:pt x="2908" y="652"/>
                  <a:pt x="2808" y="351"/>
                  <a:pt x="285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3"/>
          <p:cNvSpPr/>
          <p:nvPr/>
        </p:nvSpPr>
        <p:spPr>
          <a:xfrm rot="5400000">
            <a:off x="10573784" y="513667"/>
            <a:ext cx="205533" cy="2292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3"/>
          <p:cNvSpPr/>
          <p:nvPr/>
        </p:nvSpPr>
        <p:spPr>
          <a:xfrm rot="5400000">
            <a:off x="10983051" y="1163867"/>
            <a:ext cx="200533" cy="218667"/>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13"/>
          <p:cNvSpPr/>
          <p:nvPr/>
        </p:nvSpPr>
        <p:spPr>
          <a:xfrm rot="5400000">
            <a:off x="10912567" y="761885"/>
            <a:ext cx="192200" cy="195567"/>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13"/>
          <p:cNvSpPr/>
          <p:nvPr/>
        </p:nvSpPr>
        <p:spPr>
          <a:xfrm rot="5400000">
            <a:off x="11266352" y="739101"/>
            <a:ext cx="193033" cy="208567"/>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3"/>
          <p:cNvSpPr/>
          <p:nvPr/>
        </p:nvSpPr>
        <p:spPr>
          <a:xfrm rot="5400000">
            <a:off x="10233851" y="466933"/>
            <a:ext cx="199200" cy="196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rot="5400000">
            <a:off x="11064185" y="866134"/>
            <a:ext cx="15900" cy="11300"/>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rot="5400000">
            <a:off x="11322900" y="855485"/>
            <a:ext cx="19267" cy="12567"/>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rot="5400000">
            <a:off x="10596784" y="947567"/>
            <a:ext cx="193867" cy="209133"/>
          </a:xfrm>
          <a:custGeom>
            <a:avLst/>
            <a:gdLst/>
            <a:ahLst/>
            <a:cxnLst/>
            <a:rect l="l" t="t" r="r" b="b"/>
            <a:pathLst>
              <a:path w="5816" h="6274" extrusionOk="0">
                <a:moveTo>
                  <a:pt x="2838" y="1"/>
                </a:moveTo>
                <a:cubicBezTo>
                  <a:pt x="1352" y="1"/>
                  <a:pt x="310" y="1144"/>
                  <a:pt x="51" y="2548"/>
                </a:cubicBezTo>
                <a:cubicBezTo>
                  <a:pt x="1" y="2974"/>
                  <a:pt x="226" y="3400"/>
                  <a:pt x="151" y="3852"/>
                </a:cubicBezTo>
                <a:cubicBezTo>
                  <a:pt x="477" y="4453"/>
                  <a:pt x="853" y="5004"/>
                  <a:pt x="1304" y="5556"/>
                </a:cubicBezTo>
                <a:cubicBezTo>
                  <a:pt x="1719" y="6036"/>
                  <a:pt x="2313" y="6273"/>
                  <a:pt x="2919" y="6273"/>
                </a:cubicBezTo>
                <a:cubicBezTo>
                  <a:pt x="3705" y="6273"/>
                  <a:pt x="4510" y="5872"/>
                  <a:pt x="4963" y="5080"/>
                </a:cubicBezTo>
                <a:cubicBezTo>
                  <a:pt x="5189" y="4679"/>
                  <a:pt x="5389" y="4253"/>
                  <a:pt x="5590" y="3852"/>
                </a:cubicBezTo>
                <a:cubicBezTo>
                  <a:pt x="5815" y="3425"/>
                  <a:pt x="5790" y="3024"/>
                  <a:pt x="5690" y="2598"/>
                </a:cubicBezTo>
                <a:cubicBezTo>
                  <a:pt x="5540" y="2072"/>
                  <a:pt x="5164" y="1646"/>
                  <a:pt x="5164" y="1095"/>
                </a:cubicBezTo>
                <a:cubicBezTo>
                  <a:pt x="4963" y="1045"/>
                  <a:pt x="4788" y="969"/>
                  <a:pt x="4638" y="819"/>
                </a:cubicBezTo>
                <a:cubicBezTo>
                  <a:pt x="4337" y="493"/>
                  <a:pt x="4036" y="192"/>
                  <a:pt x="3585" y="92"/>
                </a:cubicBezTo>
                <a:cubicBezTo>
                  <a:pt x="3325" y="30"/>
                  <a:pt x="3076" y="1"/>
                  <a:pt x="28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654800" y="5969685"/>
            <a:ext cx="337533" cy="268833"/>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283867" y="6018118"/>
            <a:ext cx="238133" cy="219167"/>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203199" y="5540818"/>
            <a:ext cx="1376833" cy="2052700"/>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44268" y="6605452"/>
            <a:ext cx="178833" cy="134233"/>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3"/>
          <p:cNvSpPr/>
          <p:nvPr/>
        </p:nvSpPr>
        <p:spPr>
          <a:xfrm rot="-5400000">
            <a:off x="656568" y="7313718"/>
            <a:ext cx="150433" cy="119167"/>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13"/>
          <p:cNvSpPr/>
          <p:nvPr/>
        </p:nvSpPr>
        <p:spPr>
          <a:xfrm rot="-5400000">
            <a:off x="996201" y="7311485"/>
            <a:ext cx="147767" cy="122967"/>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293067" y="6399051"/>
            <a:ext cx="132867" cy="125867"/>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256300" y="6819552"/>
            <a:ext cx="129533" cy="125033"/>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209500" y="6612984"/>
            <a:ext cx="127867" cy="12033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88233" y="6907084"/>
            <a:ext cx="125667" cy="120533"/>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323133" y="7027352"/>
            <a:ext cx="95267" cy="94433"/>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677368" y="6525251"/>
            <a:ext cx="146233" cy="118767"/>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669834" y="7027085"/>
            <a:ext cx="117833" cy="120833"/>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745034" y="6753985"/>
            <a:ext cx="121833" cy="11216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100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8967" y="2246251"/>
            <a:ext cx="5774000"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66">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9" name="Google Shape;759;p31"/>
          <p:cNvSpPr txBox="1">
            <a:spLocks noGrp="1"/>
          </p:cNvSpPr>
          <p:nvPr>
            <p:ph type="subTitle" idx="1"/>
          </p:nvPr>
        </p:nvSpPr>
        <p:spPr>
          <a:xfrm>
            <a:off x="2782233" y="3943267"/>
            <a:ext cx="6627600"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400">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400">
                <a:solidFill>
                  <a:srgbClr val="05192A"/>
                </a:solidFill>
              </a:defRPr>
            </a:lvl2pPr>
            <a:lvl3pPr lvl="2" algn="ctr" rtl="0">
              <a:lnSpc>
                <a:spcPct val="100000"/>
              </a:lnSpc>
              <a:spcBef>
                <a:spcPts val="0"/>
              </a:spcBef>
              <a:spcAft>
                <a:spcPts val="0"/>
              </a:spcAft>
              <a:buClr>
                <a:srgbClr val="05192A"/>
              </a:buClr>
              <a:buSzPts val="1800"/>
              <a:buNone/>
              <a:defRPr sz="2400">
                <a:solidFill>
                  <a:srgbClr val="05192A"/>
                </a:solidFill>
              </a:defRPr>
            </a:lvl3pPr>
            <a:lvl4pPr lvl="3" algn="ctr" rtl="0">
              <a:lnSpc>
                <a:spcPct val="100000"/>
              </a:lnSpc>
              <a:spcBef>
                <a:spcPts val="0"/>
              </a:spcBef>
              <a:spcAft>
                <a:spcPts val="0"/>
              </a:spcAft>
              <a:buClr>
                <a:srgbClr val="05192A"/>
              </a:buClr>
              <a:buSzPts val="1800"/>
              <a:buNone/>
              <a:defRPr sz="2400">
                <a:solidFill>
                  <a:srgbClr val="05192A"/>
                </a:solidFill>
              </a:defRPr>
            </a:lvl4pPr>
            <a:lvl5pPr lvl="4" algn="ctr" rtl="0">
              <a:lnSpc>
                <a:spcPct val="100000"/>
              </a:lnSpc>
              <a:spcBef>
                <a:spcPts val="0"/>
              </a:spcBef>
              <a:spcAft>
                <a:spcPts val="0"/>
              </a:spcAft>
              <a:buClr>
                <a:srgbClr val="05192A"/>
              </a:buClr>
              <a:buSzPts val="1800"/>
              <a:buNone/>
              <a:defRPr sz="2400">
                <a:solidFill>
                  <a:srgbClr val="05192A"/>
                </a:solidFill>
              </a:defRPr>
            </a:lvl5pPr>
            <a:lvl6pPr lvl="5" algn="ctr" rtl="0">
              <a:lnSpc>
                <a:spcPct val="100000"/>
              </a:lnSpc>
              <a:spcBef>
                <a:spcPts val="0"/>
              </a:spcBef>
              <a:spcAft>
                <a:spcPts val="0"/>
              </a:spcAft>
              <a:buClr>
                <a:srgbClr val="05192A"/>
              </a:buClr>
              <a:buSzPts val="1800"/>
              <a:buNone/>
              <a:defRPr sz="2400">
                <a:solidFill>
                  <a:srgbClr val="05192A"/>
                </a:solidFill>
              </a:defRPr>
            </a:lvl6pPr>
            <a:lvl7pPr lvl="6" algn="ctr" rtl="0">
              <a:lnSpc>
                <a:spcPct val="100000"/>
              </a:lnSpc>
              <a:spcBef>
                <a:spcPts val="0"/>
              </a:spcBef>
              <a:spcAft>
                <a:spcPts val="0"/>
              </a:spcAft>
              <a:buClr>
                <a:srgbClr val="05192A"/>
              </a:buClr>
              <a:buSzPts val="1800"/>
              <a:buNone/>
              <a:defRPr sz="2400">
                <a:solidFill>
                  <a:srgbClr val="05192A"/>
                </a:solidFill>
              </a:defRPr>
            </a:lvl7pPr>
            <a:lvl8pPr lvl="7" algn="ctr" rtl="0">
              <a:lnSpc>
                <a:spcPct val="100000"/>
              </a:lnSpc>
              <a:spcBef>
                <a:spcPts val="0"/>
              </a:spcBef>
              <a:spcAft>
                <a:spcPts val="0"/>
              </a:spcAft>
              <a:buClr>
                <a:srgbClr val="05192A"/>
              </a:buClr>
              <a:buSzPts val="1800"/>
              <a:buNone/>
              <a:defRPr sz="2400">
                <a:solidFill>
                  <a:srgbClr val="05192A"/>
                </a:solidFill>
              </a:defRPr>
            </a:lvl8pPr>
            <a:lvl9pPr lvl="8" algn="ctr" rtl="0">
              <a:lnSpc>
                <a:spcPct val="100000"/>
              </a:lnSpc>
              <a:spcBef>
                <a:spcPts val="0"/>
              </a:spcBef>
              <a:spcAft>
                <a:spcPts val="0"/>
              </a:spcAft>
              <a:buClr>
                <a:srgbClr val="05192A"/>
              </a:buClr>
              <a:buSzPts val="1800"/>
              <a:buNone/>
              <a:defRPr sz="2400">
                <a:solidFill>
                  <a:srgbClr val="05192A"/>
                </a:solidFill>
              </a:defRPr>
            </a:lvl9pPr>
          </a:lstStyle>
          <a:p>
            <a:endParaRPr/>
          </a:p>
        </p:txBody>
      </p:sp>
      <p:grpSp>
        <p:nvGrpSpPr>
          <p:cNvPr id="760" name="Google Shape;760;p31"/>
          <p:cNvGrpSpPr/>
          <p:nvPr/>
        </p:nvGrpSpPr>
        <p:grpSpPr>
          <a:xfrm rot="-2700000">
            <a:off x="357641" y="-593307"/>
            <a:ext cx="198499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69" name="Google Shape;769;p31"/>
          <p:cNvGrpSpPr/>
          <p:nvPr/>
        </p:nvGrpSpPr>
        <p:grpSpPr>
          <a:xfrm rot="10800000">
            <a:off x="-13351" y="2427286"/>
            <a:ext cx="1100683"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31"/>
          <p:cNvSpPr/>
          <p:nvPr/>
        </p:nvSpPr>
        <p:spPr>
          <a:xfrm rot="10800000">
            <a:off x="839867" y="5854503"/>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1"/>
          <p:cNvSpPr/>
          <p:nvPr/>
        </p:nvSpPr>
        <p:spPr>
          <a:xfrm rot="10800000">
            <a:off x="1212467" y="5276337"/>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rot="10800000">
            <a:off x="145633" y="513500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p:nvPr/>
        </p:nvSpPr>
        <p:spPr>
          <a:xfrm rot="10800000">
            <a:off x="558333" y="565130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1"/>
          <p:cNvSpPr/>
          <p:nvPr/>
        </p:nvSpPr>
        <p:spPr>
          <a:xfrm rot="10800000">
            <a:off x="690334" y="5296236"/>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1"/>
          <p:cNvSpPr/>
          <p:nvPr/>
        </p:nvSpPr>
        <p:spPr>
          <a:xfrm rot="10800000">
            <a:off x="844901" y="4916969"/>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222771" y="6330487"/>
            <a:ext cx="1561436"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0" name="Google Shape;780;p31"/>
          <p:cNvGrpSpPr/>
          <p:nvPr/>
        </p:nvGrpSpPr>
        <p:grpSpPr>
          <a:xfrm>
            <a:off x="10555438" y="5052453"/>
            <a:ext cx="1871129"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1"/>
          <p:cNvSpPr/>
          <p:nvPr/>
        </p:nvSpPr>
        <p:spPr>
          <a:xfrm rot="10800000">
            <a:off x="9756413" y="5052472"/>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5" name="Google Shape;805;p31"/>
          <p:cNvGrpSpPr/>
          <p:nvPr/>
        </p:nvGrpSpPr>
        <p:grpSpPr>
          <a:xfrm rot="10800000">
            <a:off x="10789375" y="429800"/>
            <a:ext cx="1403268"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1"/>
          <p:cNvSpPr/>
          <p:nvPr/>
        </p:nvSpPr>
        <p:spPr>
          <a:xfrm rot="10800000">
            <a:off x="11757549" y="3261136"/>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1"/>
          <p:cNvSpPr/>
          <p:nvPr/>
        </p:nvSpPr>
        <p:spPr>
          <a:xfrm rot="10800000">
            <a:off x="10858949" y="353327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1"/>
          <p:cNvSpPr/>
          <p:nvPr/>
        </p:nvSpPr>
        <p:spPr>
          <a:xfrm rot="10800000">
            <a:off x="8082649" y="-11520"/>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803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9"/>
        <p:cNvGrpSpPr/>
        <p:nvPr/>
      </p:nvGrpSpPr>
      <p:grpSpPr>
        <a:xfrm>
          <a:off x="0" y="0"/>
          <a:ext cx="0" cy="0"/>
          <a:chOff x="0" y="0"/>
          <a:chExt cx="0" cy="0"/>
        </a:xfrm>
      </p:grpSpPr>
      <p:sp>
        <p:nvSpPr>
          <p:cNvPr id="1020" name="Google Shape;1020;p42"/>
          <p:cNvSpPr/>
          <p:nvPr/>
        </p:nvSpPr>
        <p:spPr>
          <a:xfrm rot="-5400000">
            <a:off x="-229500" y="4626667"/>
            <a:ext cx="1439467" cy="1036133"/>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42"/>
          <p:cNvGrpSpPr/>
          <p:nvPr/>
        </p:nvGrpSpPr>
        <p:grpSpPr>
          <a:xfrm>
            <a:off x="1" y="146767"/>
            <a:ext cx="77610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42"/>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42"/>
          <p:cNvSpPr/>
          <p:nvPr/>
        </p:nvSpPr>
        <p:spPr>
          <a:xfrm>
            <a:off x="179091" y="859951"/>
            <a:ext cx="832100"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42"/>
          <p:cNvGrpSpPr/>
          <p:nvPr/>
        </p:nvGrpSpPr>
        <p:grpSpPr>
          <a:xfrm>
            <a:off x="6157266" y="-15"/>
            <a:ext cx="764467"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42"/>
          <p:cNvSpPr/>
          <p:nvPr/>
        </p:nvSpPr>
        <p:spPr>
          <a:xfrm rot="-5400000">
            <a:off x="29967" y="52625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42"/>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42"/>
          <p:cNvSpPr/>
          <p:nvPr/>
        </p:nvSpPr>
        <p:spPr>
          <a:xfrm rot="-5400000">
            <a:off x="129467" y="52484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42"/>
          <p:cNvSpPr/>
          <p:nvPr/>
        </p:nvSpPr>
        <p:spPr>
          <a:xfrm>
            <a:off x="10329184" y="367967"/>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42"/>
          <p:cNvSpPr/>
          <p:nvPr/>
        </p:nvSpPr>
        <p:spPr>
          <a:xfrm>
            <a:off x="10081885" y="1275501"/>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42"/>
          <p:cNvSpPr/>
          <p:nvPr/>
        </p:nvSpPr>
        <p:spPr>
          <a:xfrm>
            <a:off x="11369284" y="1385701"/>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42"/>
          <p:cNvSpPr/>
          <p:nvPr/>
        </p:nvSpPr>
        <p:spPr>
          <a:xfrm>
            <a:off x="11086917" y="106383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42"/>
          <p:cNvSpPr/>
          <p:nvPr/>
        </p:nvSpPr>
        <p:spPr>
          <a:xfrm>
            <a:off x="11021752" y="1445300"/>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42"/>
          <p:cNvSpPr/>
          <p:nvPr/>
        </p:nvSpPr>
        <p:spPr>
          <a:xfrm>
            <a:off x="10826251" y="1882300"/>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42"/>
          <p:cNvSpPr/>
          <p:nvPr/>
        </p:nvSpPr>
        <p:spPr>
          <a:xfrm>
            <a:off x="10081884" y="5187484"/>
            <a:ext cx="1574800"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42"/>
          <p:cNvSpPr/>
          <p:nvPr/>
        </p:nvSpPr>
        <p:spPr>
          <a:xfrm>
            <a:off x="10826267" y="4075368"/>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948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44"/>
        <p:cNvGrpSpPr/>
        <p:nvPr/>
      </p:nvGrpSpPr>
      <p:grpSpPr>
        <a:xfrm>
          <a:off x="0" y="0"/>
          <a:ext cx="0" cy="0"/>
          <a:chOff x="0" y="0"/>
          <a:chExt cx="0" cy="0"/>
        </a:xfrm>
      </p:grpSpPr>
      <p:sp>
        <p:nvSpPr>
          <p:cNvPr id="1045" name="Google Shape;1045;p43"/>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43"/>
          <p:cNvSpPr/>
          <p:nvPr/>
        </p:nvSpPr>
        <p:spPr>
          <a:xfrm>
            <a:off x="235600" y="5700234"/>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43"/>
          <p:cNvGrpSpPr/>
          <p:nvPr/>
        </p:nvGrpSpPr>
        <p:grpSpPr>
          <a:xfrm rot="5400000">
            <a:off x="11688800" y="2250801"/>
            <a:ext cx="764467" cy="257433"/>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43"/>
          <p:cNvSpPr/>
          <p:nvPr/>
        </p:nvSpPr>
        <p:spPr>
          <a:xfrm>
            <a:off x="4154767" y="367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43"/>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43"/>
          <p:cNvSpPr/>
          <p:nvPr/>
        </p:nvSpPr>
        <p:spPr>
          <a:xfrm>
            <a:off x="4168966" y="1363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43"/>
          <p:cNvSpPr/>
          <p:nvPr/>
        </p:nvSpPr>
        <p:spPr>
          <a:xfrm>
            <a:off x="504801" y="4059801"/>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43"/>
          <p:cNvGrpSpPr/>
          <p:nvPr/>
        </p:nvGrpSpPr>
        <p:grpSpPr>
          <a:xfrm>
            <a:off x="1" y="720001"/>
            <a:ext cx="1376833"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3"/>
          <p:cNvGrpSpPr/>
          <p:nvPr/>
        </p:nvGrpSpPr>
        <p:grpSpPr>
          <a:xfrm>
            <a:off x="1" y="349967"/>
            <a:ext cx="77610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43"/>
          <p:cNvSpPr/>
          <p:nvPr/>
        </p:nvSpPr>
        <p:spPr>
          <a:xfrm>
            <a:off x="10521685" y="294184"/>
            <a:ext cx="1171300"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43"/>
          <p:cNvSpPr/>
          <p:nvPr/>
        </p:nvSpPr>
        <p:spPr>
          <a:xfrm>
            <a:off x="11244717" y="18041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43"/>
          <p:cNvSpPr/>
          <p:nvPr/>
        </p:nvSpPr>
        <p:spPr>
          <a:xfrm rot="-3599956">
            <a:off x="11460945" y="4629307"/>
            <a:ext cx="1076043" cy="1149941"/>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43"/>
          <p:cNvSpPr/>
          <p:nvPr/>
        </p:nvSpPr>
        <p:spPr>
          <a:xfrm>
            <a:off x="235601" y="6477701"/>
            <a:ext cx="1141233"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43"/>
          <p:cNvGrpSpPr/>
          <p:nvPr/>
        </p:nvGrpSpPr>
        <p:grpSpPr>
          <a:xfrm rot="-5400000">
            <a:off x="11397867" y="5771734"/>
            <a:ext cx="875533" cy="732533"/>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43"/>
          <p:cNvSpPr/>
          <p:nvPr/>
        </p:nvSpPr>
        <p:spPr>
          <a:xfrm>
            <a:off x="11339917" y="364967"/>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4749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6FC636-2A97-A408-A9B4-50866BEC9A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7D22819-E10A-62AA-82B4-A82387253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4095DAB-9FA0-C850-45F9-CE8890B9578D}"/>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DC9F91ED-D3D5-D4C6-40D5-E3EAE1ABE904}"/>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134C4545-E03C-AECB-1447-D4FA729EC7EC}"/>
              </a:ext>
            </a:extLst>
          </p:cNvPr>
          <p:cNvSpPr>
            <a:spLocks noGrp="1"/>
          </p:cNvSpPr>
          <p:nvPr>
            <p:ph type="sldNum" sz="quarter" idx="12"/>
          </p:nvPr>
        </p:nvSpPr>
        <p:spPr/>
        <p:txBody>
          <a:bodyPr/>
          <a:lstStyle>
            <a:lvl1pPr>
              <a:defRPr/>
            </a:lvl1pPr>
          </a:lstStyle>
          <a:p>
            <a:fld id="{387C1645-232F-49C6-A78A-30BBC505AC2F}" type="slidenum">
              <a:rPr lang="en-US" altLang="en-US"/>
              <a:pPr/>
              <a:t>‹#›</a:t>
            </a:fld>
            <a:endParaRPr lang="en-US" altLang="en-US"/>
          </a:p>
        </p:txBody>
      </p:sp>
    </p:spTree>
    <p:extLst>
      <p:ext uri="{BB962C8B-B14F-4D97-AF65-F5344CB8AC3E}">
        <p14:creationId xmlns:p14="http://schemas.microsoft.com/office/powerpoint/2010/main" val="192227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C9EC82-4B24-949D-3732-F6C56352F2E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334CDA0-33E5-E1EF-7170-A9070F9E611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39184E-CC2F-7CF4-8396-3C13099275A7}"/>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7444F5DD-0A55-4A45-EDC2-E10B427FC287}"/>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93C8E18E-9E99-EF3D-AA69-A1D5B2C2B655}"/>
              </a:ext>
            </a:extLst>
          </p:cNvPr>
          <p:cNvSpPr>
            <a:spLocks noGrp="1"/>
          </p:cNvSpPr>
          <p:nvPr>
            <p:ph type="sldNum" sz="quarter" idx="12"/>
          </p:nvPr>
        </p:nvSpPr>
        <p:spPr/>
        <p:txBody>
          <a:bodyPr/>
          <a:lstStyle>
            <a:lvl1pPr>
              <a:defRPr/>
            </a:lvl1pPr>
          </a:lstStyle>
          <a:p>
            <a:fld id="{638B846B-F3FF-444B-B670-FD6A2F19A253}" type="slidenum">
              <a:rPr lang="en-US" altLang="en-US"/>
              <a:pPr/>
              <a:t>‹#›</a:t>
            </a:fld>
            <a:endParaRPr lang="en-US" altLang="en-US"/>
          </a:p>
        </p:txBody>
      </p:sp>
    </p:spTree>
    <p:extLst>
      <p:ext uri="{BB962C8B-B14F-4D97-AF65-F5344CB8AC3E}">
        <p14:creationId xmlns:p14="http://schemas.microsoft.com/office/powerpoint/2010/main" val="302843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18567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07F172F-E814-EDBE-E0FE-8265CA7F40BA}"/>
              </a:ext>
            </a:extLst>
          </p:cNvPr>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C49BEB2-ED0B-2473-C0D1-DFD93EFA4EA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DBDCA68-41FD-68D7-9126-C4ED6D1F0E85}"/>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FB7A8078-54F3-13F7-3F13-31DAC58CE0B3}"/>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5051BD87-9B42-A32C-0B23-6B9595BD3B81}"/>
              </a:ext>
            </a:extLst>
          </p:cNvPr>
          <p:cNvSpPr>
            <a:spLocks noGrp="1"/>
          </p:cNvSpPr>
          <p:nvPr>
            <p:ph type="sldNum" sz="quarter" idx="12"/>
          </p:nvPr>
        </p:nvSpPr>
        <p:spPr/>
        <p:txBody>
          <a:bodyPr/>
          <a:lstStyle>
            <a:lvl1pPr>
              <a:defRPr/>
            </a:lvl1pPr>
          </a:lstStyle>
          <a:p>
            <a:fld id="{6FFF1F83-8661-4B4B-B994-3C9918D21B09}" type="slidenum">
              <a:rPr lang="en-US" altLang="en-US"/>
              <a:pPr/>
              <a:t>‹#›</a:t>
            </a:fld>
            <a:endParaRPr lang="en-US" altLang="en-US"/>
          </a:p>
        </p:txBody>
      </p:sp>
    </p:spTree>
    <p:extLst>
      <p:ext uri="{BB962C8B-B14F-4D97-AF65-F5344CB8AC3E}">
        <p14:creationId xmlns:p14="http://schemas.microsoft.com/office/powerpoint/2010/main" val="1863595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D68757-733B-970B-EC27-C790B5B66BA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719691E-454B-CA6C-8C64-D20948CE3AF9}"/>
              </a:ext>
            </a:extLst>
          </p:cNvPr>
          <p:cNvSpPr>
            <a:spLocks noGrp="1"/>
          </p:cNvSpPr>
          <p:nvPr>
            <p:ph sz="half" idx="1"/>
          </p:nvPr>
        </p:nvSpPr>
        <p:spPr>
          <a:xfrm>
            <a:off x="609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F818EF5-9194-5233-0B43-1F495A6E7BDA}"/>
              </a:ext>
            </a:extLst>
          </p:cNvPr>
          <p:cNvSpPr>
            <a:spLocks noGrp="1"/>
          </p:cNvSpPr>
          <p:nvPr>
            <p:ph sz="half" idx="2"/>
          </p:nvPr>
        </p:nvSpPr>
        <p:spPr>
          <a:xfrm>
            <a:off x="6197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115DC9B-6039-5B0B-34C9-EBD8BEA9D2C9}"/>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E7DB5BED-37BB-4667-FD01-821CA767FB28}"/>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D80CBF88-9254-B8EE-A890-6970512E584E}"/>
              </a:ext>
            </a:extLst>
          </p:cNvPr>
          <p:cNvSpPr>
            <a:spLocks noGrp="1"/>
          </p:cNvSpPr>
          <p:nvPr>
            <p:ph type="sldNum" sz="quarter" idx="12"/>
          </p:nvPr>
        </p:nvSpPr>
        <p:spPr/>
        <p:txBody>
          <a:bodyPr/>
          <a:lstStyle>
            <a:lvl1pPr>
              <a:defRPr/>
            </a:lvl1pPr>
          </a:lstStyle>
          <a:p>
            <a:fld id="{D4B50568-68F2-43F8-86C9-971EF9C7D322}" type="slidenum">
              <a:rPr lang="en-US" altLang="en-US"/>
              <a:pPr/>
              <a:t>‹#›</a:t>
            </a:fld>
            <a:endParaRPr lang="en-US" altLang="en-US"/>
          </a:p>
        </p:txBody>
      </p:sp>
    </p:spTree>
    <p:extLst>
      <p:ext uri="{BB962C8B-B14F-4D97-AF65-F5344CB8AC3E}">
        <p14:creationId xmlns:p14="http://schemas.microsoft.com/office/powerpoint/2010/main" val="924447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16570D-E2A9-0ABC-D53D-1EF2A9D53178}"/>
              </a:ext>
            </a:extLst>
          </p:cNvPr>
          <p:cNvSpPr>
            <a:spLocks noGrp="1"/>
          </p:cNvSpPr>
          <p:nvPr>
            <p:ph type="title"/>
          </p:nvPr>
        </p:nvSpPr>
        <p:spPr>
          <a:xfrm>
            <a:off x="840317" y="365126"/>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7B84A0-CA6A-4D8D-7BD4-E41623E9883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808D338-3C41-0ACA-8486-36A99D15FB54}"/>
              </a:ext>
            </a:extLst>
          </p:cNvPr>
          <p:cNvSpPr>
            <a:spLocks noGrp="1"/>
          </p:cNvSpPr>
          <p:nvPr>
            <p:ph sz="half" idx="2"/>
          </p:nvPr>
        </p:nvSpPr>
        <p:spPr>
          <a:xfrm>
            <a:off x="840318" y="2505075"/>
            <a:ext cx="5158316"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489985C-D33D-026F-FEC5-702D34E988C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385DEEE-F2A6-FE45-DDE0-F71C260BBCA1}"/>
              </a:ext>
            </a:extLst>
          </p:cNvPr>
          <p:cNvSpPr>
            <a:spLocks noGrp="1"/>
          </p:cNvSpPr>
          <p:nvPr>
            <p:ph sz="quarter" idx="4"/>
          </p:nvPr>
        </p:nvSpPr>
        <p:spPr>
          <a:xfrm>
            <a:off x="6172200" y="2505075"/>
            <a:ext cx="518371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93D54CB-618F-C706-243C-B9A24E6DD047}"/>
              </a:ext>
            </a:extLst>
          </p:cNvPr>
          <p:cNvSpPr>
            <a:spLocks noGrp="1"/>
          </p:cNvSpPr>
          <p:nvPr>
            <p:ph type="dt" sz="half" idx="10"/>
          </p:nvPr>
        </p:nvSpPr>
        <p:spPr/>
        <p:txBody>
          <a:bodyPr/>
          <a:lstStyle>
            <a:lvl1pPr>
              <a:defRPr/>
            </a:lvl1pPr>
          </a:lstStyle>
          <a:p>
            <a:endParaRPr lang="en-US" altLang="en-US"/>
          </a:p>
        </p:txBody>
      </p:sp>
      <p:sp>
        <p:nvSpPr>
          <p:cNvPr id="8" name="Chỗ dành sẵn cho Chân trang 7">
            <a:extLst>
              <a:ext uri="{FF2B5EF4-FFF2-40B4-BE49-F238E27FC236}">
                <a16:creationId xmlns:a16="http://schemas.microsoft.com/office/drawing/2014/main" id="{C75D7884-3566-851B-41A5-DA915847DCED}"/>
              </a:ext>
            </a:extLst>
          </p:cNvPr>
          <p:cNvSpPr>
            <a:spLocks noGrp="1"/>
          </p:cNvSpPr>
          <p:nvPr>
            <p:ph type="ftr" sz="quarter" idx="11"/>
          </p:nvPr>
        </p:nvSpPr>
        <p:spPr/>
        <p:txBody>
          <a:bodyPr/>
          <a:lstStyle>
            <a:lvl1pPr>
              <a:defRPr/>
            </a:lvl1pPr>
          </a:lstStyle>
          <a:p>
            <a:endParaRPr lang="en-US" altLang="en-US"/>
          </a:p>
        </p:txBody>
      </p:sp>
      <p:sp>
        <p:nvSpPr>
          <p:cNvPr id="9" name="Chỗ dành sẵn cho Số hiệu Bản chiếu 8">
            <a:extLst>
              <a:ext uri="{FF2B5EF4-FFF2-40B4-BE49-F238E27FC236}">
                <a16:creationId xmlns:a16="http://schemas.microsoft.com/office/drawing/2014/main" id="{F786847D-4F78-6E99-DF52-8BDFD8DA68FF}"/>
              </a:ext>
            </a:extLst>
          </p:cNvPr>
          <p:cNvSpPr>
            <a:spLocks noGrp="1"/>
          </p:cNvSpPr>
          <p:nvPr>
            <p:ph type="sldNum" sz="quarter" idx="12"/>
          </p:nvPr>
        </p:nvSpPr>
        <p:spPr/>
        <p:txBody>
          <a:bodyPr/>
          <a:lstStyle>
            <a:lvl1pPr>
              <a:defRPr/>
            </a:lvl1pPr>
          </a:lstStyle>
          <a:p>
            <a:fld id="{9EF1FD8A-533C-4817-A96E-C21B4CD1C075}" type="slidenum">
              <a:rPr lang="en-US" altLang="en-US"/>
              <a:pPr/>
              <a:t>‹#›</a:t>
            </a:fld>
            <a:endParaRPr lang="en-US" altLang="en-US"/>
          </a:p>
        </p:txBody>
      </p:sp>
    </p:spTree>
    <p:extLst>
      <p:ext uri="{BB962C8B-B14F-4D97-AF65-F5344CB8AC3E}">
        <p14:creationId xmlns:p14="http://schemas.microsoft.com/office/powerpoint/2010/main" val="2370231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DE7461-18A9-46F4-92F5-AEA88859283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7C33A02-38B6-CBE6-CF4E-5661C4199C5E}"/>
              </a:ext>
            </a:extLst>
          </p:cNvPr>
          <p:cNvSpPr>
            <a:spLocks noGrp="1"/>
          </p:cNvSpPr>
          <p:nvPr>
            <p:ph type="dt" sz="half" idx="10"/>
          </p:nvPr>
        </p:nvSpPr>
        <p:spPr/>
        <p:txBody>
          <a:bodyPr/>
          <a:lstStyle>
            <a:lvl1pPr>
              <a:defRPr/>
            </a:lvl1pPr>
          </a:lstStyle>
          <a:p>
            <a:endParaRPr lang="en-US" altLang="en-US"/>
          </a:p>
        </p:txBody>
      </p:sp>
      <p:sp>
        <p:nvSpPr>
          <p:cNvPr id="4" name="Chỗ dành sẵn cho Chân trang 3">
            <a:extLst>
              <a:ext uri="{FF2B5EF4-FFF2-40B4-BE49-F238E27FC236}">
                <a16:creationId xmlns:a16="http://schemas.microsoft.com/office/drawing/2014/main" id="{1A1C232B-A1E9-11DC-43DC-C187A1D1702C}"/>
              </a:ext>
            </a:extLst>
          </p:cNvPr>
          <p:cNvSpPr>
            <a:spLocks noGrp="1"/>
          </p:cNvSpPr>
          <p:nvPr>
            <p:ph type="ftr" sz="quarter" idx="11"/>
          </p:nvPr>
        </p:nvSpPr>
        <p:spPr/>
        <p:txBody>
          <a:bodyPr/>
          <a:lstStyle>
            <a:lvl1pPr>
              <a:defRPr/>
            </a:lvl1pPr>
          </a:lstStyle>
          <a:p>
            <a:endParaRPr lang="en-US" altLang="en-US"/>
          </a:p>
        </p:txBody>
      </p:sp>
      <p:sp>
        <p:nvSpPr>
          <p:cNvPr id="5" name="Chỗ dành sẵn cho Số hiệu Bản chiếu 4">
            <a:extLst>
              <a:ext uri="{FF2B5EF4-FFF2-40B4-BE49-F238E27FC236}">
                <a16:creationId xmlns:a16="http://schemas.microsoft.com/office/drawing/2014/main" id="{BDF600D8-181B-71DD-20ED-5F53D07814C7}"/>
              </a:ext>
            </a:extLst>
          </p:cNvPr>
          <p:cNvSpPr>
            <a:spLocks noGrp="1"/>
          </p:cNvSpPr>
          <p:nvPr>
            <p:ph type="sldNum" sz="quarter" idx="12"/>
          </p:nvPr>
        </p:nvSpPr>
        <p:spPr/>
        <p:txBody>
          <a:bodyPr/>
          <a:lstStyle>
            <a:lvl1pPr>
              <a:defRPr/>
            </a:lvl1pPr>
          </a:lstStyle>
          <a:p>
            <a:fld id="{D4D9543F-5322-4C0F-9E9F-5185BF11560C}" type="slidenum">
              <a:rPr lang="en-US" altLang="en-US"/>
              <a:pPr/>
              <a:t>‹#›</a:t>
            </a:fld>
            <a:endParaRPr lang="en-US" altLang="en-US"/>
          </a:p>
        </p:txBody>
      </p:sp>
    </p:spTree>
    <p:extLst>
      <p:ext uri="{BB962C8B-B14F-4D97-AF65-F5344CB8AC3E}">
        <p14:creationId xmlns:p14="http://schemas.microsoft.com/office/powerpoint/2010/main" val="1864780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7D464C7-70E7-D85B-5CD2-F6A182E909E8}"/>
              </a:ext>
            </a:extLst>
          </p:cNvPr>
          <p:cNvSpPr>
            <a:spLocks noGrp="1"/>
          </p:cNvSpPr>
          <p:nvPr>
            <p:ph type="dt" sz="half" idx="10"/>
          </p:nvPr>
        </p:nvSpPr>
        <p:spPr/>
        <p:txBody>
          <a:bodyPr/>
          <a:lstStyle>
            <a:lvl1pPr>
              <a:defRPr/>
            </a:lvl1pPr>
          </a:lstStyle>
          <a:p>
            <a:endParaRPr lang="en-US" altLang="en-US"/>
          </a:p>
        </p:txBody>
      </p:sp>
      <p:sp>
        <p:nvSpPr>
          <p:cNvPr id="3" name="Chỗ dành sẵn cho Chân trang 2">
            <a:extLst>
              <a:ext uri="{FF2B5EF4-FFF2-40B4-BE49-F238E27FC236}">
                <a16:creationId xmlns:a16="http://schemas.microsoft.com/office/drawing/2014/main" id="{EF037053-9912-4704-C32A-6E4E0EFC0718}"/>
              </a:ext>
            </a:extLst>
          </p:cNvPr>
          <p:cNvSpPr>
            <a:spLocks noGrp="1"/>
          </p:cNvSpPr>
          <p:nvPr>
            <p:ph type="ftr" sz="quarter" idx="11"/>
          </p:nvPr>
        </p:nvSpPr>
        <p:spPr/>
        <p:txBody>
          <a:bodyPr/>
          <a:lstStyle>
            <a:lvl1pPr>
              <a:defRPr/>
            </a:lvl1pPr>
          </a:lstStyle>
          <a:p>
            <a:endParaRPr lang="en-US" altLang="en-US"/>
          </a:p>
        </p:txBody>
      </p:sp>
      <p:sp>
        <p:nvSpPr>
          <p:cNvPr id="4" name="Chỗ dành sẵn cho Số hiệu Bản chiếu 3">
            <a:extLst>
              <a:ext uri="{FF2B5EF4-FFF2-40B4-BE49-F238E27FC236}">
                <a16:creationId xmlns:a16="http://schemas.microsoft.com/office/drawing/2014/main" id="{8ED71B7A-A910-3824-0EEF-B476373674AF}"/>
              </a:ext>
            </a:extLst>
          </p:cNvPr>
          <p:cNvSpPr>
            <a:spLocks noGrp="1"/>
          </p:cNvSpPr>
          <p:nvPr>
            <p:ph type="sldNum" sz="quarter" idx="12"/>
          </p:nvPr>
        </p:nvSpPr>
        <p:spPr/>
        <p:txBody>
          <a:bodyPr/>
          <a:lstStyle>
            <a:lvl1pPr>
              <a:defRPr/>
            </a:lvl1pPr>
          </a:lstStyle>
          <a:p>
            <a:fld id="{167CBE52-3A68-4291-A956-451F4B9B6D49}" type="slidenum">
              <a:rPr lang="en-US" altLang="en-US"/>
              <a:pPr/>
              <a:t>‹#›</a:t>
            </a:fld>
            <a:endParaRPr lang="en-US" altLang="en-US"/>
          </a:p>
        </p:txBody>
      </p:sp>
    </p:spTree>
    <p:extLst>
      <p:ext uri="{BB962C8B-B14F-4D97-AF65-F5344CB8AC3E}">
        <p14:creationId xmlns:p14="http://schemas.microsoft.com/office/powerpoint/2010/main" val="1611436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C8BE4F-A6FF-2E97-18C0-BFE03189E5AB}"/>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9A99108-07AD-F813-224E-DB0E836F042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8741245-B235-4AB1-078A-F8E930B7E4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34E4EF6-1B7D-FB95-F77E-5F543999AF25}"/>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EB07D9A3-C37A-DE2C-A7DD-3F7B370E6D06}"/>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6599AD81-AB21-C2B7-AD2D-2F7077EE5D0A}"/>
              </a:ext>
            </a:extLst>
          </p:cNvPr>
          <p:cNvSpPr>
            <a:spLocks noGrp="1"/>
          </p:cNvSpPr>
          <p:nvPr>
            <p:ph type="sldNum" sz="quarter" idx="12"/>
          </p:nvPr>
        </p:nvSpPr>
        <p:spPr/>
        <p:txBody>
          <a:bodyPr/>
          <a:lstStyle>
            <a:lvl1pPr>
              <a:defRPr/>
            </a:lvl1pPr>
          </a:lstStyle>
          <a:p>
            <a:fld id="{7112E9C1-E342-492A-86BB-317377D524B9}" type="slidenum">
              <a:rPr lang="en-US" altLang="en-US"/>
              <a:pPr/>
              <a:t>‹#›</a:t>
            </a:fld>
            <a:endParaRPr lang="en-US" altLang="en-US"/>
          </a:p>
        </p:txBody>
      </p:sp>
    </p:spTree>
    <p:extLst>
      <p:ext uri="{BB962C8B-B14F-4D97-AF65-F5344CB8AC3E}">
        <p14:creationId xmlns:p14="http://schemas.microsoft.com/office/powerpoint/2010/main" val="7578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6B469D-7BBF-6C45-8816-1DD27F7A9839}"/>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8350173-D234-F3A0-1CB0-3F7DCD59635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0ACC0992-C4C3-7B97-C4F0-85BE8E265D3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420C9A-325B-89E9-2120-C3EC011F0BA0}"/>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24511076-64EB-AC66-B6BC-1A7A377742D0}"/>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40C2778A-58F5-7AF9-296A-E6014EA77EBE}"/>
              </a:ext>
            </a:extLst>
          </p:cNvPr>
          <p:cNvSpPr>
            <a:spLocks noGrp="1"/>
          </p:cNvSpPr>
          <p:nvPr>
            <p:ph type="sldNum" sz="quarter" idx="12"/>
          </p:nvPr>
        </p:nvSpPr>
        <p:spPr/>
        <p:txBody>
          <a:bodyPr/>
          <a:lstStyle>
            <a:lvl1pPr>
              <a:defRPr/>
            </a:lvl1pPr>
          </a:lstStyle>
          <a:p>
            <a:fld id="{1BB52AA6-8589-4576-B6D8-ECBBB0477DC9}" type="slidenum">
              <a:rPr lang="en-US" altLang="en-US"/>
              <a:pPr/>
              <a:t>‹#›</a:t>
            </a:fld>
            <a:endParaRPr lang="en-US" altLang="en-US"/>
          </a:p>
        </p:txBody>
      </p:sp>
    </p:spTree>
    <p:extLst>
      <p:ext uri="{BB962C8B-B14F-4D97-AF65-F5344CB8AC3E}">
        <p14:creationId xmlns:p14="http://schemas.microsoft.com/office/powerpoint/2010/main" val="2778171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96D7B7-2A39-DBAA-95D9-0D9D3CD550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E1D846-5476-7DCF-5CEC-4920CA56D84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366FA2-B6BA-6973-0113-571946070FB3}"/>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09070CF5-A2BF-C4B2-3DC7-2B2F0C921972}"/>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D42E572F-3481-7A1F-A46F-DEB07274C894}"/>
              </a:ext>
            </a:extLst>
          </p:cNvPr>
          <p:cNvSpPr>
            <a:spLocks noGrp="1"/>
          </p:cNvSpPr>
          <p:nvPr>
            <p:ph type="sldNum" sz="quarter" idx="12"/>
          </p:nvPr>
        </p:nvSpPr>
        <p:spPr/>
        <p:txBody>
          <a:bodyPr/>
          <a:lstStyle>
            <a:lvl1pPr>
              <a:defRPr/>
            </a:lvl1pPr>
          </a:lstStyle>
          <a:p>
            <a:fld id="{EFE19FD5-1D07-4684-ABD4-2AAE2A67F505}" type="slidenum">
              <a:rPr lang="en-US" altLang="en-US"/>
              <a:pPr/>
              <a:t>‹#›</a:t>
            </a:fld>
            <a:endParaRPr lang="en-US" altLang="en-US"/>
          </a:p>
        </p:txBody>
      </p:sp>
    </p:spTree>
    <p:extLst>
      <p:ext uri="{BB962C8B-B14F-4D97-AF65-F5344CB8AC3E}">
        <p14:creationId xmlns:p14="http://schemas.microsoft.com/office/powerpoint/2010/main" val="3558765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C05305-1FE5-F292-9BF8-6C72B1FDA0B4}"/>
              </a:ext>
            </a:extLst>
          </p:cNvPr>
          <p:cNvSpPr>
            <a:spLocks noGrp="1"/>
          </p:cNvSpPr>
          <p:nvPr>
            <p:ph type="title" orient="vert"/>
          </p:nvPr>
        </p:nvSpPr>
        <p:spPr>
          <a:xfrm>
            <a:off x="8839200" y="274639"/>
            <a:ext cx="2743200" cy="585152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77C893-A18F-CCCE-8D13-F70BA2E43BD3}"/>
              </a:ext>
            </a:extLst>
          </p:cNvPr>
          <p:cNvSpPr>
            <a:spLocks noGrp="1"/>
          </p:cNvSpPr>
          <p:nvPr>
            <p:ph type="body" orient="vert" idx="1"/>
          </p:nvPr>
        </p:nvSpPr>
        <p:spPr>
          <a:xfrm>
            <a:off x="609600" y="274639"/>
            <a:ext cx="80264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6B66201-8404-928D-AB92-F74E5F81133C}"/>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47A6579C-83A6-E37F-B239-FEBB750F7288}"/>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9578ED15-60B2-D314-C4D6-E527A24DE87E}"/>
              </a:ext>
            </a:extLst>
          </p:cNvPr>
          <p:cNvSpPr>
            <a:spLocks noGrp="1"/>
          </p:cNvSpPr>
          <p:nvPr>
            <p:ph type="sldNum" sz="quarter" idx="12"/>
          </p:nvPr>
        </p:nvSpPr>
        <p:spPr/>
        <p:txBody>
          <a:bodyPr/>
          <a:lstStyle>
            <a:lvl1pPr>
              <a:defRPr/>
            </a:lvl1pPr>
          </a:lstStyle>
          <a:p>
            <a:fld id="{7389161F-3CF0-46EA-807B-82CC332394F1}" type="slidenum">
              <a:rPr lang="en-US" altLang="en-US"/>
              <a:pPr/>
              <a:t>‹#›</a:t>
            </a:fld>
            <a:endParaRPr lang="en-US" altLang="en-US"/>
          </a:p>
        </p:txBody>
      </p:sp>
    </p:spTree>
    <p:extLst>
      <p:ext uri="{BB962C8B-B14F-4D97-AF65-F5344CB8AC3E}">
        <p14:creationId xmlns:p14="http://schemas.microsoft.com/office/powerpoint/2010/main" val="3680758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98812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646694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仅标题" type="titleOnly">
  <p:cSld name="1_仅标题">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838200" y="366073"/>
            <a:ext cx="10515600" cy="132462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Microsoft Yahei"/>
              <a:buNone/>
              <a:defRPr sz="5865"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60466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4114600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20299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56645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1299312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9"/>
        <p:cNvGrpSpPr/>
        <p:nvPr/>
      </p:nvGrpSpPr>
      <p:grpSpPr>
        <a:xfrm>
          <a:off x="0" y="0"/>
          <a:ext cx="0" cy="0"/>
          <a:chOff x="0" y="0"/>
          <a:chExt cx="0" cy="0"/>
        </a:xfrm>
      </p:grpSpPr>
      <p:sp>
        <p:nvSpPr>
          <p:cNvPr id="20" name="Google Shape;20;p3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1" name="Google Shape;21;p3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2" name="Google Shape;22;p3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187421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609605" y="273052"/>
            <a:ext cx="4011084" cy="116205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25" name="Google Shape;25;p35"/>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26" name="Google Shape;26;p35"/>
          <p:cNvSpPr txBox="1">
            <a:spLocks noGrp="1"/>
          </p:cNvSpPr>
          <p:nvPr>
            <p:ph type="body" idx="2"/>
          </p:nvPr>
        </p:nvSpPr>
        <p:spPr>
          <a:xfrm>
            <a:off x="609605" y="1435103"/>
            <a:ext cx="4011084" cy="46910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27" name="Google Shape;27;p3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8" name="Google Shape;28;p3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9" name="Google Shape;29;p3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874263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609605" y="273052"/>
            <a:ext cx="4011084" cy="116205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32" name="Google Shape;32;p36"/>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33" name="Google Shape;33;p36"/>
          <p:cNvSpPr txBox="1">
            <a:spLocks noGrp="1"/>
          </p:cNvSpPr>
          <p:nvPr>
            <p:ph type="body" idx="2"/>
          </p:nvPr>
        </p:nvSpPr>
        <p:spPr>
          <a:xfrm>
            <a:off x="609605" y="1435103"/>
            <a:ext cx="4011084" cy="46910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34" name="Google Shape;34;p3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35" name="Google Shape;35;p3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36" name="Google Shape;36;p3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
        <p:nvSpPr>
          <p:cNvPr id="37" name="Google Shape;37;p36"/>
          <p:cNvSpPr txBox="1"/>
          <p:nvPr/>
        </p:nvSpPr>
        <p:spPr>
          <a:xfrm>
            <a:off x="2506921" y="6700142"/>
            <a:ext cx="2400267" cy="163928"/>
          </a:xfrm>
          <a:prstGeom prst="rect">
            <a:avLst/>
          </a:prstGeom>
          <a:noFill/>
          <a:ln>
            <a:noFill/>
          </a:ln>
        </p:spPr>
        <p:txBody>
          <a:bodyPr spcFirstLastPara="1" wrap="square" lIns="121862" tIns="60915" rIns="121862" bIns="60915" anchor="t" anchorCtr="0">
            <a:spAutoFit/>
          </a:bodyPr>
          <a:lstStyle/>
          <a:p>
            <a:pPr marL="0" marR="0" lvl="0" indent="0" algn="l" rtl="0">
              <a:lnSpc>
                <a:spcPct val="200000"/>
              </a:lnSpc>
              <a:spcBef>
                <a:spcPts val="0"/>
              </a:spcBef>
              <a:spcAft>
                <a:spcPts val="0"/>
              </a:spcAft>
              <a:buClr>
                <a:srgbClr val="000000"/>
              </a:buClr>
              <a:buSzPts val="100"/>
              <a:buFont typeface="Microsoft Yahei"/>
              <a:buNone/>
            </a:pPr>
            <a:r>
              <a:rPr lang="en-US" altLang="zh-CN" sz="133" b="0" i="0" u="sng" strike="noStrike" cap="none">
                <a:solidFill>
                  <a:srgbClr val="000000"/>
                </a:solidFill>
                <a:latin typeface="Microsoft Yahei"/>
                <a:ea typeface="Microsoft Yahei"/>
                <a:cs typeface="Microsoft Yahei"/>
                <a:sym typeface="Microsoft Yahei"/>
                <a:hlinkClick r:id="rId2">
                  <a:extLst>
                    <a:ext uri="{A12FA001-AC4F-418D-AE19-62706E023703}">
                      <ahyp:hlinkClr xmlns:ahyp="http://schemas.microsoft.com/office/drawing/2018/hyperlinkcolor" val="tx"/>
                    </a:ext>
                  </a:extLst>
                </a:hlinkClick>
              </a:rPr>
              <a:t>PPT</a:t>
            </a:r>
            <a:r>
              <a:rPr lang="zh-CN" altLang="en-US" sz="133" b="0" i="0" u="sng" strike="noStrike" cap="none">
                <a:solidFill>
                  <a:srgbClr val="000000"/>
                </a:solidFill>
                <a:latin typeface="Microsoft Yahei"/>
                <a:ea typeface="Microsoft Yahei"/>
                <a:cs typeface="Microsoft Yahei"/>
                <a:sym typeface="Microsoft Yahei"/>
                <a:hlinkClick r:id="rId2">
                  <a:extLst>
                    <a:ext uri="{A12FA001-AC4F-418D-AE19-62706E023703}">
                      <ahyp:hlinkClr xmlns:ahyp="http://schemas.microsoft.com/office/drawing/2018/hyperlinkcolor" val="tx"/>
                    </a:ext>
                  </a:extLst>
                </a:hlinkClick>
              </a:rPr>
              <a:t>模板</a:t>
            </a:r>
            <a:r>
              <a:rPr lang="zh-CN" altLang="en-US" sz="133" b="0" i="0" u="none" strike="noStrike" cap="none">
                <a:solidFill>
                  <a:srgbClr val="000000"/>
                </a:solidFill>
                <a:latin typeface="Microsoft Yahei"/>
                <a:ea typeface="Microsoft Yahei"/>
                <a:cs typeface="Microsoft Yahei"/>
                <a:sym typeface="Microsoft Yahei"/>
              </a:rPr>
              <a:t> </a:t>
            </a:r>
            <a:r>
              <a:rPr lang="en-US" altLang="zh-CN" sz="133" b="0" i="0" u="none" strike="noStrike" cap="none">
                <a:solidFill>
                  <a:srgbClr val="000000"/>
                </a:solidFill>
                <a:latin typeface="Microsoft Yahei"/>
                <a:ea typeface="Microsoft Yahei"/>
                <a:cs typeface="Microsoft Yahei"/>
                <a:sym typeface="Microsoft Yahei"/>
              </a:rPr>
              <a:t>http://www.1ppt.com/moban/ </a:t>
            </a:r>
            <a:endParaRPr sz="133" b="0" i="0" u="none" strike="noStrike" cap="none">
              <a:solidFill>
                <a:srgbClr val="00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524057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40" name="Google Shape;40;p37"/>
          <p:cNvSpPr>
            <a:spLocks noGrp="1"/>
          </p:cNvSpPr>
          <p:nvPr>
            <p:ph type="pic" idx="2"/>
          </p:nvPr>
        </p:nvSpPr>
        <p:spPr>
          <a:xfrm>
            <a:off x="2389717" y="612777"/>
            <a:ext cx="7315200" cy="4114800"/>
          </a:xfrm>
          <a:prstGeom prst="rect">
            <a:avLst/>
          </a:prstGeom>
          <a:noFill/>
          <a:ln>
            <a:noFill/>
          </a:ln>
        </p:spPr>
      </p:sp>
      <p:sp>
        <p:nvSpPr>
          <p:cNvPr id="41" name="Google Shape;41;p3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42" name="Google Shape;42;p3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3" name="Google Shape;43;p3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4" name="Google Shape;44;p3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027546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Microsoft Yahei"/>
              <a:buNone/>
              <a:defRPr sz="5865"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47" name="Google Shape;47;p38"/>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48" name="Google Shape;48;p3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9" name="Google Shape;49;p3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50" name="Google Shape;50;p3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345307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93956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垂直排列标题与文本">
  <p:cSld name="垂直排列标题与文本">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24333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72693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91058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76335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45214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3/30/2026</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547731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3/30/2026</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2426979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3823589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3283223-B45E-A767-2A19-B4DB6B4986C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E70C461-9200-622C-F918-990C5226C35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9FDF76-6CF1-A26A-5AC8-3E9C12729FC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AC259C3-9466-8A85-0FAE-F5818F6FD83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ABA932F-07E9-3694-D86A-06BEB0B6C6B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874ACC6-3119-41D9-BC22-B205696FAA57}" type="slidenum">
              <a:rPr lang="en-US" altLang="en-US"/>
              <a:pPr/>
              <a:t>‹#›</a:t>
            </a:fld>
            <a:endParaRPr lang="en-US" altLang="en-US"/>
          </a:p>
        </p:txBody>
      </p:sp>
    </p:spTree>
    <p:extLst>
      <p:ext uri="{BB962C8B-B14F-4D97-AF65-F5344CB8AC3E}">
        <p14:creationId xmlns:p14="http://schemas.microsoft.com/office/powerpoint/2010/main" val="14296747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4">
            <a:alphaModFix/>
          </a:blip>
          <a:srcRect/>
          <a:stretch/>
        </p:blipFill>
        <p:spPr>
          <a:xfrm>
            <a:off x="0" y="2"/>
            <a:ext cx="12192000" cy="6857999"/>
          </a:xfrm>
          <a:prstGeom prst="rect">
            <a:avLst/>
          </a:prstGeom>
          <a:noFill/>
          <a:ln>
            <a:noFill/>
          </a:ln>
        </p:spPr>
      </p:pic>
    </p:spTree>
    <p:extLst>
      <p:ext uri="{BB962C8B-B14F-4D97-AF65-F5344CB8AC3E}">
        <p14:creationId xmlns:p14="http://schemas.microsoft.com/office/powerpoint/2010/main" val="2801318212"/>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sp>
        <p:nvSpPr>
          <p:cNvPr id="16" name="Hộp Văn bản 15">
            <a:extLst>
              <a:ext uri="{FF2B5EF4-FFF2-40B4-BE49-F238E27FC236}">
                <a16:creationId xmlns:a16="http://schemas.microsoft.com/office/drawing/2014/main"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4</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id="{CEAC2ED4-7185-48FB-9C46-8BD5B8BEE03C}"/>
              </a:ext>
            </a:extLst>
          </p:cNvPr>
          <p:cNvPicPr>
            <a:picLocks noChangeAspect="1"/>
          </p:cNvPicPr>
          <p:nvPr/>
        </p:nvPicPr>
        <p:blipFill>
          <a:blip r:embed="rId5"/>
          <a:stretch>
            <a:fillRect/>
          </a:stretch>
        </p:blipFill>
        <p:spPr>
          <a:xfrm>
            <a:off x="1543816" y="2597890"/>
            <a:ext cx="8799064" cy="4260111"/>
          </a:xfrm>
          <a:prstGeom prst="rect">
            <a:avLst/>
          </a:prstGeom>
        </p:spPr>
      </p:pic>
      <p:pic>
        <p:nvPicPr>
          <p:cNvPr id="4" name="Hình ảnh 3">
            <a:extLst>
              <a:ext uri="{FF2B5EF4-FFF2-40B4-BE49-F238E27FC236}">
                <a16:creationId xmlns:a16="http://schemas.microsoft.com/office/drawing/2014/main" id="{EC73235F-5968-91BB-30E0-DFCD9F094B7F}"/>
              </a:ext>
            </a:extLst>
          </p:cNvPr>
          <p:cNvPicPr>
            <a:picLocks noChangeAspect="1"/>
          </p:cNvPicPr>
          <p:nvPr/>
        </p:nvPicPr>
        <p:blipFill>
          <a:blip r:embed="rId6"/>
          <a:stretch>
            <a:fillRect/>
          </a:stretch>
        </p:blipFill>
        <p:spPr>
          <a:xfrm>
            <a:off x="3273814" y="0"/>
            <a:ext cx="7229475" cy="1866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5904"/>
          <a:stretch/>
        </p:blipFill>
        <p:spPr>
          <a:xfrm>
            <a:off x="0" y="2270076"/>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highlight>
                  <a:srgbClr val="FFFF00"/>
                </a:highlight>
                <a:latin typeface="Snap ITC" panose="04040A07060A02020202" pitchFamily="82" charset="0"/>
              </a:rPr>
              <a:t>Game: 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180233" y="2120421"/>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3753306" y="5364000"/>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482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5E-6 -0.00486 L -0.24102 0.03866 C -0.29102 0.04861 -0.36641 0.05394 -0.44545 0.05394 C -0.53529 0.05394 -0.60729 0.04861 -0.65729 0.03866 L -0.89818 -0.00486 " pathEditMode="relative" rAng="0" ptsTypes="AAAAA">
                                      <p:cBhvr>
                                        <p:cTn id="15" dur="2000" fill="hold"/>
                                        <p:tgtEl>
                                          <p:spTgt spid="7"/>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196478" y="2221758"/>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191321" y="2221758"/>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1447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242198" y="2120421"/>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204365" y="2120421"/>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546828" y="50100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drawing </a:t>
            </a:r>
          </a:p>
          <a:p>
            <a:pPr algn="ctr"/>
            <a:r>
              <a:rPr lang="en-US" sz="6000" dirty="0">
                <a:solidFill>
                  <a:srgbClr val="FF0000"/>
                </a:solidFill>
                <a:latin typeface="Snap ITC" panose="04040A07060A02020202" pitchFamily="82" charset="0"/>
              </a:rPr>
              <a:t>a picture</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64498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4.16667E-7 -0.00486 L -0.24102 0.03866 C -0.29102 0.04861 -0.36641 0.05394 -0.44544 0.05394 C -0.53529 0.05394 -0.60729 0.04861 -0.65729 0.03866 L -0.89818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120278" y="2243315"/>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9098144" y="209366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487834" y="5029810"/>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90062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70833E-6 -0.00486 L -0.24101 0.03866 C -0.29101 0.04861 -0.3664 0.05393 -0.44544 0.05393 C -0.53528 0.05393 -0.60729 0.04861 -0.65729 0.03866 L -0.89817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0" y="2216555"/>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294415" y="206690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491736" y="5777872"/>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494311" y="206690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8877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4.58333E-6 4.44444E-6 L -0.20546 0.06921 C -0.24804 0.08495 -0.31223 0.09351 -0.37968 0.09351 C -0.45625 0.09351 -0.51757 0.08495 -0.56015 0.06921 L -0.76536 4.44444E-6 " pathEditMode="relative" rAng="0" ptsTypes="AAAAA">
                                      <p:cBhvr>
                                        <p:cTn id="21" dur="2000" fill="hold"/>
                                        <p:tgtEl>
                                          <p:spTgt spid="7"/>
                                        </p:tgtEl>
                                        <p:attrNameLst>
                                          <p:attrName>ppt_x</p:attrName>
                                          <p:attrName>ppt_y</p:attrName>
                                        </p:attrNameLst>
                                      </p:cBhvr>
                                      <p:rCtr x="-38268" y="4676"/>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2.59259E-6 L -0.2625 -0.01967 C -0.31679 -0.02407 -0.39883 -0.02639 -0.48489 -0.02639 C -0.58268 -0.02639 -0.66107 -0.02407 -0.71549 -0.01967 L -0.9776 -2.59259E-6 " pathEditMode="relative" rAng="0" ptsTypes="AAAAA">
                                      <p:cBhvr>
                                        <p:cTn id="23" dur="2000" fill="hold"/>
                                        <p:tgtEl>
                                          <p:spTgt spid="9"/>
                                        </p:tgtEl>
                                        <p:attrNameLst>
                                          <p:attrName>ppt_x</p:attrName>
                                          <p:attrName>ppt_y</p:attrName>
                                        </p:attrNameLst>
                                      </p:cBhvr>
                                      <p:rCtr x="-48880" y="-1319"/>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348878" y="2270076"/>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099651" y="2120419"/>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285259" y="5216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sz="60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8920655" y="2120418"/>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drawing </a:t>
            </a:r>
          </a:p>
          <a:p>
            <a:pPr algn="ctr"/>
            <a:r>
              <a:rPr lang="en-US" sz="6000" dirty="0">
                <a:solidFill>
                  <a:srgbClr val="FF0000"/>
                </a:solidFill>
                <a:latin typeface="Snap ITC" panose="04040A07060A02020202" pitchFamily="82" charset="0"/>
              </a:rPr>
              <a:t>a picture</a:t>
            </a:r>
            <a:endParaRPr lang="en-US" sz="6000"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13492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2.5E-6 -4.44444E-6 L -0.16732 0.12801 C -0.20196 0.15718 -0.25417 0.17362 -0.30899 0.17362 C -0.37136 0.17362 -0.42136 0.15718 -0.45599 0.12801 L -0.62266 -4.44444E-6 " pathEditMode="relative" rAng="0" ptsTypes="AAAAA">
                                      <p:cBhvr>
                                        <p:cTn id="21" dur="2000" fill="hold"/>
                                        <p:tgtEl>
                                          <p:spTgt spid="7"/>
                                        </p:tgtEl>
                                        <p:attrNameLst>
                                          <p:attrName>ppt_x</p:attrName>
                                          <p:attrName>ppt_y</p:attrName>
                                        </p:attrNameLst>
                                      </p:cBhvr>
                                      <p:rCtr x="-31133" y="8681"/>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0.02917 L -0.22318 -0.04074 C -0.26927 -0.05625 -0.33893 -0.06412 -0.41224 -0.06412 C -0.49518 -0.06412 -0.56185 -0.05625 -0.60807 -0.04074 L -0.8306 0.02917 " pathEditMode="relative" rAng="0" ptsTypes="AAAAA">
                                      <p:cBhvr>
                                        <p:cTn id="23" dur="2000" fill="hold"/>
                                        <p:tgtEl>
                                          <p:spTgt spid="9"/>
                                        </p:tgtEl>
                                        <p:attrNameLst>
                                          <p:attrName>ppt_x</p:attrName>
                                          <p:attrName>ppt_y</p:attrName>
                                        </p:attrNameLst>
                                      </p:cBhvr>
                                      <p:rCtr x="-41536" y="-4676"/>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242198" y="2360739"/>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200559" y="2061427"/>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491736" y="5777872"/>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latin typeface="Snap ITC" panose="04040A07060A02020202" pitchFamily="82" charset="0"/>
              </a:rPr>
              <a:t>drawing </a:t>
            </a:r>
          </a:p>
          <a:p>
            <a:pPr algn="ctr"/>
            <a:r>
              <a:rPr lang="en-US" sz="5400" dirty="0">
                <a:solidFill>
                  <a:srgbClr val="FF0000"/>
                </a:solidFill>
                <a:latin typeface="Snap ITC" panose="04040A07060A02020202" pitchFamily="82" charset="0"/>
              </a:rPr>
              <a:t>a picture</a:t>
            </a:r>
            <a:endParaRPr lang="en-US" sz="54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165697" y="2061426"/>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5609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4.58333E-6 -0.07245 L -0.2496 0.1037 C -0.3013 0.14398 -0.37916 0.16597 -0.46106 0.16597 C -0.5539 0.16597 -0.62838 0.14398 -0.68007 0.1037 L -0.9289 -0.07245 " pathEditMode="relative" rAng="0" ptsTypes="AAAAA">
                                      <p:cBhvr>
                                        <p:cTn id="21" dur="2000" fill="hold"/>
                                        <p:tgtEl>
                                          <p:spTgt spid="7"/>
                                        </p:tgtEl>
                                        <p:attrNameLst>
                                          <p:attrName>ppt_x</p:attrName>
                                          <p:attrName>ppt_y</p:attrName>
                                        </p:attrNameLst>
                                      </p:cBhvr>
                                      <p:rCtr x="-46445" y="11921"/>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3.33333E-6 L -0.26797 0.00486 C -0.32331 0.00602 -0.40703 0.00671 -0.49479 0.00671 C -0.59466 0.00671 -0.67474 0.00602 -0.73008 0.00486 L -0.99752 3.33333E-6 " pathEditMode="relative" rAng="0" ptsTypes="AAAAA">
                                      <p:cBhvr>
                                        <p:cTn id="23" dur="2000" fill="hold"/>
                                        <p:tgtEl>
                                          <p:spTgt spid="9"/>
                                        </p:tgtEl>
                                        <p:attrNameLst>
                                          <p:attrName>ppt_x</p:attrName>
                                          <p:attrName>ppt_y</p:attrName>
                                        </p:attrNameLst>
                                      </p:cBhvr>
                                      <p:rCtr x="-49883" y="324"/>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303158" y="2240579"/>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031794" y="2090924"/>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285259" y="5216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sz="60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9104786" y="209366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2139648" y="4469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sz="6000"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85667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2.5E-6 0.00024 L -0.16237 0.12801 C -0.19584 0.15718 -0.24649 0.17362 -0.29974 0.17362 C -0.36016 0.17362 -0.4086 0.15718 -0.44219 0.12801 L -0.60378 0.00024 " pathEditMode="relative" rAng="0" ptsTypes="AAAAA">
                                      <p:cBhvr>
                                        <p:cTn id="21" dur="2000" fill="hold"/>
                                        <p:tgtEl>
                                          <p:spTgt spid="7"/>
                                        </p:tgtEl>
                                        <p:attrNameLst>
                                          <p:attrName>ppt_x</p:attrName>
                                          <p:attrName>ppt_y</p:attrName>
                                        </p:attrNameLst>
                                      </p:cBhvr>
                                      <p:rCtr x="-30195" y="8657"/>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4.16667E-6 -0.02384 L -0.178 -0.05417 C -0.21472 -0.06088 -0.27032 -0.06412 -0.32852 -0.06412 C -0.39467 -0.06412 -0.44792 -0.06088 -0.48464 -0.05417 L -0.66185 -0.02384 " pathEditMode="relative" rAng="0" ptsTypes="AAAAA">
                                      <p:cBhvr>
                                        <p:cTn id="23" dur="2000" fill="hold"/>
                                        <p:tgtEl>
                                          <p:spTgt spid="9"/>
                                        </p:tgtEl>
                                        <p:attrNameLst>
                                          <p:attrName>ppt_x</p:attrName>
                                          <p:attrName>ppt_y</p:attrName>
                                        </p:attrNameLst>
                                      </p:cBhvr>
                                      <p:rCtr x="-33099" y="-2014"/>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 y="1282964"/>
            <a:ext cx="12090399"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dirty="0">
                <a:solidFill>
                  <a:srgbClr val="66BAB2"/>
                </a:solidFill>
                <a:latin typeface="Times New Roman" panose="02020603050405020304" pitchFamily="18" charset="0"/>
                <a:cs typeface="Times New Roman" panose="02020603050405020304" pitchFamily="18" charset="0"/>
              </a:rPr>
              <a:t>3. Look, complete and read.</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876255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6916" y="251644"/>
            <a:ext cx="10446774" cy="6232450"/>
          </a:xfrm>
          <a:prstGeom prst="rect">
            <a:avLst/>
          </a:prstGeom>
        </p:spPr>
      </p:pic>
    </p:spTree>
    <p:extLst>
      <p:ext uri="{BB962C8B-B14F-4D97-AF65-F5344CB8AC3E}">
        <p14:creationId xmlns:p14="http://schemas.microsoft.com/office/powerpoint/2010/main" val="279034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48"/>
          <p:cNvSpPr/>
          <p:nvPr/>
        </p:nvSpPr>
        <p:spPr>
          <a:xfrm rot="4780266" flipH="1">
            <a:off x="6162604" y="3995774"/>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8"/>
          <p:cNvSpPr/>
          <p:nvPr/>
        </p:nvSpPr>
        <p:spPr>
          <a:xfrm rot="4780266" flipH="1">
            <a:off x="6162604" y="2353140"/>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8"/>
          <p:cNvSpPr/>
          <p:nvPr/>
        </p:nvSpPr>
        <p:spPr>
          <a:xfrm rot="-4780184">
            <a:off x="380350" y="3772155"/>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8"/>
          <p:cNvSpPr/>
          <p:nvPr/>
        </p:nvSpPr>
        <p:spPr>
          <a:xfrm rot="-4780184">
            <a:off x="373369" y="2023920"/>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8"/>
          <p:cNvSpPr txBox="1">
            <a:spLocks noGrp="1"/>
          </p:cNvSpPr>
          <p:nvPr>
            <p:ph type="title"/>
          </p:nvPr>
        </p:nvSpPr>
        <p:spPr>
          <a:xfrm>
            <a:off x="960000" y="593367"/>
            <a:ext cx="10272000" cy="763600"/>
          </a:xfrm>
          <a:prstGeom prst="rect">
            <a:avLst/>
          </a:prstGeom>
        </p:spPr>
        <p:txBody>
          <a:bodyPr spcFirstLastPara="1" wrap="square" lIns="121900" tIns="121900" rIns="121900" bIns="121900" anchor="ctr" anchorCtr="0">
            <a:noAutofit/>
          </a:bodyPr>
          <a:lstStyle/>
          <a:p>
            <a:r>
              <a:rPr lang="en" dirty="0">
                <a:solidFill>
                  <a:schemeClr val="accent2">
                    <a:lumMod val="75000"/>
                  </a:schemeClr>
                </a:solidFill>
                <a:latin typeface="Snap ITC" panose="04040A07060A02020202" pitchFamily="82" charset="0"/>
              </a:rPr>
              <a:t>Contents</a:t>
            </a:r>
            <a:endParaRPr dirty="0">
              <a:solidFill>
                <a:schemeClr val="accent2">
                  <a:lumMod val="75000"/>
                </a:schemeClr>
              </a:solidFill>
              <a:latin typeface="Snap ITC" panose="04040A07060A02020202" pitchFamily="82" charset="0"/>
            </a:endParaRPr>
          </a:p>
        </p:txBody>
      </p:sp>
      <p:sp>
        <p:nvSpPr>
          <p:cNvPr id="1113" name="Google Shape;1113;p48"/>
          <p:cNvSpPr txBox="1">
            <a:spLocks noGrp="1"/>
          </p:cNvSpPr>
          <p:nvPr>
            <p:ph type="title" idx="2"/>
          </p:nvPr>
        </p:nvSpPr>
        <p:spPr>
          <a:xfrm>
            <a:off x="657193" y="2037120"/>
            <a:ext cx="1103200" cy="1130800"/>
          </a:xfrm>
          <a:prstGeom prst="rect">
            <a:avLst/>
          </a:prstGeom>
        </p:spPr>
        <p:txBody>
          <a:bodyPr spcFirstLastPara="1" wrap="square" lIns="121900" tIns="121900" rIns="121900" bIns="121900" anchor="ctr" anchorCtr="0">
            <a:noAutofit/>
          </a:bodyPr>
          <a:lstStyle/>
          <a:p>
            <a:r>
              <a:rPr lang="en" dirty="0">
                <a:latin typeface="Kristen ITC" panose="03050502040202030202" pitchFamily="66" charset="0"/>
              </a:rPr>
              <a:t>1</a:t>
            </a:r>
            <a:endParaRPr dirty="0">
              <a:latin typeface="Kristen ITC" panose="03050502040202030202" pitchFamily="66" charset="0"/>
            </a:endParaRPr>
          </a:p>
        </p:txBody>
      </p:sp>
      <p:sp>
        <p:nvSpPr>
          <p:cNvPr id="1114" name="Google Shape;1114;p48"/>
          <p:cNvSpPr txBox="1">
            <a:spLocks noGrp="1"/>
          </p:cNvSpPr>
          <p:nvPr>
            <p:ph type="title" idx="5"/>
          </p:nvPr>
        </p:nvSpPr>
        <p:spPr>
          <a:xfrm>
            <a:off x="664141" y="3848075"/>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3</a:t>
            </a:r>
            <a:endParaRPr dirty="0">
              <a:latin typeface="Kristen ITC" panose="03050502040202030202" pitchFamily="66" charset="0"/>
            </a:endParaRPr>
          </a:p>
        </p:txBody>
      </p:sp>
      <p:sp>
        <p:nvSpPr>
          <p:cNvPr id="1115" name="Google Shape;1115;p48"/>
          <p:cNvSpPr txBox="1">
            <a:spLocks noGrp="1"/>
          </p:cNvSpPr>
          <p:nvPr>
            <p:ph type="title" idx="8"/>
          </p:nvPr>
        </p:nvSpPr>
        <p:spPr>
          <a:xfrm>
            <a:off x="6403333" y="2333299"/>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2</a:t>
            </a:r>
            <a:endParaRPr dirty="0">
              <a:latin typeface="Kristen ITC" panose="03050502040202030202" pitchFamily="66" charset="0"/>
            </a:endParaRPr>
          </a:p>
        </p:txBody>
      </p:sp>
      <p:sp>
        <p:nvSpPr>
          <p:cNvPr id="1116" name="Google Shape;1116;p48"/>
          <p:cNvSpPr txBox="1">
            <a:spLocks noGrp="1"/>
          </p:cNvSpPr>
          <p:nvPr>
            <p:ph type="title" idx="14"/>
          </p:nvPr>
        </p:nvSpPr>
        <p:spPr>
          <a:xfrm>
            <a:off x="6403300" y="4038652"/>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4</a:t>
            </a:r>
            <a:endParaRPr dirty="0">
              <a:latin typeface="Kristen ITC" panose="03050502040202030202" pitchFamily="66" charset="0"/>
            </a:endParaRPr>
          </a:p>
        </p:txBody>
      </p:sp>
      <p:sp>
        <p:nvSpPr>
          <p:cNvPr id="1118" name="Google Shape;1118;p48"/>
          <p:cNvSpPr txBox="1">
            <a:spLocks noGrp="1"/>
          </p:cNvSpPr>
          <p:nvPr>
            <p:ph type="title" idx="3"/>
          </p:nvPr>
        </p:nvSpPr>
        <p:spPr>
          <a:xfrm flipH="1">
            <a:off x="2087194" y="2333300"/>
            <a:ext cx="4127236" cy="377600"/>
          </a:xfrm>
          <a:prstGeom prst="rect">
            <a:avLst/>
          </a:prstGeom>
        </p:spPr>
        <p:txBody>
          <a:bodyPr spcFirstLastPara="1" wrap="square" lIns="121900" tIns="121900" rIns="121900" bIns="121900" anchor="ctr" anchorCtr="0">
            <a:noAutofit/>
          </a:bodyPr>
          <a:lstStyle/>
          <a:p>
            <a:r>
              <a:rPr lang="en" sz="4000" b="1" dirty="0">
                <a:latin typeface="Times New Roman" panose="02020603050405020304" pitchFamily="18" charset="0"/>
                <a:cs typeface="Times New Roman" panose="02020603050405020304" pitchFamily="18" charset="0"/>
              </a:rPr>
              <a:t>Warm-up and review</a:t>
            </a:r>
            <a:endParaRPr sz="4000" b="1" dirty="0">
              <a:latin typeface="Times New Roman" panose="02020603050405020304" pitchFamily="18" charset="0"/>
              <a:cs typeface="Times New Roman" panose="02020603050405020304" pitchFamily="18" charset="0"/>
            </a:endParaRPr>
          </a:p>
        </p:txBody>
      </p:sp>
      <p:sp>
        <p:nvSpPr>
          <p:cNvPr id="1125" name="Google Shape;1125;p48"/>
          <p:cNvSpPr/>
          <p:nvPr/>
        </p:nvSpPr>
        <p:spPr>
          <a:xfrm rot="5400000">
            <a:off x="11038851" y="449434"/>
            <a:ext cx="177967" cy="206433"/>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8"/>
          <p:cNvSpPr/>
          <p:nvPr/>
        </p:nvSpPr>
        <p:spPr>
          <a:xfrm rot="5400000">
            <a:off x="11497018" y="263501"/>
            <a:ext cx="34300" cy="40300"/>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8"/>
          <p:cNvSpPr/>
          <p:nvPr/>
        </p:nvSpPr>
        <p:spPr>
          <a:xfrm rot="5400000">
            <a:off x="11405201" y="384451"/>
            <a:ext cx="15900" cy="12267"/>
          </a:xfrm>
          <a:custGeom>
            <a:avLst/>
            <a:gdLst/>
            <a:ahLst/>
            <a:cxnLst/>
            <a:rect l="l" t="t" r="r" b="b"/>
            <a:pathLst>
              <a:path w="477" h="368" extrusionOk="0">
                <a:moveTo>
                  <a:pt x="214" y="0"/>
                </a:moveTo>
                <a:cubicBezTo>
                  <a:pt x="112" y="0"/>
                  <a:pt x="45" y="45"/>
                  <a:pt x="25" y="184"/>
                </a:cubicBezTo>
                <a:cubicBezTo>
                  <a:pt x="0" y="284"/>
                  <a:pt x="75" y="359"/>
                  <a:pt x="176" y="359"/>
                </a:cubicBezTo>
                <a:cubicBezTo>
                  <a:pt x="208" y="365"/>
                  <a:pt x="238" y="368"/>
                  <a:pt x="266" y="368"/>
                </a:cubicBezTo>
                <a:cubicBezTo>
                  <a:pt x="367" y="368"/>
                  <a:pt x="437" y="327"/>
                  <a:pt x="476" y="209"/>
                </a:cubicBezTo>
                <a:cubicBezTo>
                  <a:pt x="476" y="84"/>
                  <a:pt x="401" y="33"/>
                  <a:pt x="301" y="8"/>
                </a:cubicBezTo>
                <a:cubicBezTo>
                  <a:pt x="270" y="3"/>
                  <a:pt x="241" y="0"/>
                  <a:pt x="2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48"/>
          <p:cNvSpPr/>
          <p:nvPr/>
        </p:nvSpPr>
        <p:spPr>
          <a:xfrm rot="5400000">
            <a:off x="11375052" y="407201"/>
            <a:ext cx="5033" cy="4367"/>
          </a:xfrm>
          <a:custGeom>
            <a:avLst/>
            <a:gdLst/>
            <a:ahLst/>
            <a:cxnLst/>
            <a:rect l="l" t="t" r="r" b="b"/>
            <a:pathLst>
              <a:path w="151" h="131" extrusionOk="0">
                <a:moveTo>
                  <a:pt x="25" y="0"/>
                </a:moveTo>
                <a:cubicBezTo>
                  <a:pt x="25" y="0"/>
                  <a:pt x="0" y="25"/>
                  <a:pt x="0" y="25"/>
                </a:cubicBezTo>
                <a:cubicBezTo>
                  <a:pt x="16" y="87"/>
                  <a:pt x="41" y="130"/>
                  <a:pt x="75" y="130"/>
                </a:cubicBezTo>
                <a:cubicBezTo>
                  <a:pt x="97" y="130"/>
                  <a:pt x="122" y="114"/>
                  <a:pt x="150" y="75"/>
                </a:cubicBezTo>
                <a:cubicBezTo>
                  <a:pt x="125" y="50"/>
                  <a:pt x="75" y="25"/>
                  <a:pt x="2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108;p48">
            <a:extLst>
              <a:ext uri="{FF2B5EF4-FFF2-40B4-BE49-F238E27FC236}">
                <a16:creationId xmlns:a16="http://schemas.microsoft.com/office/drawing/2014/main" id="{D3CC6443-A34E-4266-A5F4-7206F08CE7C7}"/>
              </a:ext>
            </a:extLst>
          </p:cNvPr>
          <p:cNvSpPr/>
          <p:nvPr/>
        </p:nvSpPr>
        <p:spPr>
          <a:xfrm rot="4780266" flipH="1">
            <a:off x="1282340" y="5492418"/>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16;p48">
            <a:extLst>
              <a:ext uri="{FF2B5EF4-FFF2-40B4-BE49-F238E27FC236}">
                <a16:creationId xmlns:a16="http://schemas.microsoft.com/office/drawing/2014/main" id="{9BE66272-8555-4663-96CF-1FF4DBE9376A}"/>
              </a:ext>
            </a:extLst>
          </p:cNvPr>
          <p:cNvSpPr txBox="1">
            <a:spLocks/>
          </p:cNvSpPr>
          <p:nvPr/>
        </p:nvSpPr>
        <p:spPr>
          <a:xfrm>
            <a:off x="1523036" y="5535296"/>
            <a:ext cx="1103200" cy="113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Barriecito"/>
              <a:buNone/>
              <a:defRPr sz="5500" b="1" i="0" u="none" strike="noStrike" cap="none">
                <a:solidFill>
                  <a:schemeClr val="accent3"/>
                </a:solidFill>
                <a:latin typeface="Barriecito"/>
                <a:ea typeface="Barriecito"/>
                <a:cs typeface="Barriecito"/>
                <a:sym typeface="Barriecito"/>
              </a:defRPr>
            </a:lvl1pPr>
            <a:lvl2pPr marR="0" lvl="1"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9pPr>
          </a:lstStyle>
          <a:p>
            <a:pPr marL="0" marR="0" lvl="0" indent="0" algn="ctr" defTabSz="1219170" rtl="0" eaLnBrk="1" fontAlgn="auto" latinLnBrk="0" hangingPunct="1">
              <a:lnSpc>
                <a:spcPct val="100000"/>
              </a:lnSpc>
              <a:spcBef>
                <a:spcPts val="0"/>
              </a:spcBef>
              <a:spcAft>
                <a:spcPts val="0"/>
              </a:spcAft>
              <a:buClr>
                <a:srgbClr val="000000"/>
              </a:buClr>
              <a:buSzPts val="1100"/>
              <a:buFont typeface="Barriecito"/>
              <a:buNone/>
              <a:tabLst/>
              <a:defRPr/>
            </a:pPr>
            <a:r>
              <a:rPr kumimoji="0" lang="en" sz="7333" b="1" i="0" u="none" strike="noStrike" kern="0" cap="none" spc="0" normalizeH="0" baseline="0" noProof="0" dirty="0">
                <a:ln>
                  <a:noFill/>
                </a:ln>
                <a:solidFill>
                  <a:srgbClr val="FF496C"/>
                </a:solidFill>
                <a:effectLst/>
                <a:uLnTx/>
                <a:uFillTx/>
                <a:latin typeface="Kristen ITC" panose="03050502040202030202" pitchFamily="66" charset="0"/>
                <a:sym typeface="Barriecito"/>
              </a:rPr>
              <a:t>5</a:t>
            </a:r>
          </a:p>
        </p:txBody>
      </p:sp>
      <p:sp>
        <p:nvSpPr>
          <p:cNvPr id="31" name="Google Shape;1118;p48">
            <a:extLst>
              <a:ext uri="{FF2B5EF4-FFF2-40B4-BE49-F238E27FC236}">
                <a16:creationId xmlns:a16="http://schemas.microsoft.com/office/drawing/2014/main" id="{30EB0A3A-608C-4ABF-ABAC-B69FAA0103DC}"/>
              </a:ext>
            </a:extLst>
          </p:cNvPr>
          <p:cNvSpPr txBox="1">
            <a:spLocks/>
          </p:cNvSpPr>
          <p:nvPr/>
        </p:nvSpPr>
        <p:spPr>
          <a:xfrm flipH="1">
            <a:off x="1944022" y="4029528"/>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Look, complete and read.</a:t>
            </a:r>
          </a:p>
        </p:txBody>
      </p:sp>
      <p:sp>
        <p:nvSpPr>
          <p:cNvPr id="32" name="Google Shape;1118;p48">
            <a:extLst>
              <a:ext uri="{FF2B5EF4-FFF2-40B4-BE49-F238E27FC236}">
                <a16:creationId xmlns:a16="http://schemas.microsoft.com/office/drawing/2014/main" id="{3626116B-BB15-4516-A2E3-08572304629D}"/>
              </a:ext>
            </a:extLst>
          </p:cNvPr>
          <p:cNvSpPr txBox="1">
            <a:spLocks/>
          </p:cNvSpPr>
          <p:nvPr/>
        </p:nvSpPr>
        <p:spPr>
          <a:xfrm flipH="1">
            <a:off x="7695428" y="275707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Listen and number.</a:t>
            </a:r>
          </a:p>
        </p:txBody>
      </p:sp>
      <p:sp>
        <p:nvSpPr>
          <p:cNvPr id="41" name="Google Shape;1118;p48">
            <a:extLst>
              <a:ext uri="{FF2B5EF4-FFF2-40B4-BE49-F238E27FC236}">
                <a16:creationId xmlns:a16="http://schemas.microsoft.com/office/drawing/2014/main" id="{4803BF08-B556-463F-98EB-4213838D84E3}"/>
              </a:ext>
            </a:extLst>
          </p:cNvPr>
          <p:cNvSpPr txBox="1">
            <a:spLocks/>
          </p:cNvSpPr>
          <p:nvPr/>
        </p:nvSpPr>
        <p:spPr>
          <a:xfrm flipH="1">
            <a:off x="7695367" y="4534185"/>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Let’s sing.</a:t>
            </a:r>
          </a:p>
        </p:txBody>
      </p:sp>
      <p:sp>
        <p:nvSpPr>
          <p:cNvPr id="42" name="Google Shape;1118;p48">
            <a:extLst>
              <a:ext uri="{FF2B5EF4-FFF2-40B4-BE49-F238E27FC236}">
                <a16:creationId xmlns:a16="http://schemas.microsoft.com/office/drawing/2014/main" id="{7069AD88-0A1D-4C42-92AC-4B4BFA49207C}"/>
              </a:ext>
            </a:extLst>
          </p:cNvPr>
          <p:cNvSpPr txBox="1">
            <a:spLocks/>
          </p:cNvSpPr>
          <p:nvPr/>
        </p:nvSpPr>
        <p:spPr>
          <a:xfrm flipH="1">
            <a:off x="2841767" y="602671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Fun corner and wrap-up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6296" y="490620"/>
            <a:ext cx="10058400" cy="6000750"/>
          </a:xfrm>
          <a:prstGeom prst="rect">
            <a:avLst/>
          </a:prstGeom>
        </p:spPr>
      </p:pic>
      <p:sp>
        <p:nvSpPr>
          <p:cNvPr id="3" name="Rectangle 4">
            <a:extLst>
              <a:ext uri="{FF2B5EF4-FFF2-40B4-BE49-F238E27FC236}">
                <a16:creationId xmlns:a16="http://schemas.microsoft.com/office/drawing/2014/main" id="{69C5E700-8AB3-47EC-DD2A-84BF1598DF8B}"/>
              </a:ext>
            </a:extLst>
          </p:cNvPr>
          <p:cNvSpPr/>
          <p:nvPr/>
        </p:nvSpPr>
        <p:spPr>
          <a:xfrm>
            <a:off x="2450454" y="2906220"/>
            <a:ext cx="1596912"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listening</a:t>
            </a:r>
            <a:endParaRPr lang="en-US" sz="3200" b="0" cap="none" spc="0" dirty="0">
              <a:ln w="0"/>
              <a:solidFill>
                <a:srgbClr val="FF0000"/>
              </a:solidFill>
              <a:effectLst>
                <a:outerShdw blurRad="38100" dist="19050" dir="2700000" algn="tl" rotWithShape="0">
                  <a:schemeClr val="dk1">
                    <a:alpha val="40000"/>
                  </a:schemeClr>
                </a:outerShdw>
              </a:effectLst>
            </a:endParaRPr>
          </a:p>
        </p:txBody>
      </p:sp>
      <p:sp>
        <p:nvSpPr>
          <p:cNvPr id="4" name="Rectangle 5">
            <a:extLst>
              <a:ext uri="{FF2B5EF4-FFF2-40B4-BE49-F238E27FC236}">
                <a16:creationId xmlns:a16="http://schemas.microsoft.com/office/drawing/2014/main" id="{ECFAC5E0-96DC-BEB0-1231-5B4CB93DF1EF}"/>
              </a:ext>
            </a:extLst>
          </p:cNvPr>
          <p:cNvSpPr/>
          <p:nvPr/>
        </p:nvSpPr>
        <p:spPr>
          <a:xfrm>
            <a:off x="7467358" y="2906220"/>
            <a:ext cx="170751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watching</a:t>
            </a:r>
            <a:endParaRPr lang="en-US" sz="3200" b="0" cap="none" spc="0" dirty="0">
              <a:ln w="0"/>
              <a:solidFill>
                <a:srgbClr val="FF0000"/>
              </a:solidFill>
              <a:effectLst>
                <a:outerShdw blurRad="38100" dist="19050" dir="2700000" algn="tl" rotWithShape="0">
                  <a:schemeClr val="dk1">
                    <a:alpha val="40000"/>
                  </a:schemeClr>
                </a:outerShdw>
              </a:effectLst>
            </a:endParaRPr>
          </a:p>
        </p:txBody>
      </p:sp>
      <p:sp>
        <p:nvSpPr>
          <p:cNvPr id="6" name="Rectangle 6">
            <a:extLst>
              <a:ext uri="{FF2B5EF4-FFF2-40B4-BE49-F238E27FC236}">
                <a16:creationId xmlns:a16="http://schemas.microsoft.com/office/drawing/2014/main" id="{AA46965E-B995-1C11-4516-7BB036E5EDE3}"/>
              </a:ext>
            </a:extLst>
          </p:cNvPr>
          <p:cNvSpPr/>
          <p:nvPr/>
        </p:nvSpPr>
        <p:spPr>
          <a:xfrm>
            <a:off x="2546634" y="5963764"/>
            <a:ext cx="1404552" cy="584775"/>
          </a:xfrm>
          <a:prstGeom prst="rect">
            <a:avLst/>
          </a:prstGeom>
          <a:noFill/>
        </p:spPr>
        <p:txBody>
          <a:bodyPr wrap="none" lIns="91440" tIns="45720" rIns="91440" bIns="45720">
            <a:spAutoFit/>
          </a:bodyPr>
          <a:lstStyle/>
          <a:p>
            <a:pPr algn="ctr"/>
            <a:r>
              <a:rPr lang="en-US" sz="32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drawing</a:t>
            </a:r>
            <a:endParaRPr lang="en-US" sz="3200" b="0" cap="none" spc="-150" dirty="0">
              <a:ln w="0"/>
              <a:solidFill>
                <a:srgbClr val="FF0000"/>
              </a:solidFill>
              <a:effectLst>
                <a:outerShdw blurRad="38100" dist="19050" dir="2700000" algn="tl" rotWithShape="0">
                  <a:schemeClr val="dk1">
                    <a:alpha val="40000"/>
                  </a:schemeClr>
                </a:outerShdw>
              </a:effectLst>
            </a:endParaRPr>
          </a:p>
        </p:txBody>
      </p:sp>
      <p:sp>
        <p:nvSpPr>
          <p:cNvPr id="8" name="Rectangle 6">
            <a:extLst>
              <a:ext uri="{FF2B5EF4-FFF2-40B4-BE49-F238E27FC236}">
                <a16:creationId xmlns:a16="http://schemas.microsoft.com/office/drawing/2014/main" id="{6DCAE32D-77AF-2A1C-D721-072E6A30E5BD}"/>
              </a:ext>
            </a:extLst>
          </p:cNvPr>
          <p:cNvSpPr/>
          <p:nvPr/>
        </p:nvSpPr>
        <p:spPr>
          <a:xfrm>
            <a:off x="4246611" y="5450048"/>
            <a:ext cx="1140056" cy="646331"/>
          </a:xfrm>
          <a:prstGeom prst="rect">
            <a:avLst/>
          </a:prstGeom>
          <a:noFill/>
        </p:spPr>
        <p:txBody>
          <a:bodyPr wrap="none" lIns="91440" tIns="45720" rIns="91440" bIns="45720">
            <a:spAutoFit/>
          </a:bodyPr>
          <a:lstStyle/>
          <a:p>
            <a:pPr algn="ctr"/>
            <a:r>
              <a:rPr lang="en-US" sz="36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doing</a:t>
            </a:r>
            <a:endParaRPr lang="en-US" sz="3600" b="0" cap="none" spc="-150" dirty="0">
              <a:ln w="0"/>
              <a:solidFill>
                <a:srgbClr val="FF0000"/>
              </a:solidFill>
              <a:effectLst>
                <a:outerShdw blurRad="38100" dist="19050" dir="2700000" algn="tl" rotWithShape="0">
                  <a:schemeClr val="dk1">
                    <a:alpha val="40000"/>
                  </a:schemeClr>
                </a:outerShdw>
              </a:effectLst>
            </a:endParaRPr>
          </a:p>
        </p:txBody>
      </p:sp>
      <p:sp>
        <p:nvSpPr>
          <p:cNvPr id="9" name="Rectangle 6">
            <a:extLst>
              <a:ext uri="{FF2B5EF4-FFF2-40B4-BE49-F238E27FC236}">
                <a16:creationId xmlns:a16="http://schemas.microsoft.com/office/drawing/2014/main" id="{253B46A8-A3CD-8744-ADCC-2A714F25CCC9}"/>
              </a:ext>
            </a:extLst>
          </p:cNvPr>
          <p:cNvSpPr/>
          <p:nvPr/>
        </p:nvSpPr>
        <p:spPr>
          <a:xfrm>
            <a:off x="8306226" y="5423657"/>
            <a:ext cx="737702" cy="646331"/>
          </a:xfrm>
          <a:prstGeom prst="rect">
            <a:avLst/>
          </a:prstGeom>
          <a:noFill/>
        </p:spPr>
        <p:txBody>
          <a:bodyPr wrap="none" lIns="91440" tIns="45720" rIns="91440" bIns="45720">
            <a:spAutoFit/>
          </a:bodyPr>
          <a:lstStyle/>
          <a:p>
            <a:pPr algn="ctr"/>
            <a:r>
              <a:rPr lang="en-US" sz="36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are</a:t>
            </a:r>
            <a:endParaRPr lang="en-US" sz="3600" b="0" cap="none" spc="-150" dirty="0">
              <a:ln w="0"/>
              <a:solidFill>
                <a:srgbClr val="FF0000"/>
              </a:solidFill>
              <a:effectLst>
                <a:outerShdw blurRad="38100" dist="19050" dir="2700000" algn="tl" rotWithShape="0">
                  <a:schemeClr val="dk1">
                    <a:alpha val="40000"/>
                  </a:schemeClr>
                </a:outerShdw>
              </a:effectLst>
            </a:endParaRPr>
          </a:p>
        </p:txBody>
      </p:sp>
      <p:sp>
        <p:nvSpPr>
          <p:cNvPr id="11" name="Rectangle 6">
            <a:extLst>
              <a:ext uri="{FF2B5EF4-FFF2-40B4-BE49-F238E27FC236}">
                <a16:creationId xmlns:a16="http://schemas.microsoft.com/office/drawing/2014/main" id="{FEEFDAC7-8610-F5F3-7B23-71E59A71552F}"/>
              </a:ext>
            </a:extLst>
          </p:cNvPr>
          <p:cNvSpPr/>
          <p:nvPr/>
        </p:nvSpPr>
        <p:spPr>
          <a:xfrm>
            <a:off x="7646151" y="5954116"/>
            <a:ext cx="1249061" cy="584775"/>
          </a:xfrm>
          <a:prstGeom prst="rect">
            <a:avLst/>
          </a:prstGeom>
          <a:noFill/>
        </p:spPr>
        <p:txBody>
          <a:bodyPr wrap="none" lIns="91440" tIns="45720" rIns="91440" bIns="45720">
            <a:spAutoFit/>
          </a:bodyPr>
          <a:lstStyle/>
          <a:p>
            <a:pPr algn="ctr"/>
            <a:r>
              <a:rPr lang="en-US" sz="3200"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playing</a:t>
            </a:r>
            <a:endParaRPr lang="en-US" sz="3200" b="0" cap="none" spc="-15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172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0-#ppt_w/2"/>
                                          </p:val>
                                        </p:tav>
                                        <p:tav tm="100000">
                                          <p:val>
                                            <p:strVal val="#ppt_x"/>
                                          </p:val>
                                        </p:tav>
                                      </p:tavLst>
                                    </p:anim>
                                    <p:anim calcmode="lin" valueType="num">
                                      <p:cBhvr additive="base">
                                        <p:cTn id="14"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250" fill="hold"/>
                                        <p:tgtEl>
                                          <p:spTgt spid="6"/>
                                        </p:tgtEl>
                                        <p:attrNameLst>
                                          <p:attrName>ppt_x</p:attrName>
                                        </p:attrNameLst>
                                      </p:cBhvr>
                                      <p:tavLst>
                                        <p:tav tm="0">
                                          <p:val>
                                            <p:strVal val="0-#ppt_w/2"/>
                                          </p:val>
                                        </p:tav>
                                        <p:tav tm="100000">
                                          <p:val>
                                            <p:strVal val="#ppt_x"/>
                                          </p:val>
                                        </p:tav>
                                      </p:tavLst>
                                    </p:anim>
                                    <p:anim calcmode="lin" valueType="num">
                                      <p:cBhvr additive="base">
                                        <p:cTn id="26"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0-#ppt_w/2"/>
                                          </p:val>
                                        </p:tav>
                                        <p:tav tm="100000">
                                          <p:val>
                                            <p:strVal val="#ppt_x"/>
                                          </p:val>
                                        </p:tav>
                                      </p:tavLst>
                                    </p:anim>
                                    <p:anim calcmode="lin" valueType="num">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250" fill="hold"/>
                                        <p:tgtEl>
                                          <p:spTgt spid="11"/>
                                        </p:tgtEl>
                                        <p:attrNameLst>
                                          <p:attrName>ppt_x</p:attrName>
                                        </p:attrNameLst>
                                      </p:cBhvr>
                                      <p:tavLst>
                                        <p:tav tm="0">
                                          <p:val>
                                            <p:strVal val="0-#ppt_w/2"/>
                                          </p:val>
                                        </p:tav>
                                        <p:tav tm="100000">
                                          <p:val>
                                            <p:strVal val="#ppt_x"/>
                                          </p:val>
                                        </p:tav>
                                      </p:tavLst>
                                    </p:anim>
                                    <p:anim calcmode="lin" valueType="num">
                                      <p:cBhvr additive="base">
                                        <p:cTn id="38"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6943725" y="3013591"/>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watching TV</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2495550" y="3013591"/>
            <a:ext cx="1093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7677022" y="4850960"/>
            <a:ext cx="10897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you</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2276474" y="4821702"/>
            <a:ext cx="131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2095502" y="2657475"/>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2095501" y="4478118"/>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6746084" y="2657475"/>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7239002" y="4507376"/>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pic>
        <p:nvPicPr>
          <p:cNvPr id="30" name="Picture 2" descr="Tiếng Anh 1 - Global Success - Unit 1 In the school playground - Lesson 1 -  Fun corner | Sách Mềm">
            <a:extLst>
              <a:ext uri="{FF2B5EF4-FFF2-40B4-BE49-F238E27FC236}">
                <a16:creationId xmlns:a16="http://schemas.microsoft.com/office/drawing/2014/main" id="{AF294963-C280-42E4-9EED-043F9FB50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804" y="75189"/>
            <a:ext cx="3963133" cy="258064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7">
            <a:extLst>
              <a:ext uri="{FF2B5EF4-FFF2-40B4-BE49-F238E27FC236}">
                <a16:creationId xmlns:a16="http://schemas.microsoft.com/office/drawing/2014/main" id="{F33C1310-4C7E-4B15-8EEC-3C3DC71CCD9F}"/>
              </a:ext>
            </a:extLst>
          </p:cNvPr>
          <p:cNvSpPr txBox="1">
            <a:spLocks/>
          </p:cNvSpPr>
          <p:nvPr/>
        </p:nvSpPr>
        <p:spPr>
          <a:xfrm>
            <a:off x="444267" y="188189"/>
            <a:ext cx="474685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solidFill>
                    <a:srgbClr val="FFFFFF"/>
                  </a:solidFill>
                </a:ln>
                <a:solidFill>
                  <a:srgbClr val="FFFFFF"/>
                </a:solidFill>
                <a:effectLst/>
                <a:uLnTx/>
                <a:uFillTx/>
                <a:latin typeface="Amasis MT Pro Black" panose="02040A04050005020304" pitchFamily="18" charset="0"/>
                <a:ea typeface="+mn-ea"/>
                <a:cs typeface="Leelawadee" panose="020B0502040204020203" pitchFamily="34" charset="-34"/>
              </a:rPr>
              <a:t>Game:</a:t>
            </a:r>
          </a:p>
        </p:txBody>
      </p:sp>
    </p:spTree>
    <p:extLst>
      <p:ext uri="{BB962C8B-B14F-4D97-AF65-F5344CB8AC3E}">
        <p14:creationId xmlns:p14="http://schemas.microsoft.com/office/powerpoint/2010/main" val="393860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2" name="Hộp Văn bản 21">
            <a:extLst>
              <a:ext uri="{FF2B5EF4-FFF2-40B4-BE49-F238E27FC236}">
                <a16:creationId xmlns:a16="http://schemas.microsoft.com/office/drawing/2014/main" id="{0CB63EAB-FA3A-40CD-A42A-004DA5E1F69C}"/>
              </a:ext>
            </a:extLst>
          </p:cNvPr>
          <p:cNvSpPr txBox="1"/>
          <p:nvPr/>
        </p:nvSpPr>
        <p:spPr>
          <a:xfrm>
            <a:off x="4081463" y="5699974"/>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you</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917648"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1" name="Hộp Văn bản 20">
            <a:extLst>
              <a:ext uri="{FF2B5EF4-FFF2-40B4-BE49-F238E27FC236}">
                <a16:creationId xmlns:a16="http://schemas.microsoft.com/office/drawing/2014/main" id="{D3D20201-8348-4D3C-B850-BC24AA56C28E}"/>
              </a:ext>
            </a:extLst>
          </p:cNvPr>
          <p:cNvSpPr txBox="1"/>
          <p:nvPr/>
        </p:nvSpPr>
        <p:spPr>
          <a:xfrm>
            <a:off x="8939216" y="5684730"/>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listening</a:t>
            </a:r>
          </a:p>
        </p:txBody>
      </p:sp>
      <p:pic>
        <p:nvPicPr>
          <p:cNvPr id="2" name="Picture 1"/>
          <p:cNvPicPr>
            <a:picLocks noChangeAspect="1"/>
          </p:cNvPicPr>
          <p:nvPr/>
        </p:nvPicPr>
        <p:blipFill>
          <a:blip r:embed="rId5"/>
          <a:stretch>
            <a:fillRect/>
          </a:stretch>
        </p:blipFill>
        <p:spPr>
          <a:xfrm>
            <a:off x="2933700" y="656930"/>
            <a:ext cx="6172200" cy="4286250"/>
          </a:xfrm>
          <a:prstGeom prst="rect">
            <a:avLst/>
          </a:prstGeom>
        </p:spPr>
      </p:pic>
    </p:spTree>
    <p:extLst>
      <p:ext uri="{BB962C8B-B14F-4D97-AF65-F5344CB8AC3E}">
        <p14:creationId xmlns:p14="http://schemas.microsoft.com/office/powerpoint/2010/main" val="8682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7959480" y="5699972"/>
            <a:ext cx="37753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drawing a picture</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3900140" y="5699973"/>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playing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57200" y="5479574"/>
            <a:ext cx="277645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7932421" y="5356389"/>
            <a:ext cx="3802380"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890855" y="5606882"/>
            <a:ext cx="2080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pic>
        <p:nvPicPr>
          <p:cNvPr id="2" name="Picture 1"/>
          <p:cNvPicPr>
            <a:picLocks noChangeAspect="1"/>
          </p:cNvPicPr>
          <p:nvPr/>
        </p:nvPicPr>
        <p:blipFill>
          <a:blip r:embed="rId5"/>
          <a:stretch>
            <a:fillRect/>
          </a:stretch>
        </p:blipFill>
        <p:spPr>
          <a:xfrm>
            <a:off x="3195637" y="540750"/>
            <a:ext cx="5648325" cy="4295775"/>
          </a:xfrm>
          <a:prstGeom prst="rect">
            <a:avLst/>
          </a:prstGeom>
        </p:spPr>
      </p:pic>
    </p:spTree>
    <p:extLst>
      <p:ext uri="{BB962C8B-B14F-4D97-AF65-F5344CB8AC3E}">
        <p14:creationId xmlns:p14="http://schemas.microsoft.com/office/powerpoint/2010/main" val="98295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777599" y="5732048"/>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d</a:t>
            </a:r>
            <a:r>
              <a:rPr kumimoji="0" lang="en-US" sz="3600" b="0" i="0" u="none" strike="noStrike" kern="1200" cap="none" spc="0" normalizeH="0" baseline="0" noProof="0" dirty="0" err="1">
                <a:ln>
                  <a:solidFill>
                    <a:srgbClr val="FFFFFF"/>
                  </a:solidFill>
                </a:ln>
                <a:solidFill>
                  <a:srgbClr val="FFFFFF"/>
                </a:solidFill>
                <a:effectLst/>
                <a:uLnTx/>
                <a:uFillTx/>
                <a:latin typeface="Arial"/>
                <a:ea typeface="+mn-ea"/>
                <a:cs typeface="+mn-cs"/>
              </a:rPr>
              <a:t>oing</a:t>
            </a: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 are</a:t>
            </a: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4378807" y="5611242"/>
            <a:ext cx="3434385" cy="646331"/>
          </a:xfrm>
          <a:prstGeom prst="rect">
            <a:avLst/>
          </a:prstGeom>
          <a:noFill/>
        </p:spPr>
        <p:txBody>
          <a:bodyPr wrap="square" rtlCol="0">
            <a:spAutoFit/>
          </a:bodyPr>
          <a:lstStyle/>
          <a:p>
            <a:pPr lvl="0">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r>
              <a:rPr lang="en-US" sz="3600" dirty="0">
                <a:ln>
                  <a:solidFill>
                    <a:srgbClr val="FFFFFF"/>
                  </a:solidFill>
                </a:ln>
                <a:solidFill>
                  <a:srgbClr val="FFFFFF"/>
                </a:solidFill>
              </a:rPr>
              <a:t>/ drawing</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344896" y="5605624"/>
            <a:ext cx="3214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 playing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1" y="5549939"/>
            <a:ext cx="4039939"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331470" y="5479574"/>
            <a:ext cx="3089353"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5"/>
          <a:stretch>
            <a:fillRect/>
          </a:stretch>
        </p:blipFill>
        <p:spPr>
          <a:xfrm>
            <a:off x="2795587" y="544247"/>
            <a:ext cx="6448425" cy="4295775"/>
          </a:xfrm>
          <a:prstGeom prst="rect">
            <a:avLst/>
          </a:prstGeom>
        </p:spPr>
      </p:pic>
    </p:spTree>
    <p:extLst>
      <p:ext uri="{BB962C8B-B14F-4D97-AF65-F5344CB8AC3E}">
        <p14:creationId xmlns:p14="http://schemas.microsoft.com/office/powerpoint/2010/main" val="14069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14" name="Hộp Văn bản 13">
            <a:extLst>
              <a:ext uri="{FF2B5EF4-FFF2-40B4-BE49-F238E27FC236}">
                <a16:creationId xmlns:a16="http://schemas.microsoft.com/office/drawing/2014/main" id="{12DAE468-B94B-1A8D-D90A-042C567BAF24}"/>
              </a:ext>
            </a:extLst>
          </p:cNvPr>
          <p:cNvSpPr txBox="1"/>
          <p:nvPr/>
        </p:nvSpPr>
        <p:spPr>
          <a:xfrm>
            <a:off x="8939216" y="5684730"/>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Is/listening</a:t>
            </a:r>
          </a:p>
        </p:txBody>
      </p:sp>
      <p:sp>
        <p:nvSpPr>
          <p:cNvPr id="16" name="Hộp Văn bản 15">
            <a:extLst>
              <a:ext uri="{FF2B5EF4-FFF2-40B4-BE49-F238E27FC236}">
                <a16:creationId xmlns:a16="http://schemas.microsoft.com/office/drawing/2014/main" id="{84D06185-B5D6-8480-C28C-8341D606B4DC}"/>
              </a:ext>
            </a:extLst>
          </p:cNvPr>
          <p:cNvSpPr txBox="1"/>
          <p:nvPr/>
        </p:nvSpPr>
        <p:spPr>
          <a:xfrm>
            <a:off x="6381757" y="566858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Is/doing</a:t>
            </a:r>
          </a:p>
        </p:txBody>
      </p:sp>
      <p:sp>
        <p:nvSpPr>
          <p:cNvPr id="17" name="Hộp Văn bản 16">
            <a:extLst>
              <a:ext uri="{FF2B5EF4-FFF2-40B4-BE49-F238E27FC236}">
                <a16:creationId xmlns:a16="http://schemas.microsoft.com/office/drawing/2014/main" id="{44885E8E-3DCF-F05D-6788-4073ECBBC331}"/>
              </a:ext>
            </a:extLst>
          </p:cNvPr>
          <p:cNvSpPr txBox="1"/>
          <p:nvPr/>
        </p:nvSpPr>
        <p:spPr>
          <a:xfrm>
            <a:off x="694747"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are/playing</a:t>
            </a:r>
          </a:p>
        </p:txBody>
      </p:sp>
      <p:sp>
        <p:nvSpPr>
          <p:cNvPr id="18" name="Hình Bầu dục 17">
            <a:extLst>
              <a:ext uri="{FF2B5EF4-FFF2-40B4-BE49-F238E27FC236}">
                <a16:creationId xmlns:a16="http://schemas.microsoft.com/office/drawing/2014/main" id="{A502765E-2644-8D31-3055-9271E25C07E4}"/>
              </a:ext>
            </a:extLst>
          </p:cNvPr>
          <p:cNvSpPr/>
          <p:nvPr/>
        </p:nvSpPr>
        <p:spPr>
          <a:xfrm>
            <a:off x="3231458" y="5549939"/>
            <a:ext cx="279530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5" name="Hình Bầu dục 24">
            <a:extLst>
              <a:ext uri="{FF2B5EF4-FFF2-40B4-BE49-F238E27FC236}">
                <a16:creationId xmlns:a16="http://schemas.microsoft.com/office/drawing/2014/main" id="{B2505972-EE06-3FAD-EEFA-8732FCADCC0D}"/>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8" name="Hình Bầu dục 27">
            <a:extLst>
              <a:ext uri="{FF2B5EF4-FFF2-40B4-BE49-F238E27FC236}">
                <a16:creationId xmlns:a16="http://schemas.microsoft.com/office/drawing/2014/main" id="{197FF8EE-4214-548C-5820-F14C319B007D}"/>
              </a:ext>
            </a:extLst>
          </p:cNvPr>
          <p:cNvSpPr/>
          <p:nvPr/>
        </p:nvSpPr>
        <p:spPr>
          <a:xfrm>
            <a:off x="8409888"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30" name="Hình Bầu dục 29">
            <a:extLst>
              <a:ext uri="{FF2B5EF4-FFF2-40B4-BE49-F238E27FC236}">
                <a16:creationId xmlns:a16="http://schemas.microsoft.com/office/drawing/2014/main" id="{4AF246E1-CF2E-C3E1-40A9-006D9CEE2039}"/>
              </a:ext>
            </a:extLst>
          </p:cNvPr>
          <p:cNvSpPr/>
          <p:nvPr/>
        </p:nvSpPr>
        <p:spPr>
          <a:xfrm>
            <a:off x="6191206" y="5530759"/>
            <a:ext cx="2109118"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15" name="Hộp Văn bản 14">
            <a:extLst>
              <a:ext uri="{FF2B5EF4-FFF2-40B4-BE49-F238E27FC236}">
                <a16:creationId xmlns:a16="http://schemas.microsoft.com/office/drawing/2014/main" id="{29C0C915-886A-B7DA-234A-973EB1537D18}"/>
              </a:ext>
            </a:extLst>
          </p:cNvPr>
          <p:cNvSpPr txBox="1"/>
          <p:nvPr/>
        </p:nvSpPr>
        <p:spPr>
          <a:xfrm>
            <a:off x="3371921" y="5668585"/>
            <a:ext cx="32010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are/ playing</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5"/>
          <a:stretch>
            <a:fillRect/>
          </a:stretch>
        </p:blipFill>
        <p:spPr>
          <a:xfrm>
            <a:off x="2554897" y="747235"/>
            <a:ext cx="6943725" cy="4114800"/>
          </a:xfrm>
          <a:prstGeom prst="rect">
            <a:avLst/>
          </a:prstGeom>
        </p:spPr>
      </p:pic>
    </p:spTree>
    <p:extLst>
      <p:ext uri="{BB962C8B-B14F-4D97-AF65-F5344CB8AC3E}">
        <p14:creationId xmlns:p14="http://schemas.microsoft.com/office/powerpoint/2010/main" val="24065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2" name="Hộp Văn bản 21">
            <a:extLst>
              <a:ext uri="{FF2B5EF4-FFF2-40B4-BE49-F238E27FC236}">
                <a16:creationId xmlns:a16="http://schemas.microsoft.com/office/drawing/2014/main" id="{0CB63EAB-FA3A-40CD-A42A-004DA5E1F69C}"/>
              </a:ext>
            </a:extLst>
          </p:cNvPr>
          <p:cNvSpPr txBox="1"/>
          <p:nvPr/>
        </p:nvSpPr>
        <p:spPr>
          <a:xfrm>
            <a:off x="4112616" y="5657347"/>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917648"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8" name="Hình ảnh 7">
            <a:extLst>
              <a:ext uri="{FF2B5EF4-FFF2-40B4-BE49-F238E27FC236}">
                <a16:creationId xmlns:a16="http://schemas.microsoft.com/office/drawing/2014/main" id="{8AC9BC85-F095-FAF1-CB2A-E8F517A82A7E}"/>
              </a:ext>
            </a:extLst>
          </p:cNvPr>
          <p:cNvPicPr>
            <a:picLocks noChangeAspect="1"/>
          </p:cNvPicPr>
          <p:nvPr/>
        </p:nvPicPr>
        <p:blipFill>
          <a:blip r:embed="rId5"/>
          <a:stretch>
            <a:fillRect/>
          </a:stretch>
        </p:blipFill>
        <p:spPr>
          <a:xfrm>
            <a:off x="3517108" y="395634"/>
            <a:ext cx="5283991" cy="4338887"/>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411226" y="5682172"/>
            <a:ext cx="37807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you/ a picture</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589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820148" y="5732049"/>
            <a:ext cx="2914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Are / you</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4129795" y="5696519"/>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 I</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 You</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1277571" y="5657347"/>
            <a:ext cx="2080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 / I</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57200" y="5479574"/>
            <a:ext cx="277645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535073" y="5417003"/>
            <a:ext cx="2597077" cy="1212273"/>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3" name="Hình ảnh 2">
            <a:extLst>
              <a:ext uri="{FF2B5EF4-FFF2-40B4-BE49-F238E27FC236}">
                <a16:creationId xmlns:a16="http://schemas.microsoft.com/office/drawing/2014/main" id="{ADB18B68-C44C-6FCF-397D-0B5898969D4E}"/>
              </a:ext>
            </a:extLst>
          </p:cNvPr>
          <p:cNvPicPr>
            <a:picLocks noChangeAspect="1"/>
          </p:cNvPicPr>
          <p:nvPr/>
        </p:nvPicPr>
        <p:blipFill>
          <a:blip r:embed="rId5"/>
          <a:stretch>
            <a:fillRect/>
          </a:stretch>
        </p:blipFill>
        <p:spPr>
          <a:xfrm>
            <a:off x="3233651" y="232101"/>
            <a:ext cx="5864819" cy="4812779"/>
          </a:xfrm>
          <a:prstGeom prst="rect">
            <a:avLst/>
          </a:prstGeom>
        </p:spPr>
      </p:pic>
    </p:spTree>
    <p:extLst>
      <p:ext uri="{BB962C8B-B14F-4D97-AF65-F5344CB8AC3E}">
        <p14:creationId xmlns:p14="http://schemas.microsoft.com/office/powerpoint/2010/main" val="270746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
        <p:nvSpPr>
          <p:cNvPr id="7" name="Google Shape;1118;p48">
            <a:extLst>
              <a:ext uri="{FF2B5EF4-FFF2-40B4-BE49-F238E27FC236}">
                <a16:creationId xmlns:a16="http://schemas.microsoft.com/office/drawing/2014/main" id="{4803BF08-B556-463F-98EB-4213838D84E3}"/>
              </a:ext>
            </a:extLst>
          </p:cNvPr>
          <p:cNvSpPr txBox="1">
            <a:spLocks noGrp="1"/>
          </p:cNvSpPr>
          <p:nvPr>
            <p:ph type="ctrTitle"/>
          </p:nvPr>
        </p:nvSpPr>
        <p:spPr>
          <a:xfrm flipH="1">
            <a:off x="3376613" y="1871663"/>
            <a:ext cx="6003925" cy="149383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8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4. Let’s sing.</a:t>
            </a:r>
          </a:p>
        </p:txBody>
      </p:sp>
    </p:spTree>
    <p:extLst>
      <p:ext uri="{BB962C8B-B14F-4D97-AF65-F5344CB8AC3E}">
        <p14:creationId xmlns:p14="http://schemas.microsoft.com/office/powerpoint/2010/main" val="392178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64575" y="274888"/>
            <a:ext cx="10820400" cy="5895975"/>
          </a:xfrm>
          <a:prstGeom prst="rect">
            <a:avLst/>
          </a:prstGeom>
        </p:spPr>
      </p:pic>
      <p:pic>
        <p:nvPicPr>
          <p:cNvPr id="6" name="Track 80">
            <a:hlinkClick r:id="" action="ppaction://media"/>
            <a:extLst>
              <a:ext uri="{FF2B5EF4-FFF2-40B4-BE49-F238E27FC236}">
                <a16:creationId xmlns:a16="http://schemas.microsoft.com/office/drawing/2014/main" id="{1564FE7C-24FF-026D-A0DE-AC52C84BFD7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895152" y="274888"/>
            <a:ext cx="706345" cy="706344"/>
          </a:xfrm>
        </p:spPr>
      </p:pic>
    </p:spTree>
    <p:extLst>
      <p:ext uri="{BB962C8B-B14F-4D97-AF65-F5344CB8AC3E}">
        <p14:creationId xmlns:p14="http://schemas.microsoft.com/office/powerpoint/2010/main" val="3672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936031" y="2208857"/>
            <a:ext cx="10505440" cy="1494000"/>
          </a:xfrm>
          <a:prstGeom prst="rect">
            <a:avLst/>
          </a:prstGeom>
        </p:spPr>
        <p:txBody>
          <a:bodyPr spcFirstLastPara="1" wrap="square" lIns="121900" tIns="121900" rIns="121900" bIns="121900" anchor="ctr" anchorCtr="0">
            <a:noAutofit/>
          </a:bodyPr>
          <a:lstStyle/>
          <a:p>
            <a:r>
              <a:rPr lang="en-US" sz="8000" dirty="0">
                <a:latin typeface="Times New Roman" panose="02020603050405020304" pitchFamily="18" charset="0"/>
                <a:cs typeface="Times New Roman" panose="02020603050405020304" pitchFamily="18" charset="0"/>
              </a:rPr>
              <a:t>1. Warm-up and review</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stretch>
            <a:fillRect/>
          </a:stretch>
        </p:blipFill>
        <p:spPr>
          <a:xfrm>
            <a:off x="225416" y="83824"/>
            <a:ext cx="11502973" cy="6267905"/>
          </a:xfrm>
          <a:prstGeom prst="rect">
            <a:avLst/>
          </a:prstGeom>
        </p:spPr>
      </p:pic>
      <p:pic>
        <p:nvPicPr>
          <p:cNvPr id="6" name="Track 80">
            <a:hlinkClick r:id="" action="ppaction://media"/>
            <a:extLst>
              <a:ext uri="{FF2B5EF4-FFF2-40B4-BE49-F238E27FC236}">
                <a16:creationId xmlns:a16="http://schemas.microsoft.com/office/drawing/2014/main" id="{1564FE7C-24FF-026D-A0DE-AC52C84BFD7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777829" y="83824"/>
            <a:ext cx="678427" cy="678426"/>
          </a:xfrm>
        </p:spPr>
      </p:pic>
      <p:sp>
        <p:nvSpPr>
          <p:cNvPr id="7" name="Hình chữ nhật: Góc Tròn 5">
            <a:extLst>
              <a:ext uri="{FF2B5EF4-FFF2-40B4-BE49-F238E27FC236}">
                <a16:creationId xmlns:a16="http://schemas.microsoft.com/office/drawing/2014/main" id="{EC36AF5E-3551-A06C-3E34-DEA2F74FAC20}"/>
              </a:ext>
            </a:extLst>
          </p:cNvPr>
          <p:cNvSpPr/>
          <p:nvPr/>
        </p:nvSpPr>
        <p:spPr>
          <a:xfrm>
            <a:off x="1375304" y="1780925"/>
            <a:ext cx="1310936"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Hình chữ nhật: Góc Tròn 14">
            <a:extLst>
              <a:ext uri="{FF2B5EF4-FFF2-40B4-BE49-F238E27FC236}">
                <a16:creationId xmlns:a16="http://schemas.microsoft.com/office/drawing/2014/main" id="{71921655-D6BC-E90D-4558-DB30AFB258DA}"/>
              </a:ext>
            </a:extLst>
          </p:cNvPr>
          <p:cNvSpPr/>
          <p:nvPr/>
        </p:nvSpPr>
        <p:spPr>
          <a:xfrm>
            <a:off x="3366034" y="1755525"/>
            <a:ext cx="1310937"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Hình chữ nhật: Góc Tròn 14">
            <a:extLst>
              <a:ext uri="{FF2B5EF4-FFF2-40B4-BE49-F238E27FC236}">
                <a16:creationId xmlns:a16="http://schemas.microsoft.com/office/drawing/2014/main" id="{9ABDE67E-C53B-49D5-317E-331CAA408087}"/>
              </a:ext>
            </a:extLst>
          </p:cNvPr>
          <p:cNvSpPr/>
          <p:nvPr/>
        </p:nvSpPr>
        <p:spPr>
          <a:xfrm>
            <a:off x="1371391" y="2831258"/>
            <a:ext cx="1264049"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Hình chữ nhật: Góc Tròn 14">
            <a:extLst>
              <a:ext uri="{FF2B5EF4-FFF2-40B4-BE49-F238E27FC236}">
                <a16:creationId xmlns:a16="http://schemas.microsoft.com/office/drawing/2014/main" id="{D86A9A6F-5BFD-C402-5F2A-97AAAA3D4996}"/>
              </a:ext>
            </a:extLst>
          </p:cNvPr>
          <p:cNvSpPr/>
          <p:nvPr/>
        </p:nvSpPr>
        <p:spPr>
          <a:xfrm>
            <a:off x="3329859" y="2793158"/>
            <a:ext cx="1264049"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Hình chữ nhật: Góc Tròn 14">
            <a:extLst>
              <a:ext uri="{FF2B5EF4-FFF2-40B4-BE49-F238E27FC236}">
                <a16:creationId xmlns:a16="http://schemas.microsoft.com/office/drawing/2014/main" id="{0A8363BD-33A4-E4D7-D90C-8D273C319A60}"/>
              </a:ext>
            </a:extLst>
          </p:cNvPr>
          <p:cNvSpPr/>
          <p:nvPr/>
        </p:nvSpPr>
        <p:spPr>
          <a:xfrm>
            <a:off x="6805687" y="4295525"/>
            <a:ext cx="144203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Hình chữ nhật: Góc Tròn 14">
            <a:extLst>
              <a:ext uri="{FF2B5EF4-FFF2-40B4-BE49-F238E27FC236}">
                <a16:creationId xmlns:a16="http://schemas.microsoft.com/office/drawing/2014/main" id="{4DD41EF5-D645-7E96-F278-994FA50898BF}"/>
              </a:ext>
            </a:extLst>
          </p:cNvPr>
          <p:cNvSpPr/>
          <p:nvPr/>
        </p:nvSpPr>
        <p:spPr>
          <a:xfrm>
            <a:off x="8973291" y="4295525"/>
            <a:ext cx="144203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Hình chữ nhật: Góc Tròn 14">
            <a:extLst>
              <a:ext uri="{FF2B5EF4-FFF2-40B4-BE49-F238E27FC236}">
                <a16:creationId xmlns:a16="http://schemas.microsoft.com/office/drawing/2014/main" id="{0309B15D-296C-7369-A008-5739E65398D8}"/>
              </a:ext>
            </a:extLst>
          </p:cNvPr>
          <p:cNvSpPr/>
          <p:nvPr/>
        </p:nvSpPr>
        <p:spPr>
          <a:xfrm>
            <a:off x="6771167" y="5352234"/>
            <a:ext cx="119176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Hình chữ nhật: Góc Tròn 14">
            <a:extLst>
              <a:ext uri="{FF2B5EF4-FFF2-40B4-BE49-F238E27FC236}">
                <a16:creationId xmlns:a16="http://schemas.microsoft.com/office/drawing/2014/main" id="{903A6FFE-60B1-01E2-B5CB-ED3B9572168D}"/>
              </a:ext>
            </a:extLst>
          </p:cNvPr>
          <p:cNvSpPr/>
          <p:nvPr/>
        </p:nvSpPr>
        <p:spPr>
          <a:xfrm>
            <a:off x="8708825" y="5352234"/>
            <a:ext cx="119176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293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0" y="1220194"/>
            <a:ext cx="12115891"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5. Fun corner </a:t>
            </a:r>
            <a:r>
              <a:rPr lang="en-US" sz="8000" b="1">
                <a:solidFill>
                  <a:srgbClr val="66BAB2"/>
                </a:solidFill>
                <a:latin typeface="Times New Roman" panose="02020603050405020304" pitchFamily="18" charset="0"/>
                <a:cs typeface="Times New Roman" panose="02020603050405020304" pitchFamily="18" charset="0"/>
              </a:rPr>
              <a:t>and wrap-up</a:t>
            </a:r>
            <a:endParaRPr lang="en-US" sz="8000" b="1" dirty="0">
              <a:solidFill>
                <a:srgbClr val="66BAB2"/>
              </a:solidFill>
              <a:latin typeface="Times New Roman" panose="02020603050405020304" pitchFamily="18" charset="0"/>
              <a:cs typeface="Times New Roman" panose="02020603050405020304" pitchFamily="18" charset="0"/>
            </a:endParaRP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1626348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149" y="1384373"/>
            <a:ext cx="6436851" cy="3620730"/>
          </a:xfrm>
          <a:prstGeom prst="rect">
            <a:avLst/>
          </a:prstGeom>
        </p:spPr>
      </p:pic>
    </p:spTree>
    <p:extLst>
      <p:ext uri="{BB962C8B-B14F-4D97-AF65-F5344CB8AC3E}">
        <p14:creationId xmlns:p14="http://schemas.microsoft.com/office/powerpoint/2010/main" val="3932624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0ACBA-6E66-4B8E-A49B-903DBF689C4E}"/>
              </a:ext>
            </a:extLst>
          </p:cNvPr>
          <p:cNvSpPr/>
          <p:nvPr/>
        </p:nvSpPr>
        <p:spPr>
          <a:xfrm>
            <a:off x="17716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406537C8-5F63-4677-A95B-6B4697D29B88}"/>
              </a:ext>
            </a:extLst>
          </p:cNvPr>
          <p:cNvSpPr/>
          <p:nvPr/>
        </p:nvSpPr>
        <p:spPr>
          <a:xfrm>
            <a:off x="41719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6" name="Rectangle 5">
            <a:extLst>
              <a:ext uri="{FF2B5EF4-FFF2-40B4-BE49-F238E27FC236}">
                <a16:creationId xmlns:a16="http://schemas.microsoft.com/office/drawing/2014/main" id="{9A5195B6-5CF9-4FDE-8A07-187AF6AE670F}"/>
              </a:ext>
            </a:extLst>
          </p:cNvPr>
          <p:cNvSpPr/>
          <p:nvPr/>
        </p:nvSpPr>
        <p:spPr>
          <a:xfrm>
            <a:off x="6551112" y="2056111"/>
            <a:ext cx="1735638" cy="1250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id="{807BD34E-0CEB-4FC7-8B69-6572A82A3EDF}"/>
              </a:ext>
            </a:extLst>
          </p:cNvPr>
          <p:cNvSpPr/>
          <p:nvPr/>
        </p:nvSpPr>
        <p:spPr>
          <a:xfrm>
            <a:off x="8915468"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DDFBF3AC-51F9-423D-826F-F00AE2D62E2B}"/>
              </a:ext>
            </a:extLst>
          </p:cNvPr>
          <p:cNvSpPr/>
          <p:nvPr/>
        </p:nvSpPr>
        <p:spPr>
          <a:xfrm>
            <a:off x="17716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49D97B5A-AFBF-4553-91AD-36C3E923BF88}"/>
              </a:ext>
            </a:extLst>
          </p:cNvPr>
          <p:cNvSpPr/>
          <p:nvPr/>
        </p:nvSpPr>
        <p:spPr>
          <a:xfrm>
            <a:off x="41719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28A6A57C-711A-4954-9FDC-0B976BC5EF1E}"/>
              </a:ext>
            </a:extLst>
          </p:cNvPr>
          <p:cNvSpPr/>
          <p:nvPr/>
        </p:nvSpPr>
        <p:spPr>
          <a:xfrm>
            <a:off x="65722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3F3FFCE1-F387-41BF-86ED-B44D429F1FFA}"/>
              </a:ext>
            </a:extLst>
          </p:cNvPr>
          <p:cNvSpPr/>
          <p:nvPr/>
        </p:nvSpPr>
        <p:spPr>
          <a:xfrm>
            <a:off x="8915468"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13" name="Hình ảnh 12">
            <a:extLst>
              <a:ext uri="{FF2B5EF4-FFF2-40B4-BE49-F238E27FC236}">
                <a16:creationId xmlns:a16="http://schemas.microsoft.com/office/drawing/2014/main" id="{2A5DD4A5-5FC8-47C9-976A-EFCE79F7B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30845" y="3876137"/>
            <a:ext cx="1196742" cy="987004"/>
          </a:xfrm>
          <a:prstGeom prst="rect">
            <a:avLst/>
          </a:prstGeom>
        </p:spPr>
      </p:pic>
      <p:pic>
        <p:nvPicPr>
          <p:cNvPr id="15" name="Hình ảnh 14">
            <a:extLst>
              <a:ext uri="{FF2B5EF4-FFF2-40B4-BE49-F238E27FC236}">
                <a16:creationId xmlns:a16="http://schemas.microsoft.com/office/drawing/2014/main" id="{D292CD0F-34E4-4DE2-9212-358ECFF6C3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8642" y="2134883"/>
            <a:ext cx="905682" cy="1064177"/>
          </a:xfrm>
          <a:prstGeom prst="rect">
            <a:avLst/>
          </a:prstGeom>
        </p:spPr>
      </p:pic>
      <p:pic>
        <p:nvPicPr>
          <p:cNvPr id="17" name="Hình ảnh 16">
            <a:extLst>
              <a:ext uri="{FF2B5EF4-FFF2-40B4-BE49-F238E27FC236}">
                <a16:creationId xmlns:a16="http://schemas.microsoft.com/office/drawing/2014/main" id="{C62F1470-66A6-4ECE-B37A-DA461DF859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09214" y="2212056"/>
            <a:ext cx="840003" cy="987004"/>
          </a:xfrm>
          <a:prstGeom prst="rect">
            <a:avLst/>
          </a:prstGeom>
        </p:spPr>
      </p:pic>
      <p:pic>
        <p:nvPicPr>
          <p:cNvPr id="19" name="Hình ảnh 18">
            <a:extLst>
              <a:ext uri="{FF2B5EF4-FFF2-40B4-BE49-F238E27FC236}">
                <a16:creationId xmlns:a16="http://schemas.microsoft.com/office/drawing/2014/main" id="{10FD4A1D-2A67-4721-ADBC-95653518B4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31295" y="2212056"/>
            <a:ext cx="796443" cy="935821"/>
          </a:xfrm>
          <a:prstGeom prst="rect">
            <a:avLst/>
          </a:prstGeom>
        </p:spPr>
      </p:pic>
      <p:pic>
        <p:nvPicPr>
          <p:cNvPr id="21" name="Hình ảnh 20">
            <a:extLst>
              <a:ext uri="{FF2B5EF4-FFF2-40B4-BE49-F238E27FC236}">
                <a16:creationId xmlns:a16="http://schemas.microsoft.com/office/drawing/2014/main" id="{918E4B64-72E5-426D-B482-456CCA0FD2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66040" y="2243408"/>
            <a:ext cx="813320" cy="955652"/>
          </a:xfrm>
          <a:prstGeom prst="rect">
            <a:avLst/>
          </a:prstGeom>
        </p:spPr>
      </p:pic>
      <p:pic>
        <p:nvPicPr>
          <p:cNvPr id="23" name="Hình ảnh 22">
            <a:extLst>
              <a:ext uri="{FF2B5EF4-FFF2-40B4-BE49-F238E27FC236}">
                <a16:creationId xmlns:a16="http://schemas.microsoft.com/office/drawing/2014/main" id="{9F138167-65EA-42AB-8771-2248CCAFB4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30545" y="3876137"/>
            <a:ext cx="1196743" cy="987005"/>
          </a:xfrm>
          <a:prstGeom prst="rect">
            <a:avLst/>
          </a:prstGeom>
        </p:spPr>
      </p:pic>
      <p:pic>
        <p:nvPicPr>
          <p:cNvPr id="1026" name="Picture 2">
            <a:extLst>
              <a:ext uri="{FF2B5EF4-FFF2-40B4-BE49-F238E27FC236}">
                <a16:creationId xmlns:a16="http://schemas.microsoft.com/office/drawing/2014/main" id="{F71E3F7E-CD0B-4296-9473-E9ED7B296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851589" y="3958637"/>
            <a:ext cx="1134683" cy="935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B8BD3E-73F7-4D79-9409-59AA3B6C46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174328" y="3933044"/>
            <a:ext cx="1196743" cy="987005"/>
          </a:xfrm>
          <a:prstGeom prst="rect">
            <a:avLst/>
          </a:prstGeom>
          <a:noFill/>
          <a:extLst>
            <a:ext uri="{909E8E84-426E-40DD-AFC4-6F175D3DCCD1}">
              <a14:hiddenFill xmlns:a14="http://schemas.microsoft.com/office/drawing/2010/main">
                <a:solidFill>
                  <a:srgbClr val="FFFFFF"/>
                </a:solidFill>
              </a14:hiddenFill>
            </a:ext>
          </a:extLst>
        </p:spPr>
      </p:pic>
      <p:sp>
        <p:nvSpPr>
          <p:cNvPr id="29" name="Hình chữ nhật: Góc Tròn 28">
            <a:extLst>
              <a:ext uri="{FF2B5EF4-FFF2-40B4-BE49-F238E27FC236}">
                <a16:creationId xmlns:a16="http://schemas.microsoft.com/office/drawing/2014/main" id="{02D25ADB-E6A7-4AB0-9FC1-A967C880D827}"/>
              </a:ext>
            </a:extLst>
          </p:cNvPr>
          <p:cNvSpPr/>
          <p:nvPr/>
        </p:nvSpPr>
        <p:spPr>
          <a:xfrm>
            <a:off x="8725846" y="2031846"/>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Hình chữ nhật: Góc Tròn 29">
            <a:extLst>
              <a:ext uri="{FF2B5EF4-FFF2-40B4-BE49-F238E27FC236}">
                <a16:creationId xmlns:a16="http://schemas.microsoft.com/office/drawing/2014/main" id="{CE47D31B-7E57-40BF-860F-38501EB2FA4E}"/>
              </a:ext>
            </a:extLst>
          </p:cNvPr>
          <p:cNvSpPr/>
          <p:nvPr/>
        </p:nvSpPr>
        <p:spPr>
          <a:xfrm>
            <a:off x="6342092" y="2019594"/>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Hình chữ nhật: Góc Tròn 30">
            <a:extLst>
              <a:ext uri="{FF2B5EF4-FFF2-40B4-BE49-F238E27FC236}">
                <a16:creationId xmlns:a16="http://schemas.microsoft.com/office/drawing/2014/main" id="{6B948113-30B5-49A5-BE4A-4ABC831F9177}"/>
              </a:ext>
            </a:extLst>
          </p:cNvPr>
          <p:cNvSpPr/>
          <p:nvPr/>
        </p:nvSpPr>
        <p:spPr>
          <a:xfrm>
            <a:off x="3946531" y="2019599"/>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Hình chữ nhật: Góc Tròn 31">
            <a:extLst>
              <a:ext uri="{FF2B5EF4-FFF2-40B4-BE49-F238E27FC236}">
                <a16:creationId xmlns:a16="http://schemas.microsoft.com/office/drawing/2014/main" id="{DB01DA5C-3192-416B-B3DC-9705BA19163A}"/>
              </a:ext>
            </a:extLst>
          </p:cNvPr>
          <p:cNvSpPr/>
          <p:nvPr/>
        </p:nvSpPr>
        <p:spPr>
          <a:xfrm>
            <a:off x="1524059" y="2019600"/>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Hình chữ nhật: Góc Tròn 32">
            <a:extLst>
              <a:ext uri="{FF2B5EF4-FFF2-40B4-BE49-F238E27FC236}">
                <a16:creationId xmlns:a16="http://schemas.microsoft.com/office/drawing/2014/main" id="{72FBA72A-6406-4CFA-A937-6271629B5F6D}"/>
              </a:ext>
            </a:extLst>
          </p:cNvPr>
          <p:cNvSpPr/>
          <p:nvPr/>
        </p:nvSpPr>
        <p:spPr>
          <a:xfrm>
            <a:off x="1581030" y="3695927"/>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Hình chữ nhật: Góc Tròn 33">
            <a:extLst>
              <a:ext uri="{FF2B5EF4-FFF2-40B4-BE49-F238E27FC236}">
                <a16:creationId xmlns:a16="http://schemas.microsoft.com/office/drawing/2014/main" id="{61E1B517-3D78-48F9-81C4-1A8086B70123}"/>
              </a:ext>
            </a:extLst>
          </p:cNvPr>
          <p:cNvSpPr/>
          <p:nvPr/>
        </p:nvSpPr>
        <p:spPr>
          <a:xfrm>
            <a:off x="3946531" y="3691091"/>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Hình chữ nhật: Góc Tròn 34">
            <a:extLst>
              <a:ext uri="{FF2B5EF4-FFF2-40B4-BE49-F238E27FC236}">
                <a16:creationId xmlns:a16="http://schemas.microsoft.com/office/drawing/2014/main" id="{3900EFFE-53D6-4AC2-9886-556D7564A25F}"/>
              </a:ext>
            </a:extLst>
          </p:cNvPr>
          <p:cNvSpPr/>
          <p:nvPr/>
        </p:nvSpPr>
        <p:spPr>
          <a:xfrm>
            <a:off x="6312032" y="3691122"/>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Hình chữ nhật: Góc Tròn 35">
            <a:extLst>
              <a:ext uri="{FF2B5EF4-FFF2-40B4-BE49-F238E27FC236}">
                <a16:creationId xmlns:a16="http://schemas.microsoft.com/office/drawing/2014/main" id="{D83FCEED-C6B7-4E27-83BF-50488736D584}"/>
              </a:ext>
            </a:extLst>
          </p:cNvPr>
          <p:cNvSpPr/>
          <p:nvPr/>
        </p:nvSpPr>
        <p:spPr>
          <a:xfrm>
            <a:off x="8725845" y="3691090"/>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160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30"/>
                                        </p:tgtEl>
                                      </p:cBhvr>
                                    </p:animEffect>
                                    <p:set>
                                      <p:cBhvr>
                                        <p:cTn id="17" dur="1" fill="hold">
                                          <p:stCondLst>
                                            <p:cond delay="19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33"/>
                                        </p:tgtEl>
                                      </p:cBhvr>
                                    </p:animEffect>
                                    <p:set>
                                      <p:cBhvr>
                                        <p:cTn id="27" dur="1" fill="hold">
                                          <p:stCondLst>
                                            <p:cond delay="199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36"/>
                                        </p:tgtEl>
                                      </p:cBhvr>
                                    </p:animEffect>
                                    <p:set>
                                      <p:cBhvr>
                                        <p:cTn id="42"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DF63-BC51-419F-8C2A-6F9EBD9DB6AE}"/>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2B0ACBA-6E66-4B8E-A49B-903DBF689C4E}"/>
              </a:ext>
            </a:extLst>
          </p:cNvPr>
          <p:cNvSpPr/>
          <p:nvPr/>
        </p:nvSpPr>
        <p:spPr>
          <a:xfrm>
            <a:off x="17716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406537C8-5F63-4677-A95B-6B4697D29B88}"/>
              </a:ext>
            </a:extLst>
          </p:cNvPr>
          <p:cNvSpPr/>
          <p:nvPr/>
        </p:nvSpPr>
        <p:spPr>
          <a:xfrm>
            <a:off x="41719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6" name="Rectangle 5">
            <a:extLst>
              <a:ext uri="{FF2B5EF4-FFF2-40B4-BE49-F238E27FC236}">
                <a16:creationId xmlns:a16="http://schemas.microsoft.com/office/drawing/2014/main" id="{9A5195B6-5CF9-4FDE-8A07-187AF6AE670F}"/>
              </a:ext>
            </a:extLst>
          </p:cNvPr>
          <p:cNvSpPr/>
          <p:nvPr/>
        </p:nvSpPr>
        <p:spPr>
          <a:xfrm>
            <a:off x="6551112" y="2056111"/>
            <a:ext cx="1735638" cy="1250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id="{807BD34E-0CEB-4FC7-8B69-6572A82A3EDF}"/>
              </a:ext>
            </a:extLst>
          </p:cNvPr>
          <p:cNvSpPr/>
          <p:nvPr/>
        </p:nvSpPr>
        <p:spPr>
          <a:xfrm>
            <a:off x="8915468"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DDFBF3AC-51F9-423D-826F-F00AE2D62E2B}"/>
              </a:ext>
            </a:extLst>
          </p:cNvPr>
          <p:cNvSpPr/>
          <p:nvPr/>
        </p:nvSpPr>
        <p:spPr>
          <a:xfrm>
            <a:off x="17716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49D97B5A-AFBF-4553-91AD-36C3E923BF88}"/>
              </a:ext>
            </a:extLst>
          </p:cNvPr>
          <p:cNvSpPr/>
          <p:nvPr/>
        </p:nvSpPr>
        <p:spPr>
          <a:xfrm>
            <a:off x="41719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28A6A57C-711A-4954-9FDC-0B976BC5EF1E}"/>
              </a:ext>
            </a:extLst>
          </p:cNvPr>
          <p:cNvSpPr/>
          <p:nvPr/>
        </p:nvSpPr>
        <p:spPr>
          <a:xfrm>
            <a:off x="65722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3F3FFCE1-F387-41BF-86ED-B44D429F1FFA}"/>
              </a:ext>
            </a:extLst>
          </p:cNvPr>
          <p:cNvSpPr/>
          <p:nvPr/>
        </p:nvSpPr>
        <p:spPr>
          <a:xfrm>
            <a:off x="8915468"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13" name="Hình ảnh 12">
            <a:extLst>
              <a:ext uri="{FF2B5EF4-FFF2-40B4-BE49-F238E27FC236}">
                <a16:creationId xmlns:a16="http://schemas.microsoft.com/office/drawing/2014/main" id="{2A5DD4A5-5FC8-47C9-976A-EFCE79F7B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30845" y="3876137"/>
            <a:ext cx="1196742" cy="987004"/>
          </a:xfrm>
          <a:prstGeom prst="rect">
            <a:avLst/>
          </a:prstGeom>
        </p:spPr>
      </p:pic>
      <p:pic>
        <p:nvPicPr>
          <p:cNvPr id="15" name="Hình ảnh 14">
            <a:extLst>
              <a:ext uri="{FF2B5EF4-FFF2-40B4-BE49-F238E27FC236}">
                <a16:creationId xmlns:a16="http://schemas.microsoft.com/office/drawing/2014/main" id="{D292CD0F-34E4-4DE2-9212-358ECFF6C3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8642" y="2134883"/>
            <a:ext cx="905682" cy="1064177"/>
          </a:xfrm>
          <a:prstGeom prst="rect">
            <a:avLst/>
          </a:prstGeom>
        </p:spPr>
      </p:pic>
      <p:pic>
        <p:nvPicPr>
          <p:cNvPr id="17" name="Hình ảnh 16">
            <a:extLst>
              <a:ext uri="{FF2B5EF4-FFF2-40B4-BE49-F238E27FC236}">
                <a16:creationId xmlns:a16="http://schemas.microsoft.com/office/drawing/2014/main" id="{C62F1470-66A6-4ECE-B37A-DA461DF859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09214" y="2212056"/>
            <a:ext cx="840003" cy="987004"/>
          </a:xfrm>
          <a:prstGeom prst="rect">
            <a:avLst/>
          </a:prstGeom>
        </p:spPr>
      </p:pic>
      <p:pic>
        <p:nvPicPr>
          <p:cNvPr id="19" name="Hình ảnh 18">
            <a:extLst>
              <a:ext uri="{FF2B5EF4-FFF2-40B4-BE49-F238E27FC236}">
                <a16:creationId xmlns:a16="http://schemas.microsoft.com/office/drawing/2014/main" id="{10FD4A1D-2A67-4721-ADBC-95653518B4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31295" y="2212056"/>
            <a:ext cx="796443" cy="935821"/>
          </a:xfrm>
          <a:prstGeom prst="rect">
            <a:avLst/>
          </a:prstGeom>
        </p:spPr>
      </p:pic>
      <p:pic>
        <p:nvPicPr>
          <p:cNvPr id="21" name="Hình ảnh 20">
            <a:extLst>
              <a:ext uri="{FF2B5EF4-FFF2-40B4-BE49-F238E27FC236}">
                <a16:creationId xmlns:a16="http://schemas.microsoft.com/office/drawing/2014/main" id="{918E4B64-72E5-426D-B482-456CCA0FD2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66040" y="2243408"/>
            <a:ext cx="813320" cy="955652"/>
          </a:xfrm>
          <a:prstGeom prst="rect">
            <a:avLst/>
          </a:prstGeom>
        </p:spPr>
      </p:pic>
      <p:pic>
        <p:nvPicPr>
          <p:cNvPr id="23" name="Hình ảnh 22">
            <a:extLst>
              <a:ext uri="{FF2B5EF4-FFF2-40B4-BE49-F238E27FC236}">
                <a16:creationId xmlns:a16="http://schemas.microsoft.com/office/drawing/2014/main" id="{9F138167-65EA-42AB-8771-2248CCAFB4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30545" y="3876137"/>
            <a:ext cx="1196743" cy="987005"/>
          </a:xfrm>
          <a:prstGeom prst="rect">
            <a:avLst/>
          </a:prstGeom>
        </p:spPr>
      </p:pic>
      <p:pic>
        <p:nvPicPr>
          <p:cNvPr id="1026" name="Picture 2">
            <a:extLst>
              <a:ext uri="{FF2B5EF4-FFF2-40B4-BE49-F238E27FC236}">
                <a16:creationId xmlns:a16="http://schemas.microsoft.com/office/drawing/2014/main" id="{F71E3F7E-CD0B-4296-9473-E9ED7B296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851589" y="3958637"/>
            <a:ext cx="1134683" cy="935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B8BD3E-73F7-4D79-9409-59AA3B6C46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174328" y="3933044"/>
            <a:ext cx="1196743" cy="9870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Digit 60">
            <a:extLst>
              <a:ext uri="{FF2B5EF4-FFF2-40B4-BE49-F238E27FC236}">
                <a16:creationId xmlns:a16="http://schemas.microsoft.com/office/drawing/2014/main" id="{EC2F79CA-B0FA-8388-7ED9-B7586F78F8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462" y="354796"/>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48" y="500524"/>
            <a:ext cx="9979742" cy="5613604"/>
          </a:xfrm>
          <a:prstGeom prst="rect">
            <a:avLst/>
          </a:prstGeom>
        </p:spPr>
      </p:pic>
    </p:spTree>
    <p:extLst>
      <p:ext uri="{BB962C8B-B14F-4D97-AF65-F5344CB8AC3E}">
        <p14:creationId xmlns:p14="http://schemas.microsoft.com/office/powerpoint/2010/main" val="136113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1AA7812-E8F6-C7BA-8FC3-E4C9AFCBC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 y="-92075"/>
            <a:ext cx="10701338"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924D2812-421E-735A-865F-9FB2A5C37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58926" y="300512"/>
            <a:ext cx="2143125" cy="176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9784892A-67C1-210E-54D5-A6EE5529A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763" r="8763"/>
          <a:stretch/>
        </p:blipFill>
        <p:spPr bwMode="auto">
          <a:xfrm>
            <a:off x="3863975" y="2349500"/>
            <a:ext cx="21590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a:extLst>
              <a:ext uri="{FF2B5EF4-FFF2-40B4-BE49-F238E27FC236}">
                <a16:creationId xmlns:a16="http://schemas.microsoft.com/office/drawing/2014/main" id="{E3CB2836-4108-6A0E-CC4B-A0F856846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63" r="8763"/>
          <a:stretch/>
        </p:blipFill>
        <p:spPr bwMode="auto">
          <a:xfrm>
            <a:off x="6167438" y="117475"/>
            <a:ext cx="21590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Rectangle 6">
            <a:extLst>
              <a:ext uri="{FF2B5EF4-FFF2-40B4-BE49-F238E27FC236}">
                <a16:creationId xmlns:a16="http://schemas.microsoft.com/office/drawing/2014/main" id="{0169E458-68FA-9478-D7DC-5A039BD5D952}"/>
              </a:ext>
            </a:extLst>
          </p:cNvPr>
          <p:cNvSpPr>
            <a:spLocks noChangeArrowheads="1"/>
          </p:cNvSpPr>
          <p:nvPr/>
        </p:nvSpPr>
        <p:spPr bwMode="auto">
          <a:xfrm flipH="1" flipV="1">
            <a:off x="8472488" y="4581525"/>
            <a:ext cx="2159000" cy="21605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3079" name="Picture 7">
            <a:extLst>
              <a:ext uri="{FF2B5EF4-FFF2-40B4-BE49-F238E27FC236}">
                <a16:creationId xmlns:a16="http://schemas.microsoft.com/office/drawing/2014/main" id="{612AC376-E2FD-E096-3253-93E5DF058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33384" y="4581525"/>
            <a:ext cx="1838797" cy="216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8">
            <a:extLst>
              <a:ext uri="{FF2B5EF4-FFF2-40B4-BE49-F238E27FC236}">
                <a16:creationId xmlns:a16="http://schemas.microsoft.com/office/drawing/2014/main" id="{29040576-51C6-5FC0-A48D-885F95410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600476" y="4626835"/>
            <a:ext cx="2042558" cy="2031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81" name="Rectangle 9">
            <a:extLst>
              <a:ext uri="{FF2B5EF4-FFF2-40B4-BE49-F238E27FC236}">
                <a16:creationId xmlns:a16="http://schemas.microsoft.com/office/drawing/2014/main" id="{A5C839DF-4C3B-8821-329B-82DCAADBD140}"/>
              </a:ext>
            </a:extLst>
          </p:cNvPr>
          <p:cNvSpPr>
            <a:spLocks noChangeArrowheads="1"/>
          </p:cNvSpPr>
          <p:nvPr/>
        </p:nvSpPr>
        <p:spPr bwMode="auto">
          <a:xfrm flipV="1">
            <a:off x="8472488" y="2349500"/>
            <a:ext cx="2159000" cy="21605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3082" name="Picture 10">
            <a:extLst>
              <a:ext uri="{FF2B5EF4-FFF2-40B4-BE49-F238E27FC236}">
                <a16:creationId xmlns:a16="http://schemas.microsoft.com/office/drawing/2014/main" id="{53BA3679-2A11-B5F6-7ED5-B644F7706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472488" y="2538691"/>
            <a:ext cx="2159000" cy="1780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3" name="Rectangle 11">
            <a:extLst>
              <a:ext uri="{FF2B5EF4-FFF2-40B4-BE49-F238E27FC236}">
                <a16:creationId xmlns:a16="http://schemas.microsoft.com/office/drawing/2014/main" id="{7073D069-1E22-91F3-3DA5-9282E0089D49}"/>
              </a:ext>
            </a:extLst>
          </p:cNvPr>
          <p:cNvSpPr>
            <a:spLocks noChangeArrowheads="1"/>
          </p:cNvSpPr>
          <p:nvPr/>
        </p:nvSpPr>
        <p:spPr bwMode="auto">
          <a:xfrm>
            <a:off x="1524000" y="2349500"/>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4" name="Rectangle 12">
            <a:extLst>
              <a:ext uri="{FF2B5EF4-FFF2-40B4-BE49-F238E27FC236}">
                <a16:creationId xmlns:a16="http://schemas.microsoft.com/office/drawing/2014/main" id="{3A6D8897-9205-425A-6435-36B409B847B2}"/>
              </a:ext>
            </a:extLst>
          </p:cNvPr>
          <p:cNvSpPr>
            <a:spLocks noChangeArrowheads="1"/>
          </p:cNvSpPr>
          <p:nvPr/>
        </p:nvSpPr>
        <p:spPr bwMode="auto">
          <a:xfrm>
            <a:off x="3863975" y="117475"/>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5" name="Rectangle 13">
            <a:extLst>
              <a:ext uri="{FF2B5EF4-FFF2-40B4-BE49-F238E27FC236}">
                <a16:creationId xmlns:a16="http://schemas.microsoft.com/office/drawing/2014/main" id="{5B5E2E11-7334-8026-AB51-DF90C738333F}"/>
              </a:ext>
            </a:extLst>
          </p:cNvPr>
          <p:cNvSpPr>
            <a:spLocks noChangeArrowheads="1"/>
          </p:cNvSpPr>
          <p:nvPr/>
        </p:nvSpPr>
        <p:spPr bwMode="auto">
          <a:xfrm>
            <a:off x="3863975" y="4581525"/>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6" name="Rectangle 14">
            <a:extLst>
              <a:ext uri="{FF2B5EF4-FFF2-40B4-BE49-F238E27FC236}">
                <a16:creationId xmlns:a16="http://schemas.microsoft.com/office/drawing/2014/main" id="{88D88AD8-89F0-5CB0-D264-19264513890B}"/>
              </a:ext>
            </a:extLst>
          </p:cNvPr>
          <p:cNvSpPr>
            <a:spLocks noChangeArrowheads="1"/>
          </p:cNvSpPr>
          <p:nvPr/>
        </p:nvSpPr>
        <p:spPr bwMode="auto">
          <a:xfrm>
            <a:off x="6169025" y="2349500"/>
            <a:ext cx="2159000"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7" name="Rectangle 15">
            <a:extLst>
              <a:ext uri="{FF2B5EF4-FFF2-40B4-BE49-F238E27FC236}">
                <a16:creationId xmlns:a16="http://schemas.microsoft.com/office/drawing/2014/main" id="{E9F1270A-7157-4D77-EA87-C8B29DB941BF}"/>
              </a:ext>
            </a:extLst>
          </p:cNvPr>
          <p:cNvSpPr>
            <a:spLocks noChangeArrowheads="1"/>
          </p:cNvSpPr>
          <p:nvPr/>
        </p:nvSpPr>
        <p:spPr bwMode="auto">
          <a:xfrm>
            <a:off x="6169025" y="4581525"/>
            <a:ext cx="2159000"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8" name="Rectangle 16">
            <a:extLst>
              <a:ext uri="{FF2B5EF4-FFF2-40B4-BE49-F238E27FC236}">
                <a16:creationId xmlns:a16="http://schemas.microsoft.com/office/drawing/2014/main" id="{6AFBA600-B7E6-F032-B521-4C61190934DD}"/>
              </a:ext>
            </a:extLst>
          </p:cNvPr>
          <p:cNvSpPr>
            <a:spLocks noChangeArrowheads="1"/>
          </p:cNvSpPr>
          <p:nvPr/>
        </p:nvSpPr>
        <p:spPr bwMode="auto">
          <a:xfrm>
            <a:off x="8472489" y="117475"/>
            <a:ext cx="2160587"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9" name="Text Box 17">
            <a:extLst>
              <a:ext uri="{FF2B5EF4-FFF2-40B4-BE49-F238E27FC236}">
                <a16:creationId xmlns:a16="http://schemas.microsoft.com/office/drawing/2014/main" id="{B62F3F6B-E008-E8E5-3478-A1E04AAB5E43}"/>
              </a:ext>
            </a:extLst>
          </p:cNvPr>
          <p:cNvSpPr txBox="1">
            <a:spLocks noChangeArrowheads="1"/>
          </p:cNvSpPr>
          <p:nvPr/>
        </p:nvSpPr>
        <p:spPr bwMode="auto">
          <a:xfrm>
            <a:off x="3863976" y="5157788"/>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drawing a picture </a:t>
            </a:r>
          </a:p>
        </p:txBody>
      </p:sp>
      <p:sp>
        <p:nvSpPr>
          <p:cNvPr id="3090" name="Text Box 18">
            <a:extLst>
              <a:ext uri="{FF2B5EF4-FFF2-40B4-BE49-F238E27FC236}">
                <a16:creationId xmlns:a16="http://schemas.microsoft.com/office/drawing/2014/main" id="{B273A45F-BFAC-F883-3E48-E44CF64581B8}"/>
              </a:ext>
            </a:extLst>
          </p:cNvPr>
          <p:cNvSpPr txBox="1">
            <a:spLocks noChangeArrowheads="1"/>
          </p:cNvSpPr>
          <p:nvPr/>
        </p:nvSpPr>
        <p:spPr bwMode="auto">
          <a:xfrm>
            <a:off x="6169026" y="5084763"/>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watching TV </a:t>
            </a:r>
          </a:p>
        </p:txBody>
      </p:sp>
      <p:sp>
        <p:nvSpPr>
          <p:cNvPr id="3091" name="Text Box 19">
            <a:extLst>
              <a:ext uri="{FF2B5EF4-FFF2-40B4-BE49-F238E27FC236}">
                <a16:creationId xmlns:a16="http://schemas.microsoft.com/office/drawing/2014/main" id="{3D5C5163-3482-C77E-9741-37FDE914B435}"/>
              </a:ext>
            </a:extLst>
          </p:cNvPr>
          <p:cNvSpPr txBox="1">
            <a:spLocks noChangeArrowheads="1"/>
          </p:cNvSpPr>
          <p:nvPr/>
        </p:nvSpPr>
        <p:spPr bwMode="auto">
          <a:xfrm>
            <a:off x="6169026" y="2636838"/>
            <a:ext cx="21812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200" dirty="0">
                <a:solidFill>
                  <a:srgbClr val="000000"/>
                </a:solidFill>
                <a:latin typeface="Comic Sans MS" panose="030F0702030302020204" pitchFamily="66" charset="0"/>
                <a:cs typeface="Arial" panose="020B0604020202020204" pitchFamily="34" charset="0"/>
              </a:rPr>
              <a:t>playing basketball</a:t>
            </a:r>
          </a:p>
        </p:txBody>
      </p:sp>
      <p:sp>
        <p:nvSpPr>
          <p:cNvPr id="3092" name="Text Box 20">
            <a:extLst>
              <a:ext uri="{FF2B5EF4-FFF2-40B4-BE49-F238E27FC236}">
                <a16:creationId xmlns:a16="http://schemas.microsoft.com/office/drawing/2014/main" id="{A676F28E-A427-50BE-37E9-861E3784AA62}"/>
              </a:ext>
            </a:extLst>
          </p:cNvPr>
          <p:cNvSpPr txBox="1">
            <a:spLocks noChangeArrowheads="1"/>
          </p:cNvSpPr>
          <p:nvPr/>
        </p:nvSpPr>
        <p:spPr bwMode="auto">
          <a:xfrm>
            <a:off x="8472489" y="765175"/>
            <a:ext cx="21812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4400" dirty="0">
                <a:solidFill>
                  <a:srgbClr val="000000"/>
                </a:solidFill>
                <a:latin typeface="Comic Sans MS" panose="030F0702030302020204" pitchFamily="66" charset="0"/>
                <a:cs typeface="Arial" panose="020B0604020202020204" pitchFamily="34" charset="0"/>
              </a:rPr>
              <a:t>singing </a:t>
            </a:r>
          </a:p>
        </p:txBody>
      </p:sp>
      <p:sp>
        <p:nvSpPr>
          <p:cNvPr id="3093" name="Text Box 21">
            <a:extLst>
              <a:ext uri="{FF2B5EF4-FFF2-40B4-BE49-F238E27FC236}">
                <a16:creationId xmlns:a16="http://schemas.microsoft.com/office/drawing/2014/main" id="{E7089CC9-DCB7-2FCE-1F65-DD9E0F66F935}"/>
              </a:ext>
            </a:extLst>
          </p:cNvPr>
          <p:cNvSpPr txBox="1">
            <a:spLocks noChangeArrowheads="1"/>
          </p:cNvSpPr>
          <p:nvPr/>
        </p:nvSpPr>
        <p:spPr bwMode="auto">
          <a:xfrm>
            <a:off x="3863976" y="765175"/>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listening</a:t>
            </a:r>
          </a:p>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to music </a:t>
            </a:r>
          </a:p>
        </p:txBody>
      </p:sp>
      <p:sp>
        <p:nvSpPr>
          <p:cNvPr id="3094" name="Text Box 22">
            <a:extLst>
              <a:ext uri="{FF2B5EF4-FFF2-40B4-BE49-F238E27FC236}">
                <a16:creationId xmlns:a16="http://schemas.microsoft.com/office/drawing/2014/main" id="{33E07A85-B01A-AC3D-A376-9E6F7D2ECE10}"/>
              </a:ext>
            </a:extLst>
          </p:cNvPr>
          <p:cNvSpPr txBox="1">
            <a:spLocks noChangeArrowheads="1"/>
          </p:cNvSpPr>
          <p:nvPr/>
        </p:nvSpPr>
        <p:spPr bwMode="auto">
          <a:xfrm>
            <a:off x="1492251" y="2708275"/>
            <a:ext cx="217646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4400" dirty="0">
                <a:solidFill>
                  <a:srgbClr val="000000"/>
                </a:solidFill>
                <a:latin typeface="Comic Sans MS" panose="030F0702030302020204" pitchFamily="66" charset="0"/>
                <a:cs typeface="Arial" panose="020B0604020202020204" pitchFamily="34" charset="0"/>
              </a:rPr>
              <a:t>dancing</a:t>
            </a:r>
            <a:r>
              <a:rPr lang="en-GB" altLang="en-US" sz="6600" dirty="0">
                <a:solidFill>
                  <a:srgbClr val="000000"/>
                </a:solidFill>
                <a:latin typeface="Comic Sans MS" panose="030F0702030302020204" pitchFamily="66" charset="0"/>
                <a:cs typeface="Arial" panose="020B0604020202020204" pitchFamily="34" charset="0"/>
              </a:rPr>
              <a:t> </a:t>
            </a:r>
          </a:p>
        </p:txBody>
      </p:sp>
      <p:sp>
        <p:nvSpPr>
          <p:cNvPr id="3095" name="Rectangle 23">
            <a:extLst>
              <a:ext uri="{FF2B5EF4-FFF2-40B4-BE49-F238E27FC236}">
                <a16:creationId xmlns:a16="http://schemas.microsoft.com/office/drawing/2014/main" id="{08B2FC9E-098F-A11D-03E9-3D0D015E2032}"/>
              </a:ext>
            </a:extLst>
          </p:cNvPr>
          <p:cNvSpPr>
            <a:spLocks noChangeArrowheads="1"/>
          </p:cNvSpPr>
          <p:nvPr/>
        </p:nvSpPr>
        <p:spPr bwMode="auto">
          <a:xfrm flipH="1" flipV="1">
            <a:off x="1523999" y="104774"/>
            <a:ext cx="2195513" cy="2159000"/>
          </a:xfrm>
          <a:prstGeom prst="rect">
            <a:avLst/>
          </a:prstGeom>
          <a:blipFill dpi="0" rotWithShape="0">
            <a:blip r:embed="rId9"/>
            <a:srcRect/>
            <a:tile tx="0" ty="0" sx="100000" sy="100000" flip="none" algn="tl"/>
          </a:blip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6" name="Rectangle 24">
            <a:extLst>
              <a:ext uri="{FF2B5EF4-FFF2-40B4-BE49-F238E27FC236}">
                <a16:creationId xmlns:a16="http://schemas.microsoft.com/office/drawing/2014/main" id="{65EC773B-DE91-B878-430E-7364D31C590E}"/>
              </a:ext>
            </a:extLst>
          </p:cNvPr>
          <p:cNvSpPr>
            <a:spLocks noChangeArrowheads="1"/>
          </p:cNvSpPr>
          <p:nvPr/>
        </p:nvSpPr>
        <p:spPr bwMode="auto">
          <a:xfrm flipH="1" flipV="1">
            <a:off x="1505743" y="2349500"/>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7" name="Rectangle 25">
            <a:extLst>
              <a:ext uri="{FF2B5EF4-FFF2-40B4-BE49-F238E27FC236}">
                <a16:creationId xmlns:a16="http://schemas.microsoft.com/office/drawing/2014/main" id="{CD0AE934-4C19-5BB8-A7D3-4C25220A4F44}"/>
              </a:ext>
            </a:extLst>
          </p:cNvPr>
          <p:cNvSpPr>
            <a:spLocks noChangeArrowheads="1"/>
          </p:cNvSpPr>
          <p:nvPr/>
        </p:nvSpPr>
        <p:spPr bwMode="auto">
          <a:xfrm flipH="1" flipV="1">
            <a:off x="1536700" y="45783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8" name="Rectangle 26">
            <a:extLst>
              <a:ext uri="{FF2B5EF4-FFF2-40B4-BE49-F238E27FC236}">
                <a16:creationId xmlns:a16="http://schemas.microsoft.com/office/drawing/2014/main" id="{0A6688DE-20E7-2A59-C5A3-2DDAACC03EA9}"/>
              </a:ext>
            </a:extLst>
          </p:cNvPr>
          <p:cNvSpPr>
            <a:spLocks noChangeArrowheads="1"/>
          </p:cNvSpPr>
          <p:nvPr/>
        </p:nvSpPr>
        <p:spPr bwMode="auto">
          <a:xfrm flipH="1" flipV="1">
            <a:off x="3863976" y="117475"/>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9" name="Rectangle 27">
            <a:extLst>
              <a:ext uri="{FF2B5EF4-FFF2-40B4-BE49-F238E27FC236}">
                <a16:creationId xmlns:a16="http://schemas.microsoft.com/office/drawing/2014/main" id="{E2CC2D74-2AA8-B116-8798-3A9F986FBA9E}"/>
              </a:ext>
            </a:extLst>
          </p:cNvPr>
          <p:cNvSpPr>
            <a:spLocks noChangeArrowheads="1"/>
          </p:cNvSpPr>
          <p:nvPr/>
        </p:nvSpPr>
        <p:spPr bwMode="auto">
          <a:xfrm flipH="1" flipV="1">
            <a:off x="3856831" y="2347912"/>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0" name="Rectangle 28">
            <a:extLst>
              <a:ext uri="{FF2B5EF4-FFF2-40B4-BE49-F238E27FC236}">
                <a16:creationId xmlns:a16="http://schemas.microsoft.com/office/drawing/2014/main" id="{E4726C08-3214-14A7-8B8B-E12F8269134D}"/>
              </a:ext>
            </a:extLst>
          </p:cNvPr>
          <p:cNvSpPr>
            <a:spLocks noChangeArrowheads="1"/>
          </p:cNvSpPr>
          <p:nvPr/>
        </p:nvSpPr>
        <p:spPr bwMode="auto">
          <a:xfrm flipH="1" flipV="1">
            <a:off x="3841750" y="45783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1" name="Rectangle 29">
            <a:extLst>
              <a:ext uri="{FF2B5EF4-FFF2-40B4-BE49-F238E27FC236}">
                <a16:creationId xmlns:a16="http://schemas.microsoft.com/office/drawing/2014/main" id="{F64B7C31-CE88-5BB1-FD9A-2A4438350EAF}"/>
              </a:ext>
            </a:extLst>
          </p:cNvPr>
          <p:cNvSpPr>
            <a:spLocks noChangeArrowheads="1"/>
          </p:cNvSpPr>
          <p:nvPr/>
        </p:nvSpPr>
        <p:spPr bwMode="auto">
          <a:xfrm flipH="1" flipV="1">
            <a:off x="6161881" y="104774"/>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2" name="Rectangle 30">
            <a:extLst>
              <a:ext uri="{FF2B5EF4-FFF2-40B4-BE49-F238E27FC236}">
                <a16:creationId xmlns:a16="http://schemas.microsoft.com/office/drawing/2014/main" id="{EAD1745C-E071-9A68-FF32-09709288BA19}"/>
              </a:ext>
            </a:extLst>
          </p:cNvPr>
          <p:cNvSpPr>
            <a:spLocks noChangeArrowheads="1"/>
          </p:cNvSpPr>
          <p:nvPr/>
        </p:nvSpPr>
        <p:spPr bwMode="auto">
          <a:xfrm flipH="1" flipV="1">
            <a:off x="6154738" y="23431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103" name="Rectangle 31">
            <a:extLst>
              <a:ext uri="{FF2B5EF4-FFF2-40B4-BE49-F238E27FC236}">
                <a16:creationId xmlns:a16="http://schemas.microsoft.com/office/drawing/2014/main" id="{D2E0D972-936C-B378-0289-A811BE10D5DD}"/>
              </a:ext>
            </a:extLst>
          </p:cNvPr>
          <p:cNvSpPr>
            <a:spLocks noChangeArrowheads="1"/>
          </p:cNvSpPr>
          <p:nvPr/>
        </p:nvSpPr>
        <p:spPr bwMode="auto">
          <a:xfrm flipH="1" flipV="1">
            <a:off x="6154738" y="458338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4" name="Rectangle 32">
            <a:extLst>
              <a:ext uri="{FF2B5EF4-FFF2-40B4-BE49-F238E27FC236}">
                <a16:creationId xmlns:a16="http://schemas.microsoft.com/office/drawing/2014/main" id="{C5F0BA5D-8833-D197-1FB4-EBC595C63734}"/>
              </a:ext>
            </a:extLst>
          </p:cNvPr>
          <p:cNvSpPr>
            <a:spLocks noChangeArrowheads="1"/>
          </p:cNvSpPr>
          <p:nvPr/>
        </p:nvSpPr>
        <p:spPr bwMode="auto">
          <a:xfrm flipH="1" flipV="1">
            <a:off x="8472489" y="112711"/>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5" name="Rectangle 33">
            <a:extLst>
              <a:ext uri="{FF2B5EF4-FFF2-40B4-BE49-F238E27FC236}">
                <a16:creationId xmlns:a16="http://schemas.microsoft.com/office/drawing/2014/main" id="{FB2D8609-5B79-0E1C-8B12-22326CF60ED9}"/>
              </a:ext>
            </a:extLst>
          </p:cNvPr>
          <p:cNvSpPr>
            <a:spLocks noChangeArrowheads="1"/>
          </p:cNvSpPr>
          <p:nvPr/>
        </p:nvSpPr>
        <p:spPr bwMode="auto">
          <a:xfrm flipH="1" flipV="1">
            <a:off x="8458202" y="2347912"/>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6" name="Rectangle 34">
            <a:extLst>
              <a:ext uri="{FF2B5EF4-FFF2-40B4-BE49-F238E27FC236}">
                <a16:creationId xmlns:a16="http://schemas.microsoft.com/office/drawing/2014/main" id="{4827975A-26E3-E02A-9F69-8AAE79FE4A68}"/>
              </a:ext>
            </a:extLst>
          </p:cNvPr>
          <p:cNvSpPr>
            <a:spLocks noChangeArrowheads="1"/>
          </p:cNvSpPr>
          <p:nvPr/>
        </p:nvSpPr>
        <p:spPr bwMode="auto">
          <a:xfrm flipH="1" flipV="1">
            <a:off x="8435976" y="4578349"/>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50" presetClass="exit" presetSubtype="0" accel="100000" fill="hold" nodeType="clickEffect">
                                  <p:stCondLst>
                                    <p:cond delay="0"/>
                                  </p:stCondLst>
                                  <p:childTnLst>
                                    <p:anim calcmode="lin" valueType="num">
                                      <p:cBhvr>
                                        <p:cTn id="6" dur="1000"/>
                                        <p:tgtEl>
                                          <p:spTgt spid="3095"/>
                                        </p:tgtEl>
                                        <p:attrNameLst>
                                          <p:attrName>ppt_w</p:attrName>
                                        </p:attrNameLst>
                                      </p:cBhvr>
                                      <p:tavLst>
                                        <p:tav tm="0">
                                          <p:val>
                                            <p:strVal val="ppt_w"/>
                                          </p:val>
                                        </p:tav>
                                        <p:tav tm="100000">
                                          <p:val>
                                            <p:strVal val="ppt_w+.3"/>
                                          </p:val>
                                        </p:tav>
                                      </p:tavLst>
                                    </p:anim>
                                    <p:anim calcmode="lin" valueType="num">
                                      <p:cBhvr>
                                        <p:cTn id="7" dur="1000"/>
                                        <p:tgtEl>
                                          <p:spTgt spid="3095"/>
                                        </p:tgtEl>
                                        <p:attrNameLst>
                                          <p:attrName>ppt_h</p:attrName>
                                        </p:attrNameLst>
                                      </p:cBhvr>
                                      <p:tavLst>
                                        <p:tav tm="0">
                                          <p:val>
                                            <p:strVal val="ppt_h"/>
                                          </p:val>
                                        </p:tav>
                                        <p:tav tm="100000">
                                          <p:val>
                                            <p:strVal val="ppt_h"/>
                                          </p:val>
                                        </p:tav>
                                      </p:tavLst>
                                    </p:anim>
                                    <p:animEffect transition="out" filter="fade">
                                      <p:cBhvr>
                                        <p:cTn id="8" dur="1000"/>
                                        <p:tgtEl>
                                          <p:spTgt spid="3095"/>
                                        </p:tgtEl>
                                      </p:cBhvr>
                                    </p:animEffect>
                                    <p:set>
                                      <p:cBhvr>
                                        <p:cTn id="9" dur="1" fill="hold">
                                          <p:stCondLst>
                                            <p:cond delay="999"/>
                                          </p:stCondLst>
                                        </p:cTn>
                                        <p:tgtEl>
                                          <p:spTgt spid="3095"/>
                                        </p:tgtEl>
                                        <p:attrNameLst>
                                          <p:attrName>style.visibility</p:attrName>
                                        </p:attrNameLst>
                                      </p:cBhvr>
                                      <p:to>
                                        <p:strVal val="hidden"/>
                                      </p:to>
                                    </p:set>
                                  </p:childTnLst>
                                </p:cTn>
                              </p:par>
                            </p:childTnLst>
                          </p:cTn>
                        </p:par>
                      </p:childTnLst>
                    </p:cTn>
                  </p:par>
                </p:childTnLst>
              </p:cTn>
              <p:nextCondLst>
                <p:cond evt="onClick" delay="0">
                  <p:tgtEl>
                    <p:spTgt spid="3095"/>
                  </p:tgtEl>
                </p:cond>
              </p:nextCondLst>
            </p:seq>
            <p:seq concurrent="1" nextAc="seek">
              <p:cTn id="10" restart="whenNotActive" fill="hold" evtFilter="cancelBubble" nodeType="interactiveSeq">
                <p:stCondLst>
                  <p:cond evt="onClick" delay="0">
                    <p:tgtEl>
                      <p:spTgt spid="307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3095"/>
                                        </p:tgtEl>
                                        <p:attrNameLst>
                                          <p:attrName>style.visibility</p:attrName>
                                        </p:attrNameLst>
                                      </p:cBhvr>
                                      <p:to>
                                        <p:strVal val="visible"/>
                                      </p:to>
                                    </p:set>
                                    <p:anim calcmode="lin" valueType="num">
                                      <p:cBhvr>
                                        <p:cTn id="15" dur="1000" fill="hold"/>
                                        <p:tgtEl>
                                          <p:spTgt spid="3095"/>
                                        </p:tgtEl>
                                        <p:attrNameLst>
                                          <p:attrName>ppt_w</p:attrName>
                                        </p:attrNameLst>
                                      </p:cBhvr>
                                      <p:tavLst>
                                        <p:tav tm="0">
                                          <p:val>
                                            <p:strVal val="#ppt_w*0.70"/>
                                          </p:val>
                                        </p:tav>
                                        <p:tav tm="100000">
                                          <p:val>
                                            <p:strVal val="#ppt_w"/>
                                          </p:val>
                                        </p:tav>
                                      </p:tavLst>
                                    </p:anim>
                                    <p:anim calcmode="lin" valueType="num">
                                      <p:cBhvr>
                                        <p:cTn id="16" dur="1000" fill="hold"/>
                                        <p:tgtEl>
                                          <p:spTgt spid="3095"/>
                                        </p:tgtEl>
                                        <p:attrNameLst>
                                          <p:attrName>ppt_h</p:attrName>
                                        </p:attrNameLst>
                                      </p:cBhvr>
                                      <p:tavLst>
                                        <p:tav tm="0">
                                          <p:val>
                                            <p:strVal val="#ppt_h"/>
                                          </p:val>
                                        </p:tav>
                                        <p:tav tm="100000">
                                          <p:val>
                                            <p:strVal val="#ppt_h"/>
                                          </p:val>
                                        </p:tav>
                                      </p:tavLst>
                                    </p:anim>
                                    <p:animEffect transition="in" filter="fade">
                                      <p:cBhvr>
                                        <p:cTn id="17" dur="1000"/>
                                        <p:tgtEl>
                                          <p:spTgt spid="3095"/>
                                        </p:tgtEl>
                                      </p:cBhvr>
                                    </p:animEffect>
                                  </p:childTnLst>
                                </p:cTn>
                              </p:par>
                            </p:childTnLst>
                          </p:cTn>
                        </p:par>
                      </p:childTnLst>
                    </p:cTn>
                  </p:par>
                </p:childTnLst>
              </p:cTn>
              <p:nextCondLst>
                <p:cond evt="onClick" delay="0">
                  <p:tgtEl>
                    <p:spTgt spid="3075"/>
                  </p:tgtEl>
                </p:cond>
              </p:nextCondLst>
            </p:seq>
            <p:seq concurrent="1" nextAc="seek">
              <p:cTn id="18" restart="whenNotActive" fill="hold" evtFilter="cancelBubble" nodeType="interactiveSeq">
                <p:stCondLst>
                  <p:cond evt="onClick" delay="0">
                    <p:tgtEl>
                      <p:spTgt spid="309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0" presetClass="exit" presetSubtype="0" accel="100000" fill="hold" nodeType="clickEffect">
                                  <p:stCondLst>
                                    <p:cond delay="0"/>
                                  </p:stCondLst>
                                  <p:childTnLst>
                                    <p:anim calcmode="lin" valueType="num">
                                      <p:cBhvr>
                                        <p:cTn id="22" dur="1000"/>
                                        <p:tgtEl>
                                          <p:spTgt spid="3096"/>
                                        </p:tgtEl>
                                        <p:attrNameLst>
                                          <p:attrName>ppt_w</p:attrName>
                                        </p:attrNameLst>
                                      </p:cBhvr>
                                      <p:tavLst>
                                        <p:tav tm="0">
                                          <p:val>
                                            <p:strVal val="ppt_w"/>
                                          </p:val>
                                        </p:tav>
                                        <p:tav tm="100000">
                                          <p:val>
                                            <p:strVal val="ppt_w+.3"/>
                                          </p:val>
                                        </p:tav>
                                      </p:tavLst>
                                    </p:anim>
                                    <p:anim calcmode="lin" valueType="num">
                                      <p:cBhvr>
                                        <p:cTn id="23" dur="1000"/>
                                        <p:tgtEl>
                                          <p:spTgt spid="3096"/>
                                        </p:tgtEl>
                                        <p:attrNameLst>
                                          <p:attrName>ppt_h</p:attrName>
                                        </p:attrNameLst>
                                      </p:cBhvr>
                                      <p:tavLst>
                                        <p:tav tm="0">
                                          <p:val>
                                            <p:strVal val="ppt_h"/>
                                          </p:val>
                                        </p:tav>
                                        <p:tav tm="100000">
                                          <p:val>
                                            <p:strVal val="ppt_h"/>
                                          </p:val>
                                        </p:tav>
                                      </p:tavLst>
                                    </p:anim>
                                    <p:animEffect transition="out" filter="fade">
                                      <p:cBhvr>
                                        <p:cTn id="24" dur="1000"/>
                                        <p:tgtEl>
                                          <p:spTgt spid="3096"/>
                                        </p:tgtEl>
                                      </p:cBhvr>
                                    </p:animEffect>
                                    <p:set>
                                      <p:cBhvr>
                                        <p:cTn id="25" dur="1" fill="hold">
                                          <p:stCondLst>
                                            <p:cond delay="999"/>
                                          </p:stCondLst>
                                        </p:cTn>
                                        <p:tgtEl>
                                          <p:spTgt spid="3096"/>
                                        </p:tgtEl>
                                        <p:attrNameLst>
                                          <p:attrName>style.visibility</p:attrName>
                                        </p:attrNameLst>
                                      </p:cBhvr>
                                      <p:to>
                                        <p:strVal val="hidden"/>
                                      </p:to>
                                    </p:set>
                                  </p:childTnLst>
                                </p:cTn>
                              </p:par>
                            </p:childTnLst>
                          </p:cTn>
                        </p:par>
                      </p:childTnLst>
                    </p:cTn>
                  </p:par>
                </p:childTnLst>
              </p:cTn>
              <p:nextCondLst>
                <p:cond evt="onClick" delay="0">
                  <p:tgtEl>
                    <p:spTgt spid="3096"/>
                  </p:tgtEl>
                </p:cond>
              </p:nextCondLst>
            </p:seq>
            <p:seq concurrent="1" nextAc="seek">
              <p:cTn id="26" restart="whenNotActive" fill="hold" evtFilter="cancelBubble" nodeType="interactiveSeq">
                <p:stCondLst>
                  <p:cond evt="onClick" delay="0">
                    <p:tgtEl>
                      <p:spTgt spid="309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3096"/>
                                        </p:tgtEl>
                                        <p:attrNameLst>
                                          <p:attrName>style.visibility</p:attrName>
                                        </p:attrNameLst>
                                      </p:cBhvr>
                                      <p:to>
                                        <p:strVal val="visible"/>
                                      </p:to>
                                    </p:set>
                                    <p:anim calcmode="lin" valueType="num">
                                      <p:cBhvr>
                                        <p:cTn id="31" dur="1000" fill="hold"/>
                                        <p:tgtEl>
                                          <p:spTgt spid="3096"/>
                                        </p:tgtEl>
                                        <p:attrNameLst>
                                          <p:attrName>ppt_w</p:attrName>
                                        </p:attrNameLst>
                                      </p:cBhvr>
                                      <p:tavLst>
                                        <p:tav tm="0">
                                          <p:val>
                                            <p:strVal val="#ppt_w*0.70"/>
                                          </p:val>
                                        </p:tav>
                                        <p:tav tm="100000">
                                          <p:val>
                                            <p:strVal val="#ppt_w"/>
                                          </p:val>
                                        </p:tav>
                                      </p:tavLst>
                                    </p:anim>
                                    <p:anim calcmode="lin" valueType="num">
                                      <p:cBhvr>
                                        <p:cTn id="32" dur="1000" fill="hold"/>
                                        <p:tgtEl>
                                          <p:spTgt spid="3096"/>
                                        </p:tgtEl>
                                        <p:attrNameLst>
                                          <p:attrName>ppt_h</p:attrName>
                                        </p:attrNameLst>
                                      </p:cBhvr>
                                      <p:tavLst>
                                        <p:tav tm="0">
                                          <p:val>
                                            <p:strVal val="#ppt_h"/>
                                          </p:val>
                                        </p:tav>
                                        <p:tav tm="100000">
                                          <p:val>
                                            <p:strVal val="#ppt_h"/>
                                          </p:val>
                                        </p:tav>
                                      </p:tavLst>
                                    </p:anim>
                                    <p:animEffect transition="in" filter="fade">
                                      <p:cBhvr>
                                        <p:cTn id="33" dur="1000"/>
                                        <p:tgtEl>
                                          <p:spTgt spid="3096"/>
                                        </p:tgtEl>
                                      </p:cBhvr>
                                    </p:animEffect>
                                  </p:childTnLst>
                                </p:cTn>
                              </p:par>
                            </p:childTnLst>
                          </p:cTn>
                        </p:par>
                      </p:childTnLst>
                    </p:cTn>
                  </p:par>
                </p:childTnLst>
              </p:cTn>
              <p:nextCondLst>
                <p:cond evt="onClick" delay="0">
                  <p:tgtEl>
                    <p:spTgt spid="3094"/>
                  </p:tgtEl>
                </p:cond>
              </p:nextCondLst>
            </p:seq>
            <p:seq concurrent="1" nextAc="seek">
              <p:cTn id="34" restart="whenNotActive" fill="hold" evtFilter="cancelBubble" nodeType="interactiveSeq">
                <p:stCondLst>
                  <p:cond evt="onClick" delay="0">
                    <p:tgtEl>
                      <p:spTgt spid="309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0" presetClass="exit" presetSubtype="0" accel="100000" fill="hold" nodeType="clickEffect">
                                  <p:stCondLst>
                                    <p:cond delay="0"/>
                                  </p:stCondLst>
                                  <p:childTnLst>
                                    <p:anim calcmode="lin" valueType="num">
                                      <p:cBhvr>
                                        <p:cTn id="38" dur="1000"/>
                                        <p:tgtEl>
                                          <p:spTgt spid="3097"/>
                                        </p:tgtEl>
                                        <p:attrNameLst>
                                          <p:attrName>ppt_w</p:attrName>
                                        </p:attrNameLst>
                                      </p:cBhvr>
                                      <p:tavLst>
                                        <p:tav tm="0">
                                          <p:val>
                                            <p:strVal val="ppt_w"/>
                                          </p:val>
                                        </p:tav>
                                        <p:tav tm="100000">
                                          <p:val>
                                            <p:strVal val="ppt_w+.3"/>
                                          </p:val>
                                        </p:tav>
                                      </p:tavLst>
                                    </p:anim>
                                    <p:anim calcmode="lin" valueType="num">
                                      <p:cBhvr>
                                        <p:cTn id="39" dur="1000"/>
                                        <p:tgtEl>
                                          <p:spTgt spid="3097"/>
                                        </p:tgtEl>
                                        <p:attrNameLst>
                                          <p:attrName>ppt_h</p:attrName>
                                        </p:attrNameLst>
                                      </p:cBhvr>
                                      <p:tavLst>
                                        <p:tav tm="0">
                                          <p:val>
                                            <p:strVal val="ppt_h"/>
                                          </p:val>
                                        </p:tav>
                                        <p:tav tm="100000">
                                          <p:val>
                                            <p:strVal val="ppt_h"/>
                                          </p:val>
                                        </p:tav>
                                      </p:tavLst>
                                    </p:anim>
                                    <p:animEffect transition="out" filter="fade">
                                      <p:cBhvr>
                                        <p:cTn id="40" dur="1000"/>
                                        <p:tgtEl>
                                          <p:spTgt spid="3097"/>
                                        </p:tgtEl>
                                      </p:cBhvr>
                                    </p:animEffect>
                                    <p:set>
                                      <p:cBhvr>
                                        <p:cTn id="41" dur="1" fill="hold">
                                          <p:stCondLst>
                                            <p:cond delay="999"/>
                                          </p:stCondLst>
                                        </p:cTn>
                                        <p:tgtEl>
                                          <p:spTgt spid="3097"/>
                                        </p:tgtEl>
                                        <p:attrNameLst>
                                          <p:attrName>style.visibility</p:attrName>
                                        </p:attrNameLst>
                                      </p:cBhvr>
                                      <p:to>
                                        <p:strVal val="hidden"/>
                                      </p:to>
                                    </p:set>
                                  </p:childTnLst>
                                </p:cTn>
                              </p:par>
                            </p:childTnLst>
                          </p:cTn>
                        </p:par>
                      </p:childTnLst>
                    </p:cTn>
                  </p:par>
                </p:childTnLst>
              </p:cTn>
              <p:nextCondLst>
                <p:cond evt="onClick" delay="0">
                  <p:tgtEl>
                    <p:spTgt spid="3097"/>
                  </p:tgtEl>
                </p:cond>
              </p:nextCondLst>
            </p:seq>
            <p:seq concurrent="1" nextAc="seek">
              <p:cTn id="42" restart="whenNotActive" fill="hold" evtFilter="cancelBubble" nodeType="interactiveSeq">
                <p:stCondLst>
                  <p:cond evt="onClick" delay="0">
                    <p:tgtEl>
                      <p:spTgt spid="308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5" presetClass="entr" presetSubtype="0" fill="hold" nodeType="clickEffect">
                                  <p:stCondLst>
                                    <p:cond delay="0"/>
                                  </p:stCondLst>
                                  <p:childTnLst>
                                    <p:set>
                                      <p:cBhvr>
                                        <p:cTn id="46" dur="1" fill="hold">
                                          <p:stCondLst>
                                            <p:cond delay="0"/>
                                          </p:stCondLst>
                                        </p:cTn>
                                        <p:tgtEl>
                                          <p:spTgt spid="3097"/>
                                        </p:tgtEl>
                                        <p:attrNameLst>
                                          <p:attrName>style.visibility</p:attrName>
                                        </p:attrNameLst>
                                      </p:cBhvr>
                                      <p:to>
                                        <p:strVal val="visible"/>
                                      </p:to>
                                    </p:set>
                                    <p:anim calcmode="lin" valueType="num">
                                      <p:cBhvr>
                                        <p:cTn id="47" dur="1000" fill="hold"/>
                                        <p:tgtEl>
                                          <p:spTgt spid="3097"/>
                                        </p:tgtEl>
                                        <p:attrNameLst>
                                          <p:attrName>ppt_w</p:attrName>
                                        </p:attrNameLst>
                                      </p:cBhvr>
                                      <p:tavLst>
                                        <p:tav tm="0">
                                          <p:val>
                                            <p:strVal val="#ppt_w*0.70"/>
                                          </p:val>
                                        </p:tav>
                                        <p:tav tm="100000">
                                          <p:val>
                                            <p:strVal val="#ppt_w"/>
                                          </p:val>
                                        </p:tav>
                                      </p:tavLst>
                                    </p:anim>
                                    <p:anim calcmode="lin" valueType="num">
                                      <p:cBhvr>
                                        <p:cTn id="48" dur="1000" fill="hold"/>
                                        <p:tgtEl>
                                          <p:spTgt spid="3097"/>
                                        </p:tgtEl>
                                        <p:attrNameLst>
                                          <p:attrName>ppt_h</p:attrName>
                                        </p:attrNameLst>
                                      </p:cBhvr>
                                      <p:tavLst>
                                        <p:tav tm="0">
                                          <p:val>
                                            <p:strVal val="#ppt_h"/>
                                          </p:val>
                                        </p:tav>
                                        <p:tav tm="100000">
                                          <p:val>
                                            <p:strVal val="#ppt_h"/>
                                          </p:val>
                                        </p:tav>
                                      </p:tavLst>
                                    </p:anim>
                                    <p:animEffect transition="in" filter="fade">
                                      <p:cBhvr>
                                        <p:cTn id="49" dur="1000"/>
                                        <p:tgtEl>
                                          <p:spTgt spid="3097"/>
                                        </p:tgtEl>
                                      </p:cBhvr>
                                    </p:animEffect>
                                  </p:childTnLst>
                                </p:cTn>
                              </p:par>
                            </p:childTnLst>
                          </p:cTn>
                        </p:par>
                      </p:childTnLst>
                    </p:cTn>
                  </p:par>
                </p:childTnLst>
              </p:cTn>
              <p:nextCondLst>
                <p:cond evt="onClick" delay="0">
                  <p:tgtEl>
                    <p:spTgt spid="3080"/>
                  </p:tgtEl>
                </p:cond>
              </p:nextCondLst>
            </p:seq>
            <p:seq concurrent="1" nextAc="seek">
              <p:cTn id="50" restart="whenNotActive" fill="hold" evtFilter="cancelBubble" nodeType="interactiveSeq">
                <p:stCondLst>
                  <p:cond evt="onClick" delay="0">
                    <p:tgtEl>
                      <p:spTgt spid="309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0" presetClass="exit" presetSubtype="0" accel="100000" fill="hold" nodeType="clickEffect">
                                  <p:stCondLst>
                                    <p:cond delay="0"/>
                                  </p:stCondLst>
                                  <p:childTnLst>
                                    <p:anim calcmode="lin" valueType="num">
                                      <p:cBhvr>
                                        <p:cTn id="54" dur="1000"/>
                                        <p:tgtEl>
                                          <p:spTgt spid="3098"/>
                                        </p:tgtEl>
                                        <p:attrNameLst>
                                          <p:attrName>ppt_w</p:attrName>
                                        </p:attrNameLst>
                                      </p:cBhvr>
                                      <p:tavLst>
                                        <p:tav tm="0">
                                          <p:val>
                                            <p:strVal val="ppt_w"/>
                                          </p:val>
                                        </p:tav>
                                        <p:tav tm="100000">
                                          <p:val>
                                            <p:strVal val="ppt_w+.3"/>
                                          </p:val>
                                        </p:tav>
                                      </p:tavLst>
                                    </p:anim>
                                    <p:anim calcmode="lin" valueType="num">
                                      <p:cBhvr>
                                        <p:cTn id="55" dur="1000"/>
                                        <p:tgtEl>
                                          <p:spTgt spid="3098"/>
                                        </p:tgtEl>
                                        <p:attrNameLst>
                                          <p:attrName>ppt_h</p:attrName>
                                        </p:attrNameLst>
                                      </p:cBhvr>
                                      <p:tavLst>
                                        <p:tav tm="0">
                                          <p:val>
                                            <p:strVal val="ppt_h"/>
                                          </p:val>
                                        </p:tav>
                                        <p:tav tm="100000">
                                          <p:val>
                                            <p:strVal val="ppt_h"/>
                                          </p:val>
                                        </p:tav>
                                      </p:tavLst>
                                    </p:anim>
                                    <p:animEffect transition="out" filter="fade">
                                      <p:cBhvr>
                                        <p:cTn id="56" dur="1000"/>
                                        <p:tgtEl>
                                          <p:spTgt spid="3098"/>
                                        </p:tgtEl>
                                      </p:cBhvr>
                                    </p:animEffect>
                                    <p:set>
                                      <p:cBhvr>
                                        <p:cTn id="57" dur="1" fill="hold">
                                          <p:stCondLst>
                                            <p:cond delay="999"/>
                                          </p:stCondLst>
                                        </p:cTn>
                                        <p:tgtEl>
                                          <p:spTgt spid="3098"/>
                                        </p:tgtEl>
                                        <p:attrNameLst>
                                          <p:attrName>style.visibility</p:attrName>
                                        </p:attrNameLst>
                                      </p:cBhvr>
                                      <p:to>
                                        <p:strVal val="hidden"/>
                                      </p:to>
                                    </p:set>
                                  </p:childTnLst>
                                </p:cTn>
                              </p:par>
                            </p:childTnLst>
                          </p:cTn>
                        </p:par>
                      </p:childTnLst>
                    </p:cTn>
                  </p:par>
                </p:childTnLst>
              </p:cTn>
              <p:nextCondLst>
                <p:cond evt="onClick" delay="0">
                  <p:tgtEl>
                    <p:spTgt spid="3098"/>
                  </p:tgtEl>
                </p:cond>
              </p:nextCondLst>
            </p:seq>
            <p:seq concurrent="1" nextAc="seek">
              <p:cTn id="58" restart="whenNotActive" fill="hold" evtFilter="cancelBubble" nodeType="interactiveSeq">
                <p:stCondLst>
                  <p:cond evt="onClick" delay="0">
                    <p:tgtEl>
                      <p:spTgt spid="3093"/>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098"/>
                                        </p:tgtEl>
                                        <p:attrNameLst>
                                          <p:attrName>style.visibility</p:attrName>
                                        </p:attrNameLst>
                                      </p:cBhvr>
                                      <p:to>
                                        <p:strVal val="visible"/>
                                      </p:to>
                                    </p:set>
                                    <p:anim calcmode="lin" valueType="num">
                                      <p:cBhvr>
                                        <p:cTn id="63" dur="1000" fill="hold"/>
                                        <p:tgtEl>
                                          <p:spTgt spid="3098"/>
                                        </p:tgtEl>
                                        <p:attrNameLst>
                                          <p:attrName>ppt_w</p:attrName>
                                        </p:attrNameLst>
                                      </p:cBhvr>
                                      <p:tavLst>
                                        <p:tav tm="0">
                                          <p:val>
                                            <p:strVal val="#ppt_w*0.70"/>
                                          </p:val>
                                        </p:tav>
                                        <p:tav tm="100000">
                                          <p:val>
                                            <p:strVal val="#ppt_w"/>
                                          </p:val>
                                        </p:tav>
                                      </p:tavLst>
                                    </p:anim>
                                    <p:anim calcmode="lin" valueType="num">
                                      <p:cBhvr>
                                        <p:cTn id="64" dur="1000" fill="hold"/>
                                        <p:tgtEl>
                                          <p:spTgt spid="3098"/>
                                        </p:tgtEl>
                                        <p:attrNameLst>
                                          <p:attrName>ppt_h</p:attrName>
                                        </p:attrNameLst>
                                      </p:cBhvr>
                                      <p:tavLst>
                                        <p:tav tm="0">
                                          <p:val>
                                            <p:strVal val="#ppt_h"/>
                                          </p:val>
                                        </p:tav>
                                        <p:tav tm="100000">
                                          <p:val>
                                            <p:strVal val="#ppt_h"/>
                                          </p:val>
                                        </p:tav>
                                      </p:tavLst>
                                    </p:anim>
                                    <p:animEffect transition="in" filter="fade">
                                      <p:cBhvr>
                                        <p:cTn id="65" dur="1000"/>
                                        <p:tgtEl>
                                          <p:spTgt spid="3098"/>
                                        </p:tgtEl>
                                      </p:cBhvr>
                                    </p:animEffect>
                                  </p:childTnLst>
                                </p:cTn>
                              </p:par>
                            </p:childTnLst>
                          </p:cTn>
                        </p:par>
                      </p:childTnLst>
                    </p:cTn>
                  </p:par>
                </p:childTnLst>
              </p:cTn>
              <p:nextCondLst>
                <p:cond evt="onClick" delay="0">
                  <p:tgtEl>
                    <p:spTgt spid="3093"/>
                  </p:tgtEl>
                </p:cond>
              </p:nextCondLst>
            </p:seq>
            <p:seq concurrent="1" nextAc="seek">
              <p:cTn id="66" restart="whenNotActive" fill="hold" evtFilter="cancelBubble" nodeType="interactiveSeq">
                <p:stCondLst>
                  <p:cond evt="onClick" delay="0">
                    <p:tgtEl>
                      <p:spTgt spid="3099"/>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0" presetClass="exit" presetSubtype="0" accel="100000" fill="hold" nodeType="clickEffect">
                                  <p:stCondLst>
                                    <p:cond delay="0"/>
                                  </p:stCondLst>
                                  <p:childTnLst>
                                    <p:anim calcmode="lin" valueType="num">
                                      <p:cBhvr>
                                        <p:cTn id="70" dur="1000"/>
                                        <p:tgtEl>
                                          <p:spTgt spid="3099"/>
                                        </p:tgtEl>
                                        <p:attrNameLst>
                                          <p:attrName>ppt_w</p:attrName>
                                        </p:attrNameLst>
                                      </p:cBhvr>
                                      <p:tavLst>
                                        <p:tav tm="0">
                                          <p:val>
                                            <p:strVal val="ppt_w"/>
                                          </p:val>
                                        </p:tav>
                                        <p:tav tm="100000">
                                          <p:val>
                                            <p:strVal val="ppt_w+.3"/>
                                          </p:val>
                                        </p:tav>
                                      </p:tavLst>
                                    </p:anim>
                                    <p:anim calcmode="lin" valueType="num">
                                      <p:cBhvr>
                                        <p:cTn id="71" dur="1000"/>
                                        <p:tgtEl>
                                          <p:spTgt spid="3099"/>
                                        </p:tgtEl>
                                        <p:attrNameLst>
                                          <p:attrName>ppt_h</p:attrName>
                                        </p:attrNameLst>
                                      </p:cBhvr>
                                      <p:tavLst>
                                        <p:tav tm="0">
                                          <p:val>
                                            <p:strVal val="ppt_h"/>
                                          </p:val>
                                        </p:tav>
                                        <p:tav tm="100000">
                                          <p:val>
                                            <p:strVal val="ppt_h"/>
                                          </p:val>
                                        </p:tav>
                                      </p:tavLst>
                                    </p:anim>
                                    <p:animEffect transition="out" filter="fade">
                                      <p:cBhvr>
                                        <p:cTn id="72" dur="1000"/>
                                        <p:tgtEl>
                                          <p:spTgt spid="3099"/>
                                        </p:tgtEl>
                                      </p:cBhvr>
                                    </p:animEffect>
                                    <p:set>
                                      <p:cBhvr>
                                        <p:cTn id="73" dur="1" fill="hold">
                                          <p:stCondLst>
                                            <p:cond delay="999"/>
                                          </p:stCondLst>
                                        </p:cTn>
                                        <p:tgtEl>
                                          <p:spTgt spid="3099"/>
                                        </p:tgtEl>
                                        <p:attrNameLst>
                                          <p:attrName>style.visibility</p:attrName>
                                        </p:attrNameLst>
                                      </p:cBhvr>
                                      <p:to>
                                        <p:strVal val="hidden"/>
                                      </p:to>
                                    </p:set>
                                  </p:childTnLst>
                                </p:cTn>
                              </p:par>
                            </p:childTnLst>
                          </p:cTn>
                        </p:par>
                      </p:childTnLst>
                    </p:cTn>
                  </p:par>
                </p:childTnLst>
              </p:cTn>
              <p:nextCondLst>
                <p:cond evt="onClick" delay="0">
                  <p:tgtEl>
                    <p:spTgt spid="3099"/>
                  </p:tgtEl>
                </p:cond>
              </p:nextCondLst>
            </p:seq>
            <p:seq concurrent="1" nextAc="seek">
              <p:cTn id="74" restart="whenNotActive" fill="hold" evtFilter="cancelBubble" nodeType="interactiveSeq">
                <p:stCondLst>
                  <p:cond evt="onClick" delay="0">
                    <p:tgtEl>
                      <p:spTgt spid="307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5" presetClass="entr" presetSubtype="0" fill="hold" nodeType="clickEffect">
                                  <p:stCondLst>
                                    <p:cond delay="0"/>
                                  </p:stCondLst>
                                  <p:childTnLst>
                                    <p:set>
                                      <p:cBhvr>
                                        <p:cTn id="78" dur="1" fill="hold">
                                          <p:stCondLst>
                                            <p:cond delay="0"/>
                                          </p:stCondLst>
                                        </p:cTn>
                                        <p:tgtEl>
                                          <p:spTgt spid="3099"/>
                                        </p:tgtEl>
                                        <p:attrNameLst>
                                          <p:attrName>style.visibility</p:attrName>
                                        </p:attrNameLst>
                                      </p:cBhvr>
                                      <p:to>
                                        <p:strVal val="visible"/>
                                      </p:to>
                                    </p:set>
                                    <p:anim calcmode="lin" valueType="num">
                                      <p:cBhvr>
                                        <p:cTn id="79" dur="1000" fill="hold"/>
                                        <p:tgtEl>
                                          <p:spTgt spid="3099"/>
                                        </p:tgtEl>
                                        <p:attrNameLst>
                                          <p:attrName>ppt_w</p:attrName>
                                        </p:attrNameLst>
                                      </p:cBhvr>
                                      <p:tavLst>
                                        <p:tav tm="0">
                                          <p:val>
                                            <p:strVal val="#ppt_w*0.70"/>
                                          </p:val>
                                        </p:tav>
                                        <p:tav tm="100000">
                                          <p:val>
                                            <p:strVal val="#ppt_w"/>
                                          </p:val>
                                        </p:tav>
                                      </p:tavLst>
                                    </p:anim>
                                    <p:anim calcmode="lin" valueType="num">
                                      <p:cBhvr>
                                        <p:cTn id="80" dur="1000" fill="hold"/>
                                        <p:tgtEl>
                                          <p:spTgt spid="3099"/>
                                        </p:tgtEl>
                                        <p:attrNameLst>
                                          <p:attrName>ppt_h</p:attrName>
                                        </p:attrNameLst>
                                      </p:cBhvr>
                                      <p:tavLst>
                                        <p:tav tm="0">
                                          <p:val>
                                            <p:strVal val="#ppt_h"/>
                                          </p:val>
                                        </p:tav>
                                        <p:tav tm="100000">
                                          <p:val>
                                            <p:strVal val="#ppt_h"/>
                                          </p:val>
                                        </p:tav>
                                      </p:tavLst>
                                    </p:anim>
                                    <p:animEffect transition="in" filter="fade">
                                      <p:cBhvr>
                                        <p:cTn id="81" dur="1000"/>
                                        <p:tgtEl>
                                          <p:spTgt spid="3099"/>
                                        </p:tgtEl>
                                      </p:cBhvr>
                                    </p:animEffect>
                                  </p:childTnLst>
                                </p:cTn>
                              </p:par>
                            </p:childTnLst>
                          </p:cTn>
                        </p:par>
                      </p:childTnLst>
                    </p:cTn>
                  </p:par>
                </p:childTnLst>
              </p:cTn>
              <p:nextCondLst>
                <p:cond evt="onClick" delay="0">
                  <p:tgtEl>
                    <p:spTgt spid="3076"/>
                  </p:tgtEl>
                </p:cond>
              </p:nextCondLst>
            </p:seq>
            <p:seq concurrent="1" nextAc="seek">
              <p:cTn id="82" restart="whenNotActive" fill="hold" evtFilter="cancelBubble" nodeType="interactiveSeq">
                <p:stCondLst>
                  <p:cond evt="onClick" delay="0">
                    <p:tgtEl>
                      <p:spTgt spid="310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0" presetClass="exit" presetSubtype="0" accel="100000" fill="hold" nodeType="clickEffect">
                                  <p:stCondLst>
                                    <p:cond delay="0"/>
                                  </p:stCondLst>
                                  <p:childTnLst>
                                    <p:anim calcmode="lin" valueType="num">
                                      <p:cBhvr>
                                        <p:cTn id="86" dur="1000"/>
                                        <p:tgtEl>
                                          <p:spTgt spid="3100"/>
                                        </p:tgtEl>
                                        <p:attrNameLst>
                                          <p:attrName>ppt_w</p:attrName>
                                        </p:attrNameLst>
                                      </p:cBhvr>
                                      <p:tavLst>
                                        <p:tav tm="0">
                                          <p:val>
                                            <p:strVal val="ppt_w"/>
                                          </p:val>
                                        </p:tav>
                                        <p:tav tm="100000">
                                          <p:val>
                                            <p:strVal val="ppt_w+.3"/>
                                          </p:val>
                                        </p:tav>
                                      </p:tavLst>
                                    </p:anim>
                                    <p:anim calcmode="lin" valueType="num">
                                      <p:cBhvr>
                                        <p:cTn id="87" dur="1000"/>
                                        <p:tgtEl>
                                          <p:spTgt spid="3100"/>
                                        </p:tgtEl>
                                        <p:attrNameLst>
                                          <p:attrName>ppt_h</p:attrName>
                                        </p:attrNameLst>
                                      </p:cBhvr>
                                      <p:tavLst>
                                        <p:tav tm="0">
                                          <p:val>
                                            <p:strVal val="ppt_h"/>
                                          </p:val>
                                        </p:tav>
                                        <p:tav tm="100000">
                                          <p:val>
                                            <p:strVal val="ppt_h"/>
                                          </p:val>
                                        </p:tav>
                                      </p:tavLst>
                                    </p:anim>
                                    <p:animEffect transition="out" filter="fade">
                                      <p:cBhvr>
                                        <p:cTn id="88" dur="1000"/>
                                        <p:tgtEl>
                                          <p:spTgt spid="3100"/>
                                        </p:tgtEl>
                                      </p:cBhvr>
                                    </p:animEffect>
                                    <p:set>
                                      <p:cBhvr>
                                        <p:cTn id="89" dur="1" fill="hold">
                                          <p:stCondLst>
                                            <p:cond delay="999"/>
                                          </p:stCondLst>
                                        </p:cTn>
                                        <p:tgtEl>
                                          <p:spTgt spid="3100"/>
                                        </p:tgtEl>
                                        <p:attrNameLst>
                                          <p:attrName>style.visibility</p:attrName>
                                        </p:attrNameLst>
                                      </p:cBhvr>
                                      <p:to>
                                        <p:strVal val="hidden"/>
                                      </p:to>
                                    </p:set>
                                  </p:childTnLst>
                                </p:cTn>
                              </p:par>
                            </p:childTnLst>
                          </p:cTn>
                        </p:par>
                      </p:childTnLst>
                    </p:cTn>
                  </p:par>
                </p:childTnLst>
              </p:cTn>
              <p:nextCondLst>
                <p:cond evt="onClick" delay="0">
                  <p:tgtEl>
                    <p:spTgt spid="3100"/>
                  </p:tgtEl>
                </p:cond>
              </p:nextCondLst>
            </p:seq>
            <p:seq concurrent="1" nextAc="seek">
              <p:cTn id="90" restart="whenNotActive" fill="hold" evtFilter="cancelBubble" nodeType="interactiveSeq">
                <p:stCondLst>
                  <p:cond evt="onClick" delay="0">
                    <p:tgtEl>
                      <p:spTgt spid="308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5" presetClass="entr" presetSubtype="0" fill="hold" nodeType="clickEffect">
                                  <p:stCondLst>
                                    <p:cond delay="0"/>
                                  </p:stCondLst>
                                  <p:childTnLst>
                                    <p:set>
                                      <p:cBhvr>
                                        <p:cTn id="94" dur="1" fill="hold">
                                          <p:stCondLst>
                                            <p:cond delay="0"/>
                                          </p:stCondLst>
                                        </p:cTn>
                                        <p:tgtEl>
                                          <p:spTgt spid="3100"/>
                                        </p:tgtEl>
                                        <p:attrNameLst>
                                          <p:attrName>style.visibility</p:attrName>
                                        </p:attrNameLst>
                                      </p:cBhvr>
                                      <p:to>
                                        <p:strVal val="visible"/>
                                      </p:to>
                                    </p:set>
                                    <p:anim calcmode="lin" valueType="num">
                                      <p:cBhvr>
                                        <p:cTn id="95" dur="1000" fill="hold"/>
                                        <p:tgtEl>
                                          <p:spTgt spid="3100"/>
                                        </p:tgtEl>
                                        <p:attrNameLst>
                                          <p:attrName>ppt_w</p:attrName>
                                        </p:attrNameLst>
                                      </p:cBhvr>
                                      <p:tavLst>
                                        <p:tav tm="0">
                                          <p:val>
                                            <p:strVal val="#ppt_w*0.70"/>
                                          </p:val>
                                        </p:tav>
                                        <p:tav tm="100000">
                                          <p:val>
                                            <p:strVal val="#ppt_w"/>
                                          </p:val>
                                        </p:tav>
                                      </p:tavLst>
                                    </p:anim>
                                    <p:anim calcmode="lin" valueType="num">
                                      <p:cBhvr>
                                        <p:cTn id="96" dur="1000" fill="hold"/>
                                        <p:tgtEl>
                                          <p:spTgt spid="3100"/>
                                        </p:tgtEl>
                                        <p:attrNameLst>
                                          <p:attrName>ppt_h</p:attrName>
                                        </p:attrNameLst>
                                      </p:cBhvr>
                                      <p:tavLst>
                                        <p:tav tm="0">
                                          <p:val>
                                            <p:strVal val="#ppt_h"/>
                                          </p:val>
                                        </p:tav>
                                        <p:tav tm="100000">
                                          <p:val>
                                            <p:strVal val="#ppt_h"/>
                                          </p:val>
                                        </p:tav>
                                      </p:tavLst>
                                    </p:anim>
                                    <p:animEffect transition="in" filter="fade">
                                      <p:cBhvr>
                                        <p:cTn id="97" dur="1000"/>
                                        <p:tgtEl>
                                          <p:spTgt spid="3100"/>
                                        </p:tgtEl>
                                      </p:cBhvr>
                                    </p:animEffect>
                                  </p:childTnLst>
                                </p:cTn>
                              </p:par>
                            </p:childTnLst>
                          </p:cTn>
                        </p:par>
                      </p:childTnLst>
                    </p:cTn>
                  </p:par>
                </p:childTnLst>
              </p:cTn>
              <p:nextCondLst>
                <p:cond evt="onClick" delay="0">
                  <p:tgtEl>
                    <p:spTgt spid="3089"/>
                  </p:tgtEl>
                </p:cond>
              </p:nextCondLst>
            </p:seq>
            <p:seq concurrent="1" nextAc="seek">
              <p:cTn id="98" restart="whenNotActive" fill="hold" evtFilter="cancelBubble" nodeType="interactiveSeq">
                <p:stCondLst>
                  <p:cond evt="onClick" delay="0">
                    <p:tgtEl>
                      <p:spTgt spid="310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0" presetClass="exit" presetSubtype="0" accel="100000" fill="hold" nodeType="clickEffect">
                                  <p:stCondLst>
                                    <p:cond delay="0"/>
                                  </p:stCondLst>
                                  <p:childTnLst>
                                    <p:anim calcmode="lin" valueType="num">
                                      <p:cBhvr>
                                        <p:cTn id="102" dur="1000"/>
                                        <p:tgtEl>
                                          <p:spTgt spid="3101"/>
                                        </p:tgtEl>
                                        <p:attrNameLst>
                                          <p:attrName>ppt_w</p:attrName>
                                        </p:attrNameLst>
                                      </p:cBhvr>
                                      <p:tavLst>
                                        <p:tav tm="0">
                                          <p:val>
                                            <p:strVal val="ppt_w"/>
                                          </p:val>
                                        </p:tav>
                                        <p:tav tm="100000">
                                          <p:val>
                                            <p:strVal val="ppt_w+.3"/>
                                          </p:val>
                                        </p:tav>
                                      </p:tavLst>
                                    </p:anim>
                                    <p:anim calcmode="lin" valueType="num">
                                      <p:cBhvr>
                                        <p:cTn id="103" dur="1000"/>
                                        <p:tgtEl>
                                          <p:spTgt spid="3101"/>
                                        </p:tgtEl>
                                        <p:attrNameLst>
                                          <p:attrName>ppt_h</p:attrName>
                                        </p:attrNameLst>
                                      </p:cBhvr>
                                      <p:tavLst>
                                        <p:tav tm="0">
                                          <p:val>
                                            <p:strVal val="ppt_h"/>
                                          </p:val>
                                        </p:tav>
                                        <p:tav tm="100000">
                                          <p:val>
                                            <p:strVal val="ppt_h"/>
                                          </p:val>
                                        </p:tav>
                                      </p:tavLst>
                                    </p:anim>
                                    <p:animEffect transition="out" filter="fade">
                                      <p:cBhvr>
                                        <p:cTn id="104" dur="1000"/>
                                        <p:tgtEl>
                                          <p:spTgt spid="3101"/>
                                        </p:tgtEl>
                                      </p:cBhvr>
                                    </p:animEffect>
                                    <p:set>
                                      <p:cBhvr>
                                        <p:cTn id="105" dur="1" fill="hold">
                                          <p:stCondLst>
                                            <p:cond delay="999"/>
                                          </p:stCondLst>
                                        </p:cTn>
                                        <p:tgtEl>
                                          <p:spTgt spid="3101"/>
                                        </p:tgtEl>
                                        <p:attrNameLst>
                                          <p:attrName>style.visibility</p:attrName>
                                        </p:attrNameLst>
                                      </p:cBhvr>
                                      <p:to>
                                        <p:strVal val="hidden"/>
                                      </p:to>
                                    </p:set>
                                  </p:childTnLst>
                                </p:cTn>
                              </p:par>
                            </p:childTnLst>
                          </p:cTn>
                        </p:par>
                      </p:childTnLst>
                    </p:cTn>
                  </p:par>
                </p:childTnLst>
              </p:cTn>
              <p:nextCondLst>
                <p:cond evt="onClick" delay="0">
                  <p:tgtEl>
                    <p:spTgt spid="3101"/>
                  </p:tgtEl>
                </p:cond>
              </p:nextCondLst>
            </p:seq>
            <p:seq concurrent="1" nextAc="seek">
              <p:cTn id="106" restart="whenNotActive" fill="hold" evtFilter="cancelBubble" nodeType="interactiveSeq">
                <p:stCondLst>
                  <p:cond evt="onClick" delay="0">
                    <p:tgtEl>
                      <p:spTgt spid="3077"/>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55" presetClass="entr" presetSubtype="0" fill="hold" nodeType="clickEffect">
                                  <p:stCondLst>
                                    <p:cond delay="0"/>
                                  </p:stCondLst>
                                  <p:childTnLst>
                                    <p:set>
                                      <p:cBhvr>
                                        <p:cTn id="110" dur="1" fill="hold">
                                          <p:stCondLst>
                                            <p:cond delay="0"/>
                                          </p:stCondLst>
                                        </p:cTn>
                                        <p:tgtEl>
                                          <p:spTgt spid="3101"/>
                                        </p:tgtEl>
                                        <p:attrNameLst>
                                          <p:attrName>style.visibility</p:attrName>
                                        </p:attrNameLst>
                                      </p:cBhvr>
                                      <p:to>
                                        <p:strVal val="visible"/>
                                      </p:to>
                                    </p:set>
                                    <p:anim calcmode="lin" valueType="num">
                                      <p:cBhvr>
                                        <p:cTn id="111" dur="1000" fill="hold"/>
                                        <p:tgtEl>
                                          <p:spTgt spid="3101"/>
                                        </p:tgtEl>
                                        <p:attrNameLst>
                                          <p:attrName>ppt_w</p:attrName>
                                        </p:attrNameLst>
                                      </p:cBhvr>
                                      <p:tavLst>
                                        <p:tav tm="0">
                                          <p:val>
                                            <p:strVal val="#ppt_w*0.70"/>
                                          </p:val>
                                        </p:tav>
                                        <p:tav tm="100000">
                                          <p:val>
                                            <p:strVal val="#ppt_w"/>
                                          </p:val>
                                        </p:tav>
                                      </p:tavLst>
                                    </p:anim>
                                    <p:anim calcmode="lin" valueType="num">
                                      <p:cBhvr>
                                        <p:cTn id="112" dur="1000" fill="hold"/>
                                        <p:tgtEl>
                                          <p:spTgt spid="3101"/>
                                        </p:tgtEl>
                                        <p:attrNameLst>
                                          <p:attrName>ppt_h</p:attrName>
                                        </p:attrNameLst>
                                      </p:cBhvr>
                                      <p:tavLst>
                                        <p:tav tm="0">
                                          <p:val>
                                            <p:strVal val="#ppt_h"/>
                                          </p:val>
                                        </p:tav>
                                        <p:tav tm="100000">
                                          <p:val>
                                            <p:strVal val="#ppt_h"/>
                                          </p:val>
                                        </p:tav>
                                      </p:tavLst>
                                    </p:anim>
                                    <p:animEffect transition="in" filter="fade">
                                      <p:cBhvr>
                                        <p:cTn id="113" dur="1000"/>
                                        <p:tgtEl>
                                          <p:spTgt spid="3101"/>
                                        </p:tgtEl>
                                      </p:cBhvr>
                                    </p:animEffect>
                                  </p:childTnLst>
                                </p:cTn>
                              </p:par>
                            </p:childTnLst>
                          </p:cTn>
                        </p:par>
                      </p:childTnLst>
                    </p:cTn>
                  </p:par>
                </p:childTnLst>
              </p:cTn>
              <p:nextCondLst>
                <p:cond evt="onClick" delay="0">
                  <p:tgtEl>
                    <p:spTgt spid="3077"/>
                  </p:tgtEl>
                </p:cond>
              </p:nextCondLst>
            </p:seq>
            <p:seq concurrent="1" nextAc="seek">
              <p:cTn id="114" restart="whenNotActive" fill="hold" evtFilter="cancelBubble" nodeType="interactiveSeq">
                <p:stCondLst>
                  <p:cond evt="onClick" delay="0">
                    <p:tgtEl>
                      <p:spTgt spid="310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0" presetClass="exit" presetSubtype="0" accel="100000" fill="hold" nodeType="clickEffect">
                                  <p:stCondLst>
                                    <p:cond delay="0"/>
                                  </p:stCondLst>
                                  <p:childTnLst>
                                    <p:anim calcmode="lin" valueType="num">
                                      <p:cBhvr>
                                        <p:cTn id="118" dur="1000"/>
                                        <p:tgtEl>
                                          <p:spTgt spid="3102"/>
                                        </p:tgtEl>
                                        <p:attrNameLst>
                                          <p:attrName>ppt_w</p:attrName>
                                        </p:attrNameLst>
                                      </p:cBhvr>
                                      <p:tavLst>
                                        <p:tav tm="0">
                                          <p:val>
                                            <p:strVal val="ppt_w"/>
                                          </p:val>
                                        </p:tav>
                                        <p:tav tm="100000">
                                          <p:val>
                                            <p:strVal val="ppt_w+.3"/>
                                          </p:val>
                                        </p:tav>
                                      </p:tavLst>
                                    </p:anim>
                                    <p:anim calcmode="lin" valueType="num">
                                      <p:cBhvr>
                                        <p:cTn id="119" dur="1000"/>
                                        <p:tgtEl>
                                          <p:spTgt spid="3102"/>
                                        </p:tgtEl>
                                        <p:attrNameLst>
                                          <p:attrName>ppt_h</p:attrName>
                                        </p:attrNameLst>
                                      </p:cBhvr>
                                      <p:tavLst>
                                        <p:tav tm="0">
                                          <p:val>
                                            <p:strVal val="ppt_h"/>
                                          </p:val>
                                        </p:tav>
                                        <p:tav tm="100000">
                                          <p:val>
                                            <p:strVal val="ppt_h"/>
                                          </p:val>
                                        </p:tav>
                                      </p:tavLst>
                                    </p:anim>
                                    <p:animEffect transition="out" filter="fade">
                                      <p:cBhvr>
                                        <p:cTn id="120" dur="1000"/>
                                        <p:tgtEl>
                                          <p:spTgt spid="3102"/>
                                        </p:tgtEl>
                                      </p:cBhvr>
                                    </p:animEffect>
                                    <p:set>
                                      <p:cBhvr>
                                        <p:cTn id="121" dur="1" fill="hold">
                                          <p:stCondLst>
                                            <p:cond delay="999"/>
                                          </p:stCondLst>
                                        </p:cTn>
                                        <p:tgtEl>
                                          <p:spTgt spid="3102"/>
                                        </p:tgtEl>
                                        <p:attrNameLst>
                                          <p:attrName>style.visibility</p:attrName>
                                        </p:attrNameLst>
                                      </p:cBhvr>
                                      <p:to>
                                        <p:strVal val="hidden"/>
                                      </p:to>
                                    </p:set>
                                  </p:childTnLst>
                                </p:cTn>
                              </p:par>
                            </p:childTnLst>
                          </p:cTn>
                        </p:par>
                      </p:childTnLst>
                    </p:cTn>
                  </p:par>
                </p:childTnLst>
              </p:cTn>
              <p:nextCondLst>
                <p:cond evt="onClick" delay="0">
                  <p:tgtEl>
                    <p:spTgt spid="3102"/>
                  </p:tgtEl>
                </p:cond>
              </p:nextCondLst>
            </p:seq>
            <p:seq concurrent="1" nextAc="seek">
              <p:cTn id="122" restart="whenNotActive" fill="hold" evtFilter="cancelBubble" nodeType="interactiveSeq">
                <p:stCondLst>
                  <p:cond evt="onClick" delay="0">
                    <p:tgtEl>
                      <p:spTgt spid="3091"/>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55" presetClass="entr" presetSubtype="0" fill="hold" nodeType="clickEffect">
                                  <p:stCondLst>
                                    <p:cond delay="0"/>
                                  </p:stCondLst>
                                  <p:childTnLst>
                                    <p:set>
                                      <p:cBhvr>
                                        <p:cTn id="126" dur="1" fill="hold">
                                          <p:stCondLst>
                                            <p:cond delay="0"/>
                                          </p:stCondLst>
                                        </p:cTn>
                                        <p:tgtEl>
                                          <p:spTgt spid="3102"/>
                                        </p:tgtEl>
                                        <p:attrNameLst>
                                          <p:attrName>style.visibility</p:attrName>
                                        </p:attrNameLst>
                                      </p:cBhvr>
                                      <p:to>
                                        <p:strVal val="visible"/>
                                      </p:to>
                                    </p:set>
                                    <p:anim calcmode="lin" valueType="num">
                                      <p:cBhvr>
                                        <p:cTn id="127" dur="1000" fill="hold"/>
                                        <p:tgtEl>
                                          <p:spTgt spid="3102"/>
                                        </p:tgtEl>
                                        <p:attrNameLst>
                                          <p:attrName>ppt_w</p:attrName>
                                        </p:attrNameLst>
                                      </p:cBhvr>
                                      <p:tavLst>
                                        <p:tav tm="0">
                                          <p:val>
                                            <p:strVal val="#ppt_w*0.70"/>
                                          </p:val>
                                        </p:tav>
                                        <p:tav tm="100000">
                                          <p:val>
                                            <p:strVal val="#ppt_w"/>
                                          </p:val>
                                        </p:tav>
                                      </p:tavLst>
                                    </p:anim>
                                    <p:anim calcmode="lin" valueType="num">
                                      <p:cBhvr>
                                        <p:cTn id="128" dur="1000" fill="hold"/>
                                        <p:tgtEl>
                                          <p:spTgt spid="3102"/>
                                        </p:tgtEl>
                                        <p:attrNameLst>
                                          <p:attrName>ppt_h</p:attrName>
                                        </p:attrNameLst>
                                      </p:cBhvr>
                                      <p:tavLst>
                                        <p:tav tm="0">
                                          <p:val>
                                            <p:strVal val="#ppt_h"/>
                                          </p:val>
                                        </p:tav>
                                        <p:tav tm="100000">
                                          <p:val>
                                            <p:strVal val="#ppt_h"/>
                                          </p:val>
                                        </p:tav>
                                      </p:tavLst>
                                    </p:anim>
                                    <p:animEffect transition="in" filter="fade">
                                      <p:cBhvr>
                                        <p:cTn id="129" dur="1000"/>
                                        <p:tgtEl>
                                          <p:spTgt spid="3102"/>
                                        </p:tgtEl>
                                      </p:cBhvr>
                                    </p:animEffect>
                                  </p:childTnLst>
                                </p:cTn>
                              </p:par>
                            </p:childTnLst>
                          </p:cTn>
                        </p:par>
                      </p:childTnLst>
                    </p:cTn>
                  </p:par>
                </p:childTnLst>
              </p:cTn>
              <p:nextCondLst>
                <p:cond evt="onClick" delay="0">
                  <p:tgtEl>
                    <p:spTgt spid="3091"/>
                  </p:tgtEl>
                </p:cond>
              </p:nextCondLst>
            </p:seq>
            <p:seq concurrent="1" nextAc="seek">
              <p:cTn id="130" restart="whenNotActive" fill="hold" evtFilter="cancelBubble" nodeType="interactiveSeq">
                <p:stCondLst>
                  <p:cond evt="onClick" delay="0">
                    <p:tgtEl>
                      <p:spTgt spid="31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50" presetClass="exit" presetSubtype="0" accel="100000" fill="hold" nodeType="clickEffect">
                                  <p:stCondLst>
                                    <p:cond delay="0"/>
                                  </p:stCondLst>
                                  <p:childTnLst>
                                    <p:anim calcmode="lin" valueType="num">
                                      <p:cBhvr>
                                        <p:cTn id="134" dur="1000"/>
                                        <p:tgtEl>
                                          <p:spTgt spid="3103"/>
                                        </p:tgtEl>
                                        <p:attrNameLst>
                                          <p:attrName>ppt_w</p:attrName>
                                        </p:attrNameLst>
                                      </p:cBhvr>
                                      <p:tavLst>
                                        <p:tav tm="0">
                                          <p:val>
                                            <p:strVal val="ppt_w"/>
                                          </p:val>
                                        </p:tav>
                                        <p:tav tm="100000">
                                          <p:val>
                                            <p:strVal val="ppt_w+.3"/>
                                          </p:val>
                                        </p:tav>
                                      </p:tavLst>
                                    </p:anim>
                                    <p:anim calcmode="lin" valueType="num">
                                      <p:cBhvr>
                                        <p:cTn id="135" dur="1000"/>
                                        <p:tgtEl>
                                          <p:spTgt spid="3103"/>
                                        </p:tgtEl>
                                        <p:attrNameLst>
                                          <p:attrName>ppt_h</p:attrName>
                                        </p:attrNameLst>
                                      </p:cBhvr>
                                      <p:tavLst>
                                        <p:tav tm="0">
                                          <p:val>
                                            <p:strVal val="ppt_h"/>
                                          </p:val>
                                        </p:tav>
                                        <p:tav tm="100000">
                                          <p:val>
                                            <p:strVal val="ppt_h"/>
                                          </p:val>
                                        </p:tav>
                                      </p:tavLst>
                                    </p:anim>
                                    <p:animEffect transition="out" filter="fade">
                                      <p:cBhvr>
                                        <p:cTn id="136" dur="1000"/>
                                        <p:tgtEl>
                                          <p:spTgt spid="3103"/>
                                        </p:tgtEl>
                                      </p:cBhvr>
                                    </p:animEffect>
                                    <p:set>
                                      <p:cBhvr>
                                        <p:cTn id="137" dur="1" fill="hold">
                                          <p:stCondLst>
                                            <p:cond delay="999"/>
                                          </p:stCondLst>
                                        </p:cTn>
                                        <p:tgtEl>
                                          <p:spTgt spid="3103"/>
                                        </p:tgtEl>
                                        <p:attrNameLst>
                                          <p:attrName>style.visibility</p:attrName>
                                        </p:attrNameLst>
                                      </p:cBhvr>
                                      <p:to>
                                        <p:strVal val="hidden"/>
                                      </p:to>
                                    </p:set>
                                  </p:childTnLst>
                                </p:cTn>
                              </p:par>
                            </p:childTnLst>
                          </p:cTn>
                        </p:par>
                      </p:childTnLst>
                    </p:cTn>
                  </p:par>
                </p:childTnLst>
              </p:cTn>
              <p:nextCondLst>
                <p:cond evt="onClick" delay="0">
                  <p:tgtEl>
                    <p:spTgt spid="3103"/>
                  </p:tgtEl>
                </p:cond>
              </p:nextCondLst>
            </p:seq>
            <p:seq concurrent="1" nextAc="seek">
              <p:cTn id="138" restart="whenNotActive" fill="hold" evtFilter="cancelBubble" nodeType="interactiveSeq">
                <p:stCondLst>
                  <p:cond evt="onClick" delay="0">
                    <p:tgtEl>
                      <p:spTgt spid="3090"/>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55" presetClass="entr" presetSubtype="0" fill="hold" nodeType="clickEffect">
                                  <p:stCondLst>
                                    <p:cond delay="0"/>
                                  </p:stCondLst>
                                  <p:childTnLst>
                                    <p:set>
                                      <p:cBhvr>
                                        <p:cTn id="142" dur="1" fill="hold">
                                          <p:stCondLst>
                                            <p:cond delay="0"/>
                                          </p:stCondLst>
                                        </p:cTn>
                                        <p:tgtEl>
                                          <p:spTgt spid="3103"/>
                                        </p:tgtEl>
                                        <p:attrNameLst>
                                          <p:attrName>style.visibility</p:attrName>
                                        </p:attrNameLst>
                                      </p:cBhvr>
                                      <p:to>
                                        <p:strVal val="visible"/>
                                      </p:to>
                                    </p:set>
                                    <p:anim calcmode="lin" valueType="num">
                                      <p:cBhvr>
                                        <p:cTn id="143" dur="1000" fill="hold"/>
                                        <p:tgtEl>
                                          <p:spTgt spid="3103"/>
                                        </p:tgtEl>
                                        <p:attrNameLst>
                                          <p:attrName>ppt_w</p:attrName>
                                        </p:attrNameLst>
                                      </p:cBhvr>
                                      <p:tavLst>
                                        <p:tav tm="0">
                                          <p:val>
                                            <p:strVal val="#ppt_w*0.70"/>
                                          </p:val>
                                        </p:tav>
                                        <p:tav tm="100000">
                                          <p:val>
                                            <p:strVal val="#ppt_w"/>
                                          </p:val>
                                        </p:tav>
                                      </p:tavLst>
                                    </p:anim>
                                    <p:anim calcmode="lin" valueType="num">
                                      <p:cBhvr>
                                        <p:cTn id="144" dur="1000" fill="hold"/>
                                        <p:tgtEl>
                                          <p:spTgt spid="3103"/>
                                        </p:tgtEl>
                                        <p:attrNameLst>
                                          <p:attrName>ppt_h</p:attrName>
                                        </p:attrNameLst>
                                      </p:cBhvr>
                                      <p:tavLst>
                                        <p:tav tm="0">
                                          <p:val>
                                            <p:strVal val="#ppt_h"/>
                                          </p:val>
                                        </p:tav>
                                        <p:tav tm="100000">
                                          <p:val>
                                            <p:strVal val="#ppt_h"/>
                                          </p:val>
                                        </p:tav>
                                      </p:tavLst>
                                    </p:anim>
                                    <p:animEffect transition="in" filter="fade">
                                      <p:cBhvr>
                                        <p:cTn id="145" dur="1000"/>
                                        <p:tgtEl>
                                          <p:spTgt spid="3103"/>
                                        </p:tgtEl>
                                      </p:cBhvr>
                                    </p:animEffect>
                                  </p:childTnLst>
                                </p:cTn>
                              </p:par>
                            </p:childTnLst>
                          </p:cTn>
                        </p:par>
                      </p:childTnLst>
                    </p:cTn>
                  </p:par>
                </p:childTnLst>
              </p:cTn>
              <p:nextCondLst>
                <p:cond evt="onClick" delay="0">
                  <p:tgtEl>
                    <p:spTgt spid="3090"/>
                  </p:tgtEl>
                </p:cond>
              </p:nextCondLst>
            </p:seq>
            <p:seq concurrent="1" nextAc="seek">
              <p:cTn id="146" restart="whenNotActive" fill="hold" evtFilter="cancelBubble" nodeType="interactiveSeq">
                <p:stCondLst>
                  <p:cond evt="onClick" delay="0">
                    <p:tgtEl>
                      <p:spTgt spid="3104"/>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50" presetClass="exit" presetSubtype="0" accel="100000" fill="hold" nodeType="clickEffect">
                                  <p:stCondLst>
                                    <p:cond delay="0"/>
                                  </p:stCondLst>
                                  <p:childTnLst>
                                    <p:anim calcmode="lin" valueType="num">
                                      <p:cBhvr>
                                        <p:cTn id="150" dur="1000"/>
                                        <p:tgtEl>
                                          <p:spTgt spid="3104"/>
                                        </p:tgtEl>
                                        <p:attrNameLst>
                                          <p:attrName>ppt_w</p:attrName>
                                        </p:attrNameLst>
                                      </p:cBhvr>
                                      <p:tavLst>
                                        <p:tav tm="0">
                                          <p:val>
                                            <p:strVal val="ppt_w"/>
                                          </p:val>
                                        </p:tav>
                                        <p:tav tm="100000">
                                          <p:val>
                                            <p:strVal val="ppt_w+.3"/>
                                          </p:val>
                                        </p:tav>
                                      </p:tavLst>
                                    </p:anim>
                                    <p:anim calcmode="lin" valueType="num">
                                      <p:cBhvr>
                                        <p:cTn id="151" dur="1000"/>
                                        <p:tgtEl>
                                          <p:spTgt spid="3104"/>
                                        </p:tgtEl>
                                        <p:attrNameLst>
                                          <p:attrName>ppt_h</p:attrName>
                                        </p:attrNameLst>
                                      </p:cBhvr>
                                      <p:tavLst>
                                        <p:tav tm="0">
                                          <p:val>
                                            <p:strVal val="ppt_h"/>
                                          </p:val>
                                        </p:tav>
                                        <p:tav tm="100000">
                                          <p:val>
                                            <p:strVal val="ppt_h"/>
                                          </p:val>
                                        </p:tav>
                                      </p:tavLst>
                                    </p:anim>
                                    <p:animEffect transition="out" filter="fade">
                                      <p:cBhvr>
                                        <p:cTn id="152" dur="1000"/>
                                        <p:tgtEl>
                                          <p:spTgt spid="3104"/>
                                        </p:tgtEl>
                                      </p:cBhvr>
                                    </p:animEffect>
                                    <p:set>
                                      <p:cBhvr>
                                        <p:cTn id="153" dur="1" fill="hold">
                                          <p:stCondLst>
                                            <p:cond delay="999"/>
                                          </p:stCondLst>
                                        </p:cTn>
                                        <p:tgtEl>
                                          <p:spTgt spid="3104"/>
                                        </p:tgtEl>
                                        <p:attrNameLst>
                                          <p:attrName>style.visibility</p:attrName>
                                        </p:attrNameLst>
                                      </p:cBhvr>
                                      <p:to>
                                        <p:strVal val="hidden"/>
                                      </p:to>
                                    </p:set>
                                  </p:childTnLst>
                                </p:cTn>
                              </p:par>
                            </p:childTnLst>
                          </p:cTn>
                        </p:par>
                      </p:childTnLst>
                    </p:cTn>
                  </p:par>
                </p:childTnLst>
              </p:cTn>
              <p:nextCondLst>
                <p:cond evt="onClick" delay="0">
                  <p:tgtEl>
                    <p:spTgt spid="3104"/>
                  </p:tgtEl>
                </p:cond>
              </p:nextCondLst>
            </p:seq>
            <p:seq concurrent="1" nextAc="seek">
              <p:cTn id="154" restart="whenNotActive" fill="hold" evtFilter="cancelBubble" nodeType="interactiveSeq">
                <p:stCondLst>
                  <p:cond evt="onClick" delay="0">
                    <p:tgtEl>
                      <p:spTgt spid="309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55" presetClass="entr" presetSubtype="0" fill="hold" nodeType="clickEffect">
                                  <p:stCondLst>
                                    <p:cond delay="0"/>
                                  </p:stCondLst>
                                  <p:childTnLst>
                                    <p:set>
                                      <p:cBhvr>
                                        <p:cTn id="158" dur="1" fill="hold">
                                          <p:stCondLst>
                                            <p:cond delay="0"/>
                                          </p:stCondLst>
                                        </p:cTn>
                                        <p:tgtEl>
                                          <p:spTgt spid="3104"/>
                                        </p:tgtEl>
                                        <p:attrNameLst>
                                          <p:attrName>style.visibility</p:attrName>
                                        </p:attrNameLst>
                                      </p:cBhvr>
                                      <p:to>
                                        <p:strVal val="visible"/>
                                      </p:to>
                                    </p:set>
                                    <p:anim calcmode="lin" valueType="num">
                                      <p:cBhvr>
                                        <p:cTn id="159" dur="1000" fill="hold"/>
                                        <p:tgtEl>
                                          <p:spTgt spid="3104"/>
                                        </p:tgtEl>
                                        <p:attrNameLst>
                                          <p:attrName>ppt_w</p:attrName>
                                        </p:attrNameLst>
                                      </p:cBhvr>
                                      <p:tavLst>
                                        <p:tav tm="0">
                                          <p:val>
                                            <p:strVal val="#ppt_w*0.70"/>
                                          </p:val>
                                        </p:tav>
                                        <p:tav tm="100000">
                                          <p:val>
                                            <p:strVal val="#ppt_w"/>
                                          </p:val>
                                        </p:tav>
                                      </p:tavLst>
                                    </p:anim>
                                    <p:anim calcmode="lin" valueType="num">
                                      <p:cBhvr>
                                        <p:cTn id="160" dur="1000" fill="hold"/>
                                        <p:tgtEl>
                                          <p:spTgt spid="3104"/>
                                        </p:tgtEl>
                                        <p:attrNameLst>
                                          <p:attrName>ppt_h</p:attrName>
                                        </p:attrNameLst>
                                      </p:cBhvr>
                                      <p:tavLst>
                                        <p:tav tm="0">
                                          <p:val>
                                            <p:strVal val="#ppt_h"/>
                                          </p:val>
                                        </p:tav>
                                        <p:tav tm="100000">
                                          <p:val>
                                            <p:strVal val="#ppt_h"/>
                                          </p:val>
                                        </p:tav>
                                      </p:tavLst>
                                    </p:anim>
                                    <p:animEffect transition="in" filter="fade">
                                      <p:cBhvr>
                                        <p:cTn id="161" dur="1000"/>
                                        <p:tgtEl>
                                          <p:spTgt spid="3104"/>
                                        </p:tgtEl>
                                      </p:cBhvr>
                                    </p:animEffect>
                                  </p:childTnLst>
                                </p:cTn>
                              </p:par>
                            </p:childTnLst>
                          </p:cTn>
                        </p:par>
                      </p:childTnLst>
                    </p:cTn>
                  </p:par>
                </p:childTnLst>
              </p:cTn>
              <p:nextCondLst>
                <p:cond evt="onClick" delay="0">
                  <p:tgtEl>
                    <p:spTgt spid="3092"/>
                  </p:tgtEl>
                </p:cond>
              </p:nextCondLst>
            </p:seq>
            <p:seq concurrent="1" nextAc="seek">
              <p:cTn id="162" restart="whenNotActive" fill="hold" evtFilter="cancelBubble" nodeType="interactiveSeq">
                <p:stCondLst>
                  <p:cond evt="onClick" delay="0">
                    <p:tgtEl>
                      <p:spTgt spid="310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50" presetClass="exit" presetSubtype="0" accel="100000" fill="hold" nodeType="clickEffect">
                                  <p:stCondLst>
                                    <p:cond delay="0"/>
                                  </p:stCondLst>
                                  <p:childTnLst>
                                    <p:anim calcmode="lin" valueType="num">
                                      <p:cBhvr>
                                        <p:cTn id="166" dur="1000"/>
                                        <p:tgtEl>
                                          <p:spTgt spid="3105"/>
                                        </p:tgtEl>
                                        <p:attrNameLst>
                                          <p:attrName>ppt_w</p:attrName>
                                        </p:attrNameLst>
                                      </p:cBhvr>
                                      <p:tavLst>
                                        <p:tav tm="0">
                                          <p:val>
                                            <p:strVal val="ppt_w"/>
                                          </p:val>
                                        </p:tav>
                                        <p:tav tm="100000">
                                          <p:val>
                                            <p:strVal val="ppt_w+.3"/>
                                          </p:val>
                                        </p:tav>
                                      </p:tavLst>
                                    </p:anim>
                                    <p:anim calcmode="lin" valueType="num">
                                      <p:cBhvr>
                                        <p:cTn id="167" dur="1000"/>
                                        <p:tgtEl>
                                          <p:spTgt spid="3105"/>
                                        </p:tgtEl>
                                        <p:attrNameLst>
                                          <p:attrName>ppt_h</p:attrName>
                                        </p:attrNameLst>
                                      </p:cBhvr>
                                      <p:tavLst>
                                        <p:tav tm="0">
                                          <p:val>
                                            <p:strVal val="ppt_h"/>
                                          </p:val>
                                        </p:tav>
                                        <p:tav tm="100000">
                                          <p:val>
                                            <p:strVal val="ppt_h"/>
                                          </p:val>
                                        </p:tav>
                                      </p:tavLst>
                                    </p:anim>
                                    <p:animEffect transition="out" filter="fade">
                                      <p:cBhvr>
                                        <p:cTn id="168" dur="1000"/>
                                        <p:tgtEl>
                                          <p:spTgt spid="3105"/>
                                        </p:tgtEl>
                                      </p:cBhvr>
                                    </p:animEffect>
                                    <p:set>
                                      <p:cBhvr>
                                        <p:cTn id="169" dur="1" fill="hold">
                                          <p:stCondLst>
                                            <p:cond delay="999"/>
                                          </p:stCondLst>
                                        </p:cTn>
                                        <p:tgtEl>
                                          <p:spTgt spid="3105"/>
                                        </p:tgtEl>
                                        <p:attrNameLst>
                                          <p:attrName>style.visibility</p:attrName>
                                        </p:attrNameLst>
                                      </p:cBhvr>
                                      <p:to>
                                        <p:strVal val="hidden"/>
                                      </p:to>
                                    </p:set>
                                  </p:childTnLst>
                                </p:cTn>
                              </p:par>
                            </p:childTnLst>
                          </p:cTn>
                        </p:par>
                      </p:childTnLst>
                    </p:cTn>
                  </p:par>
                </p:childTnLst>
              </p:cTn>
              <p:nextCondLst>
                <p:cond evt="onClick" delay="0">
                  <p:tgtEl>
                    <p:spTgt spid="3105"/>
                  </p:tgtEl>
                </p:cond>
              </p:nextCondLst>
            </p:seq>
            <p:seq concurrent="1" nextAc="seek">
              <p:cTn id="170" restart="whenNotActive" fill="hold" evtFilter="cancelBubble" nodeType="interactiveSeq">
                <p:stCondLst>
                  <p:cond evt="onClick" delay="0">
                    <p:tgtEl>
                      <p:spTgt spid="3082"/>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clickEffect">
                                  <p:stCondLst>
                                    <p:cond delay="0"/>
                                  </p:stCondLst>
                                  <p:childTnLst>
                                    <p:set>
                                      <p:cBhvr>
                                        <p:cTn id="174" dur="1" fill="hold">
                                          <p:stCondLst>
                                            <p:cond delay="0"/>
                                          </p:stCondLst>
                                        </p:cTn>
                                        <p:tgtEl>
                                          <p:spTgt spid="3105"/>
                                        </p:tgtEl>
                                        <p:attrNameLst>
                                          <p:attrName>style.visibility</p:attrName>
                                        </p:attrNameLst>
                                      </p:cBhvr>
                                      <p:to>
                                        <p:strVal val="visible"/>
                                      </p:to>
                                    </p:set>
                                    <p:anim calcmode="lin" valueType="num">
                                      <p:cBhvr>
                                        <p:cTn id="175" dur="1000" fill="hold"/>
                                        <p:tgtEl>
                                          <p:spTgt spid="3105"/>
                                        </p:tgtEl>
                                        <p:attrNameLst>
                                          <p:attrName>ppt_w</p:attrName>
                                        </p:attrNameLst>
                                      </p:cBhvr>
                                      <p:tavLst>
                                        <p:tav tm="0">
                                          <p:val>
                                            <p:strVal val="#ppt_w*0.70"/>
                                          </p:val>
                                        </p:tav>
                                        <p:tav tm="100000">
                                          <p:val>
                                            <p:strVal val="#ppt_w"/>
                                          </p:val>
                                        </p:tav>
                                      </p:tavLst>
                                    </p:anim>
                                    <p:anim calcmode="lin" valueType="num">
                                      <p:cBhvr>
                                        <p:cTn id="176" dur="1000" fill="hold"/>
                                        <p:tgtEl>
                                          <p:spTgt spid="3105"/>
                                        </p:tgtEl>
                                        <p:attrNameLst>
                                          <p:attrName>ppt_h</p:attrName>
                                        </p:attrNameLst>
                                      </p:cBhvr>
                                      <p:tavLst>
                                        <p:tav tm="0">
                                          <p:val>
                                            <p:strVal val="#ppt_h"/>
                                          </p:val>
                                        </p:tav>
                                        <p:tav tm="100000">
                                          <p:val>
                                            <p:strVal val="#ppt_h"/>
                                          </p:val>
                                        </p:tav>
                                      </p:tavLst>
                                    </p:anim>
                                    <p:animEffect transition="in" filter="fade">
                                      <p:cBhvr>
                                        <p:cTn id="177" dur="1000"/>
                                        <p:tgtEl>
                                          <p:spTgt spid="3105"/>
                                        </p:tgtEl>
                                      </p:cBhvr>
                                    </p:animEffect>
                                  </p:childTnLst>
                                </p:cTn>
                              </p:par>
                            </p:childTnLst>
                          </p:cTn>
                        </p:par>
                      </p:childTnLst>
                    </p:cTn>
                  </p:par>
                </p:childTnLst>
              </p:cTn>
              <p:nextCondLst>
                <p:cond evt="onClick" delay="0">
                  <p:tgtEl>
                    <p:spTgt spid="3082"/>
                  </p:tgtEl>
                </p:cond>
              </p:nextCondLst>
            </p:seq>
            <p:seq concurrent="1" nextAc="seek">
              <p:cTn id="178" restart="whenNotActive" fill="hold" evtFilter="cancelBubble" nodeType="interactiveSeq">
                <p:stCondLst>
                  <p:cond evt="onClick" delay="0">
                    <p:tgtEl>
                      <p:spTgt spid="3106"/>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50" presetClass="exit" presetSubtype="0" accel="100000" fill="hold" nodeType="clickEffect">
                                  <p:stCondLst>
                                    <p:cond delay="0"/>
                                  </p:stCondLst>
                                  <p:childTnLst>
                                    <p:anim calcmode="lin" valueType="num">
                                      <p:cBhvr>
                                        <p:cTn id="182" dur="1000"/>
                                        <p:tgtEl>
                                          <p:spTgt spid="3106"/>
                                        </p:tgtEl>
                                        <p:attrNameLst>
                                          <p:attrName>ppt_w</p:attrName>
                                        </p:attrNameLst>
                                      </p:cBhvr>
                                      <p:tavLst>
                                        <p:tav tm="0">
                                          <p:val>
                                            <p:strVal val="ppt_w"/>
                                          </p:val>
                                        </p:tav>
                                        <p:tav tm="100000">
                                          <p:val>
                                            <p:strVal val="ppt_w+.3"/>
                                          </p:val>
                                        </p:tav>
                                      </p:tavLst>
                                    </p:anim>
                                    <p:anim calcmode="lin" valueType="num">
                                      <p:cBhvr>
                                        <p:cTn id="183" dur="1000"/>
                                        <p:tgtEl>
                                          <p:spTgt spid="3106"/>
                                        </p:tgtEl>
                                        <p:attrNameLst>
                                          <p:attrName>ppt_h</p:attrName>
                                        </p:attrNameLst>
                                      </p:cBhvr>
                                      <p:tavLst>
                                        <p:tav tm="0">
                                          <p:val>
                                            <p:strVal val="ppt_h"/>
                                          </p:val>
                                        </p:tav>
                                        <p:tav tm="100000">
                                          <p:val>
                                            <p:strVal val="ppt_h"/>
                                          </p:val>
                                        </p:tav>
                                      </p:tavLst>
                                    </p:anim>
                                    <p:animEffect transition="out" filter="fade">
                                      <p:cBhvr>
                                        <p:cTn id="184" dur="1000"/>
                                        <p:tgtEl>
                                          <p:spTgt spid="3106"/>
                                        </p:tgtEl>
                                      </p:cBhvr>
                                    </p:animEffect>
                                    <p:set>
                                      <p:cBhvr>
                                        <p:cTn id="185" dur="1" fill="hold">
                                          <p:stCondLst>
                                            <p:cond delay="999"/>
                                          </p:stCondLst>
                                        </p:cTn>
                                        <p:tgtEl>
                                          <p:spTgt spid="3106"/>
                                        </p:tgtEl>
                                        <p:attrNameLst>
                                          <p:attrName>style.visibility</p:attrName>
                                        </p:attrNameLst>
                                      </p:cBhvr>
                                      <p:to>
                                        <p:strVal val="hidden"/>
                                      </p:to>
                                    </p:set>
                                  </p:childTnLst>
                                </p:cTn>
                              </p:par>
                            </p:childTnLst>
                          </p:cTn>
                        </p:par>
                      </p:childTnLst>
                    </p:cTn>
                  </p:par>
                </p:childTnLst>
              </p:cTn>
              <p:nextCondLst>
                <p:cond evt="onClick" delay="0">
                  <p:tgtEl>
                    <p:spTgt spid="3106"/>
                  </p:tgtEl>
                </p:cond>
              </p:nextCondLst>
            </p:seq>
            <p:seq concurrent="1" nextAc="seek">
              <p:cTn id="186" restart="whenNotActive" fill="hold" evtFilter="cancelBubble" nodeType="interactiveSeq">
                <p:stCondLst>
                  <p:cond evt="onClick" delay="0">
                    <p:tgtEl>
                      <p:spTgt spid="3079"/>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55" presetClass="entr" presetSubtype="0" fill="hold" nodeType="clickEffect">
                                  <p:stCondLst>
                                    <p:cond delay="0"/>
                                  </p:stCondLst>
                                  <p:childTnLst>
                                    <p:set>
                                      <p:cBhvr>
                                        <p:cTn id="190" dur="1" fill="hold">
                                          <p:stCondLst>
                                            <p:cond delay="0"/>
                                          </p:stCondLst>
                                        </p:cTn>
                                        <p:tgtEl>
                                          <p:spTgt spid="3106"/>
                                        </p:tgtEl>
                                        <p:attrNameLst>
                                          <p:attrName>style.visibility</p:attrName>
                                        </p:attrNameLst>
                                      </p:cBhvr>
                                      <p:to>
                                        <p:strVal val="visible"/>
                                      </p:to>
                                    </p:set>
                                    <p:anim calcmode="lin" valueType="num">
                                      <p:cBhvr>
                                        <p:cTn id="191" dur="1000" fill="hold"/>
                                        <p:tgtEl>
                                          <p:spTgt spid="3106"/>
                                        </p:tgtEl>
                                        <p:attrNameLst>
                                          <p:attrName>ppt_w</p:attrName>
                                        </p:attrNameLst>
                                      </p:cBhvr>
                                      <p:tavLst>
                                        <p:tav tm="0">
                                          <p:val>
                                            <p:strVal val="#ppt_w*0.70"/>
                                          </p:val>
                                        </p:tav>
                                        <p:tav tm="100000">
                                          <p:val>
                                            <p:strVal val="#ppt_w"/>
                                          </p:val>
                                        </p:tav>
                                      </p:tavLst>
                                    </p:anim>
                                    <p:anim calcmode="lin" valueType="num">
                                      <p:cBhvr>
                                        <p:cTn id="192" dur="1000" fill="hold"/>
                                        <p:tgtEl>
                                          <p:spTgt spid="3106"/>
                                        </p:tgtEl>
                                        <p:attrNameLst>
                                          <p:attrName>ppt_h</p:attrName>
                                        </p:attrNameLst>
                                      </p:cBhvr>
                                      <p:tavLst>
                                        <p:tav tm="0">
                                          <p:val>
                                            <p:strVal val="#ppt_h"/>
                                          </p:val>
                                        </p:tav>
                                        <p:tav tm="100000">
                                          <p:val>
                                            <p:strVal val="#ppt_h"/>
                                          </p:val>
                                        </p:tav>
                                      </p:tavLst>
                                    </p:anim>
                                    <p:animEffect transition="in" filter="fade">
                                      <p:cBhvr>
                                        <p:cTn id="193" dur="1000"/>
                                        <p:tgtEl>
                                          <p:spTgt spid="3106"/>
                                        </p:tgtEl>
                                      </p:cBhvr>
                                    </p:animEffect>
                                  </p:childTnLst>
                                </p:cTn>
                              </p:par>
                            </p:childTnLst>
                          </p:cTn>
                        </p:par>
                      </p:childTnLst>
                    </p:cTn>
                  </p:par>
                </p:childTnLst>
              </p:cTn>
              <p:nextCondLst>
                <p:cond evt="onClick" delay="0">
                  <p:tgtEl>
                    <p:spTgt spid="307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553506" y="1390500"/>
            <a:ext cx="11322204"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dirty="0">
                <a:solidFill>
                  <a:srgbClr val="66BAB2"/>
                </a:solidFill>
                <a:latin typeface="Times New Roman" panose="02020603050405020304" pitchFamily="18" charset="0"/>
                <a:cs typeface="Times New Roman" panose="02020603050405020304" pitchFamily="18" charset="0"/>
              </a:rPr>
              <a:t>2.Listen and number.</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74488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71715"/>
            <a:ext cx="11953875" cy="3200400"/>
          </a:xfrm>
          <a:prstGeom prst="rect">
            <a:avLst/>
          </a:prstGeom>
        </p:spPr>
      </p:pic>
      <p:pic>
        <p:nvPicPr>
          <p:cNvPr id="6" name="Track 79">
            <a:hlinkClick r:id="" action="ppaction://media"/>
            <a:extLst>
              <a:ext uri="{FF2B5EF4-FFF2-40B4-BE49-F238E27FC236}">
                <a16:creationId xmlns:a16="http://schemas.microsoft.com/office/drawing/2014/main" id="{E66669F2-763F-14FB-6D14-31140EBC3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8585" y="1692275"/>
            <a:ext cx="487363" cy="487363"/>
          </a:xfrm>
          <a:prstGeom prst="rect">
            <a:avLst/>
          </a:prstGeom>
        </p:spPr>
      </p:pic>
    </p:spTree>
    <p:extLst>
      <p:ext uri="{BB962C8B-B14F-4D97-AF65-F5344CB8AC3E}">
        <p14:creationId xmlns:p14="http://schemas.microsoft.com/office/powerpoint/2010/main" val="18347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471715"/>
            <a:ext cx="11953875" cy="3200400"/>
          </a:xfrm>
          <a:prstGeom prst="rect">
            <a:avLst/>
          </a:prstGeom>
        </p:spPr>
      </p:pic>
      <p:sp>
        <p:nvSpPr>
          <p:cNvPr id="4" name="Rectangle 6">
            <a:extLst>
              <a:ext uri="{FF2B5EF4-FFF2-40B4-BE49-F238E27FC236}">
                <a16:creationId xmlns:a16="http://schemas.microsoft.com/office/drawing/2014/main" id="{92795F9D-5CBD-7921-4F87-CA7157C2D377}"/>
              </a:ext>
            </a:extLst>
          </p:cNvPr>
          <p:cNvSpPr/>
          <p:nvPr/>
        </p:nvSpPr>
        <p:spPr>
          <a:xfrm>
            <a:off x="8683660" y="4097119"/>
            <a:ext cx="681980"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p>
        </p:txBody>
      </p:sp>
      <p:sp>
        <p:nvSpPr>
          <p:cNvPr id="7" name="Rectangle 2">
            <a:extLst>
              <a:ext uri="{FF2B5EF4-FFF2-40B4-BE49-F238E27FC236}">
                <a16:creationId xmlns:a16="http://schemas.microsoft.com/office/drawing/2014/main" id="{3ABAB22B-AF3C-C1B8-00B4-99BF61083334}"/>
              </a:ext>
            </a:extLst>
          </p:cNvPr>
          <p:cNvSpPr/>
          <p:nvPr/>
        </p:nvSpPr>
        <p:spPr>
          <a:xfrm>
            <a:off x="5832002" y="4097118"/>
            <a:ext cx="681980"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sp>
        <p:nvSpPr>
          <p:cNvPr id="8" name="Rectangle 3">
            <a:extLst>
              <a:ext uri="{FF2B5EF4-FFF2-40B4-BE49-F238E27FC236}">
                <a16:creationId xmlns:a16="http://schemas.microsoft.com/office/drawing/2014/main" id="{04941CA2-4674-34A3-8DD4-20A60A3D6CA7}"/>
              </a:ext>
            </a:extLst>
          </p:cNvPr>
          <p:cNvSpPr/>
          <p:nvPr/>
        </p:nvSpPr>
        <p:spPr>
          <a:xfrm>
            <a:off x="3069519" y="4097119"/>
            <a:ext cx="592805"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p>
        </p:txBody>
      </p:sp>
      <p:sp>
        <p:nvSpPr>
          <p:cNvPr id="9" name="Rectangle 5">
            <a:extLst>
              <a:ext uri="{FF2B5EF4-FFF2-40B4-BE49-F238E27FC236}">
                <a16:creationId xmlns:a16="http://schemas.microsoft.com/office/drawing/2014/main" id="{989365D1-F45D-1028-8CEB-7B1FC61714A3}"/>
              </a:ext>
            </a:extLst>
          </p:cNvPr>
          <p:cNvSpPr/>
          <p:nvPr/>
        </p:nvSpPr>
        <p:spPr>
          <a:xfrm>
            <a:off x="11535318" y="4097118"/>
            <a:ext cx="574140" cy="650475"/>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71192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7" descr="17">
            <a:extLst>
              <a:ext uri="{FF2B5EF4-FFF2-40B4-BE49-F238E27FC236}">
                <a16:creationId xmlns:a16="http://schemas.microsoft.com/office/drawing/2014/main" id="{9C2D1D74-7952-06EF-02D7-E3555075C687}"/>
              </a:ext>
            </a:extLst>
          </p:cNvPr>
          <p:cNvPicPr>
            <a:picLocks noChangeAspect="1"/>
          </p:cNvPicPr>
          <p:nvPr/>
        </p:nvPicPr>
        <p:blipFill>
          <a:blip r:embed="rId3"/>
          <a:stretch>
            <a:fillRect/>
          </a:stretch>
        </p:blipFill>
        <p:spPr>
          <a:xfrm>
            <a:off x="414986" y="19685"/>
            <a:ext cx="11776075" cy="6504305"/>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highlight>
                  <a:srgbClr val="FFFF00"/>
                </a:highlight>
                <a:latin typeface="Snap ITC" panose="04040A07060A02020202" pitchFamily="82" charset="0"/>
              </a:rPr>
              <a:t>Game: What’s missing?</a:t>
            </a:r>
            <a:endParaRPr lang="en-US" dirty="0">
              <a:solidFill>
                <a:srgbClr val="FF0000"/>
              </a:solidFill>
              <a:highlight>
                <a:srgbClr val="FFFF00"/>
              </a:highlight>
              <a:latin typeface="Snap ITC" panose="04040A07060A02020202" pitchFamily="82" charset="0"/>
            </a:endParaRPr>
          </a:p>
        </p:txBody>
      </p:sp>
      <p:pic>
        <p:nvPicPr>
          <p:cNvPr id="6" name="Picture 5"/>
          <p:cNvPicPr>
            <a:picLocks noChangeAspect="1"/>
          </p:cNvPicPr>
          <p:nvPr/>
        </p:nvPicPr>
        <p:blipFill rotWithShape="1">
          <a:blip r:embed="rId4"/>
          <a:srcRect t="25904"/>
          <a:stretch/>
        </p:blipFill>
        <p:spPr>
          <a:xfrm>
            <a:off x="1642" y="1637069"/>
            <a:ext cx="11953875" cy="2371367"/>
          </a:xfrm>
          <a:prstGeom prst="rect">
            <a:avLst/>
          </a:prstGeom>
        </p:spPr>
      </p:pic>
    </p:spTree>
    <p:extLst>
      <p:ext uri="{BB962C8B-B14F-4D97-AF65-F5344CB8AC3E}">
        <p14:creationId xmlns:p14="http://schemas.microsoft.com/office/powerpoint/2010/main" val="187856784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570</Words>
  <Application>Microsoft Office PowerPoint</Application>
  <PresentationFormat>Màn hình rộng</PresentationFormat>
  <Paragraphs>123</Paragraphs>
  <Slides>34</Slides>
  <Notes>23</Notes>
  <HiddenSlides>0</HiddenSlides>
  <MMClips>3</MMClips>
  <ScaleCrop>false</ScaleCrop>
  <HeadingPairs>
    <vt:vector size="6" baseType="variant">
      <vt:variant>
        <vt:lpstr>Phông được Dùng</vt:lpstr>
      </vt:variant>
      <vt:variant>
        <vt:i4>18</vt:i4>
      </vt:variant>
      <vt:variant>
        <vt:lpstr>Chủ đề</vt:lpstr>
      </vt:variant>
      <vt:variant>
        <vt:i4>4</vt:i4>
      </vt:variant>
      <vt:variant>
        <vt:lpstr>Tiêu đề Bản chiếu</vt:lpstr>
      </vt:variant>
      <vt:variant>
        <vt:i4>34</vt:i4>
      </vt:variant>
    </vt:vector>
  </HeadingPairs>
  <TitlesOfParts>
    <vt:vector size="56" baseType="lpstr">
      <vt:lpstr>Microsoft Yahei</vt:lpstr>
      <vt:lpstr>Amasis MT Pro Black</vt:lpstr>
      <vt:lpstr>Arial</vt:lpstr>
      <vt:lpstr>Barriecito</vt:lpstr>
      <vt:lpstr>Calibri</vt:lpstr>
      <vt:lpstr>Calibri Light</vt:lpstr>
      <vt:lpstr>Catamaran</vt:lpstr>
      <vt:lpstr>Caveat Brush</vt:lpstr>
      <vt:lpstr>Comic Sans MS</vt:lpstr>
      <vt:lpstr>Glegoo</vt:lpstr>
      <vt:lpstr>Kristen ITC</vt:lpstr>
      <vt:lpstr>Raleway</vt:lpstr>
      <vt:lpstr>Snap ITC</vt:lpstr>
      <vt:lpstr>Sport Day</vt:lpstr>
      <vt:lpstr>Times New Roman</vt:lpstr>
      <vt:lpstr>UTM Aircona</vt:lpstr>
      <vt:lpstr>Verdana</vt:lpstr>
      <vt:lpstr>Wingdings</vt:lpstr>
      <vt:lpstr>1_Office Theme</vt:lpstr>
      <vt:lpstr>Arts Subject for Middle School - 6th Grade: Painting by Slidesgo</vt:lpstr>
      <vt:lpstr>Default Design</vt:lpstr>
      <vt:lpstr>www.jpppt.com</vt:lpstr>
      <vt:lpstr>Bản trình bày PowerPoint</vt:lpstr>
      <vt:lpstr>Contents</vt:lpstr>
      <vt:lpstr>1. Warm-up and review</vt:lpstr>
      <vt:lpstr>Bản trình bày PowerPoint</vt:lpstr>
      <vt:lpstr>Bản trình bày PowerPoint</vt:lpstr>
      <vt:lpstr>2.Listen and number.</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3. Look, complete and read.</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4. Let’s sing.</vt:lpstr>
      <vt:lpstr>Bản trình bày PowerPoint</vt:lpstr>
      <vt:lpstr>Bản trình bày PowerPoint</vt:lpstr>
      <vt:lpstr>5. Fun corner and wrap-up</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Hi</cp:lastModifiedBy>
  <cp:revision>15</cp:revision>
  <dcterms:created xsi:type="dcterms:W3CDTF">2022-05-08T15:52:14Z</dcterms:created>
  <dcterms:modified xsi:type="dcterms:W3CDTF">2026-03-30T07:05:35Z</dcterms:modified>
</cp:coreProperties>
</file>