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4.wav" ContentType="audio/x-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327" r:id="rId3"/>
    <p:sldId id="328" r:id="rId4"/>
    <p:sldId id="429" r:id="rId5"/>
    <p:sldId id="432" r:id="rId6"/>
    <p:sldId id="444" r:id="rId7"/>
    <p:sldId id="446" r:id="rId8"/>
    <p:sldId id="330" r:id="rId9"/>
    <p:sldId id="431" r:id="rId10"/>
    <p:sldId id="433" r:id="rId11"/>
    <p:sldId id="434" r:id="rId12"/>
    <p:sldId id="449" r:id="rId13"/>
    <p:sldId id="256" r:id="rId14"/>
    <p:sldId id="418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20" r:id="rId23"/>
    <p:sldId id="435" r:id="rId24"/>
    <p:sldId id="450" r:id="rId25"/>
    <p:sldId id="451" r:id="rId26"/>
    <p:sldId id="338" r:id="rId27"/>
    <p:sldId id="436" r:id="rId28"/>
    <p:sldId id="340" r:id="rId29"/>
    <p:sldId id="437" r:id="rId30"/>
    <p:sldId id="438" r:id="rId31"/>
    <p:sldId id="443" r:id="rId32"/>
    <p:sldId id="440" r:id="rId33"/>
    <p:sldId id="441" r:id="rId34"/>
    <p:sldId id="442" r:id="rId35"/>
    <p:sldId id="447" r:id="rId36"/>
    <p:sldId id="44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5E73D-5CF5-487F-A45D-820FBEF0DD11}" v="8" dt="2022-05-08T18:24:19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00" autoAdjust="0"/>
  </p:normalViewPr>
  <p:slideViewPr>
    <p:cSldViewPr snapToGrid="0">
      <p:cViewPr varScale="1">
        <p:scale>
          <a:sx n="61" d="100"/>
          <a:sy n="61" d="100"/>
        </p:scale>
        <p:origin x="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6545E73D-5CF5-487F-A45D-820FBEF0DD11}"/>
    <pc:docChg chg="custSel addSld delSld modSld sldOrd">
      <pc:chgData name="tran ngan" userId="53bcb93868f6791d" providerId="LiveId" clId="{6545E73D-5CF5-487F-A45D-820FBEF0DD11}" dt="2022-05-08T18:24:19.817" v="230" actId="14826"/>
      <pc:docMkLst>
        <pc:docMk/>
      </pc:docMkLst>
      <pc:sldChg chg="del">
        <pc:chgData name="tran ngan" userId="53bcb93868f6791d" providerId="LiveId" clId="{6545E73D-5CF5-487F-A45D-820FBEF0DD11}" dt="2022-05-08T18:13:47.238" v="0" actId="47"/>
        <pc:sldMkLst>
          <pc:docMk/>
          <pc:sldMk cId="281726859" sldId="391"/>
        </pc:sldMkLst>
      </pc:sldChg>
      <pc:sldChg chg="addSp delSp modSp new mod ord modNotesTx">
        <pc:chgData name="tran ngan" userId="53bcb93868f6791d" providerId="LiveId" clId="{6545E73D-5CF5-487F-A45D-820FBEF0DD11}" dt="2022-05-08T18:15:32.360" v="11" actId="2711"/>
        <pc:sldMkLst>
          <pc:docMk/>
          <pc:sldMk cId="226180572" sldId="435"/>
        </pc:sldMkLst>
        <pc:spChg chg="del">
          <ac:chgData name="tran ngan" userId="53bcb93868f6791d" providerId="LiveId" clId="{6545E73D-5CF5-487F-A45D-820FBEF0DD11}" dt="2022-05-08T18:14:49.626" v="4" actId="22"/>
          <ac:spMkLst>
            <pc:docMk/>
            <pc:sldMk cId="226180572" sldId="435"/>
            <ac:spMk id="3" creationId="{6E7D092F-63CD-010A-83C0-44B06A5F8B38}"/>
          </ac:spMkLst>
        </pc:spChg>
        <pc:picChg chg="add mod ord">
          <ac:chgData name="tran ngan" userId="53bcb93868f6791d" providerId="LiveId" clId="{6545E73D-5CF5-487F-A45D-820FBEF0DD11}" dt="2022-05-08T18:14:56.232" v="7" actId="14100"/>
          <ac:picMkLst>
            <pc:docMk/>
            <pc:sldMk cId="226180572" sldId="435"/>
            <ac:picMk id="5" creationId="{46A95C0C-B2D3-3B0D-6949-349E27BC8D9F}"/>
          </ac:picMkLst>
        </pc:picChg>
      </pc:sldChg>
      <pc:sldChg chg="addSp delSp modSp new mod ord modNotesTx">
        <pc:chgData name="tran ngan" userId="53bcb93868f6791d" providerId="LiveId" clId="{6545E73D-5CF5-487F-A45D-820FBEF0DD11}" dt="2022-05-08T18:17:08.716" v="24" actId="1076"/>
        <pc:sldMkLst>
          <pc:docMk/>
          <pc:sldMk cId="3309514584" sldId="436"/>
        </pc:sldMkLst>
        <pc:spChg chg="del">
          <ac:chgData name="tran ngan" userId="53bcb93868f6791d" providerId="LiveId" clId="{6545E73D-5CF5-487F-A45D-820FBEF0DD11}" dt="2022-05-08T18:16:43.832" v="20" actId="478"/>
          <ac:spMkLst>
            <pc:docMk/>
            <pc:sldMk cId="3309514584" sldId="436"/>
            <ac:spMk id="2" creationId="{2FDCB26E-B406-009D-D988-62D3075FA08C}"/>
          </ac:spMkLst>
        </pc:spChg>
        <pc:spChg chg="del mod">
          <ac:chgData name="tran ngan" userId="53bcb93868f6791d" providerId="LiveId" clId="{6545E73D-5CF5-487F-A45D-820FBEF0DD11}" dt="2022-05-08T18:16:43.832" v="20" actId="478"/>
          <ac:spMkLst>
            <pc:docMk/>
            <pc:sldMk cId="3309514584" sldId="436"/>
            <ac:spMk id="3" creationId="{65AC78CA-EC1A-630C-D708-5E06D00C4E8E}"/>
          </ac:spMkLst>
        </pc:spChg>
        <pc:picChg chg="add mod">
          <ac:chgData name="tran ngan" userId="53bcb93868f6791d" providerId="LiveId" clId="{6545E73D-5CF5-487F-A45D-820FBEF0DD11}" dt="2022-05-08T18:17:08.716" v="24" actId="1076"/>
          <ac:picMkLst>
            <pc:docMk/>
            <pc:sldMk cId="3309514584" sldId="436"/>
            <ac:picMk id="5" creationId="{A3001616-1F3B-ABA6-8702-37B20166513A}"/>
          </ac:picMkLst>
        </pc:picChg>
      </pc:sldChg>
      <pc:sldChg chg="modSp add mod modNotesTx">
        <pc:chgData name="tran ngan" userId="53bcb93868f6791d" providerId="LiveId" clId="{6545E73D-5CF5-487F-A45D-820FBEF0DD11}" dt="2022-05-08T18:19:21.870" v="204" actId="14100"/>
        <pc:sldMkLst>
          <pc:docMk/>
          <pc:sldMk cId="2881714052" sldId="437"/>
        </pc:sldMkLst>
        <pc:spChg chg="mod">
          <ac:chgData name="tran ngan" userId="53bcb93868f6791d" providerId="LiveId" clId="{6545E73D-5CF5-487F-A45D-820FBEF0DD11}" dt="2022-05-08T18:19:21.870" v="204" actId="14100"/>
          <ac:spMkLst>
            <pc:docMk/>
            <pc:sldMk cId="2881714052" sldId="437"/>
            <ac:spMk id="10" creationId="{1DDB09D5-E1BF-460C-AF31-CF8372D4FEB3}"/>
          </ac:spMkLst>
        </pc:spChg>
      </pc:sldChg>
      <pc:sldChg chg="addSp delSp modSp new mod setBg">
        <pc:chgData name="tran ngan" userId="53bcb93868f6791d" providerId="LiveId" clId="{6545E73D-5CF5-487F-A45D-820FBEF0DD11}" dt="2022-05-08T18:23:25.934" v="226" actId="14826"/>
        <pc:sldMkLst>
          <pc:docMk/>
          <pc:sldMk cId="961051324" sldId="438"/>
        </pc:sldMkLst>
        <pc:spChg chg="del">
          <ac:chgData name="tran ngan" userId="53bcb93868f6791d" providerId="LiveId" clId="{6545E73D-5CF5-487F-A45D-820FBEF0DD11}" dt="2022-05-08T18:19:35.363" v="206" actId="478"/>
          <ac:spMkLst>
            <pc:docMk/>
            <pc:sldMk cId="961051324" sldId="438"/>
            <ac:spMk id="2" creationId="{0F7306E5-7B16-0C26-1EBC-DA9B40D890E2}"/>
          </ac:spMkLst>
        </pc:spChg>
        <pc:spChg chg="del">
          <ac:chgData name="tran ngan" userId="53bcb93868f6791d" providerId="LiveId" clId="{6545E73D-5CF5-487F-A45D-820FBEF0DD11}" dt="2022-05-08T18:19:35.363" v="206" actId="478"/>
          <ac:spMkLst>
            <pc:docMk/>
            <pc:sldMk cId="961051324" sldId="438"/>
            <ac:spMk id="3" creationId="{96E417E5-7196-EE56-9E43-50D6B0D0874E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2" creationId="{AB8C311F-7253-4AED-9701-7FC0708C41C7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4" creationId="{E2384209-CB15-4CDF-9D31-C44FD9A3F20D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6" creationId="{2633B3B5-CC90-43F0-8714-D31D1F3F0209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8" creationId="{A8D57A06-A426-446D-B02C-A2DC6B62E45E}"/>
          </ac:spMkLst>
        </pc:spChg>
        <pc:picChg chg="add mod">
          <ac:chgData name="tran ngan" userId="53bcb93868f6791d" providerId="LiveId" clId="{6545E73D-5CF5-487F-A45D-820FBEF0DD11}" dt="2022-05-08T18:23:25.934" v="226" actId="14826"/>
          <ac:picMkLst>
            <pc:docMk/>
            <pc:sldMk cId="961051324" sldId="438"/>
            <ac:picMk id="5" creationId="{700AA629-C9EE-72AF-281E-2EF9E5002E58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7" creationId="{8863FF1E-5A58-3C33-BB9C-BAF1722E91AA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9" creationId="{5086D9D7-6FE4-A2E7-ECC0-CF34EFE3B481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1" creationId="{9D19B73A-C1C0-0552-08CD-93EB873739DB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3" creationId="{E3A49877-C73C-7325-48BD-0DE03FCAB7BF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5" creationId="{D684BD97-50F9-BE82-72F3-276E16B05CBC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7" creationId="{D7A05A76-39D0-BDE2-826F-9F7B1B5FB796}"/>
          </ac:picMkLst>
        </pc:picChg>
      </pc:sldChg>
      <pc:sldChg chg="addSp delSp modSp add mod">
        <pc:chgData name="tran ngan" userId="53bcb93868f6791d" providerId="LiveId" clId="{6545E73D-5CF5-487F-A45D-820FBEF0DD11}" dt="2022-05-08T18:22:21.153" v="219" actId="14826"/>
        <pc:sldMkLst>
          <pc:docMk/>
          <pc:sldMk cId="2798246379" sldId="439"/>
        </pc:sldMkLst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2" creationId="{AB8C311F-7253-4AED-9701-7FC0708C41C7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4" creationId="{E2384209-CB15-4CDF-9D31-C44FD9A3F20D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6" creationId="{2633B3B5-CC90-43F0-8714-D31D1F3F0209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8" creationId="{A8D57A06-A426-446D-B02C-A2DC6B62E45E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33" creationId="{86FF76B9-219D-4469-AF87-0236D29032F1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39" creationId="{2E80C965-DB6D-4F81-9E9E-B027384D0BD6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41" creationId="{633C5E46-DAC5-4661-9C87-22B08E2A512F}"/>
          </ac:spMkLst>
        </pc:spChg>
        <pc:grpChg chg="add">
          <ac:chgData name="tran ngan" userId="53bcb93868f6791d" providerId="LiveId" clId="{6545E73D-5CF5-487F-A45D-820FBEF0DD11}" dt="2022-05-08T18:21:28.600" v="218" actId="26606"/>
          <ac:grpSpMkLst>
            <pc:docMk/>
            <pc:sldMk cId="2798246379" sldId="439"/>
            <ac:grpSpMk id="35" creationId="{DB88BD78-87E1-424D-B479-C37D8E41B12E}"/>
          </ac:grpSpMkLst>
        </pc:grp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5" creationId="{700AA629-C9EE-72AF-281E-2EF9E5002E58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7" creationId="{8863FF1E-5A58-3C33-BB9C-BAF1722E91AA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9" creationId="{5086D9D7-6FE4-A2E7-ECC0-CF34EFE3B481}"/>
          </ac:picMkLst>
        </pc:picChg>
        <pc:picChg chg="mod">
          <ac:chgData name="tran ngan" userId="53bcb93868f6791d" providerId="LiveId" clId="{6545E73D-5CF5-487F-A45D-820FBEF0DD11}" dt="2022-05-08T18:22:21.153" v="219" actId="14826"/>
          <ac:picMkLst>
            <pc:docMk/>
            <pc:sldMk cId="2798246379" sldId="439"/>
            <ac:picMk id="11" creationId="{9D19B73A-C1C0-0552-08CD-93EB873739DB}"/>
          </ac:picMkLst>
        </pc:picChg>
        <pc:picChg chg="mod or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3" creationId="{E3A49877-C73C-7325-48BD-0DE03FCAB7BF}"/>
          </ac:picMkLst>
        </pc:picChg>
        <pc:picChg chg="mod or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5" creationId="{D684BD97-50F9-BE82-72F3-276E16B05CBC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7" creationId="{D7A05A76-39D0-BDE2-826F-9F7B1B5FB796}"/>
          </ac:picMkLst>
        </pc:picChg>
      </pc:sldChg>
      <pc:sldChg chg="modSp add">
        <pc:chgData name="tran ngan" userId="53bcb93868f6791d" providerId="LiveId" clId="{6545E73D-5CF5-487F-A45D-820FBEF0DD11}" dt="2022-05-08T18:23:51.322" v="228" actId="14826"/>
        <pc:sldMkLst>
          <pc:docMk/>
          <pc:sldMk cId="3185099908" sldId="440"/>
        </pc:sldMkLst>
        <pc:picChg chg="mod">
          <ac:chgData name="tran ngan" userId="53bcb93868f6791d" providerId="LiveId" clId="{6545E73D-5CF5-487F-A45D-820FBEF0DD11}" dt="2022-05-08T18:23:51.322" v="228" actId="14826"/>
          <ac:picMkLst>
            <pc:docMk/>
            <pc:sldMk cId="3185099908" sldId="440"/>
            <ac:picMk id="13" creationId="{E3A49877-C73C-7325-48BD-0DE03FCAB7BF}"/>
          </ac:picMkLst>
        </pc:picChg>
      </pc:sldChg>
      <pc:sldChg chg="modSp add">
        <pc:chgData name="tran ngan" userId="53bcb93868f6791d" providerId="LiveId" clId="{6545E73D-5CF5-487F-A45D-820FBEF0DD11}" dt="2022-05-08T18:24:01.658" v="229" actId="14826"/>
        <pc:sldMkLst>
          <pc:docMk/>
          <pc:sldMk cId="3524315099" sldId="441"/>
        </pc:sldMkLst>
        <pc:picChg chg="mod">
          <ac:chgData name="tran ngan" userId="53bcb93868f6791d" providerId="LiveId" clId="{6545E73D-5CF5-487F-A45D-820FBEF0DD11}" dt="2022-05-08T18:24:01.658" v="229" actId="14826"/>
          <ac:picMkLst>
            <pc:docMk/>
            <pc:sldMk cId="3524315099" sldId="441"/>
            <ac:picMk id="17" creationId="{D7A05A76-39D0-BDE2-826F-9F7B1B5FB796}"/>
          </ac:picMkLst>
        </pc:picChg>
      </pc:sldChg>
      <pc:sldChg chg="modSp add">
        <pc:chgData name="tran ngan" userId="53bcb93868f6791d" providerId="LiveId" clId="{6545E73D-5CF5-487F-A45D-820FBEF0DD11}" dt="2022-05-08T18:24:19.817" v="230" actId="14826"/>
        <pc:sldMkLst>
          <pc:docMk/>
          <pc:sldMk cId="2879247699" sldId="442"/>
        </pc:sldMkLst>
        <pc:picChg chg="mod">
          <ac:chgData name="tran ngan" userId="53bcb93868f6791d" providerId="LiveId" clId="{6545E73D-5CF5-487F-A45D-820FBEF0DD11}" dt="2022-05-08T18:24:19.817" v="230" actId="14826"/>
          <ac:picMkLst>
            <pc:docMk/>
            <pc:sldMk cId="2879247699" sldId="442"/>
            <ac:picMk id="15" creationId="{D684BD97-50F9-BE82-72F3-276E16B05CBC}"/>
          </ac:picMkLst>
        </pc:picChg>
      </pc:sldChg>
      <pc:sldChg chg="add del">
        <pc:chgData name="tran ngan" userId="53bcb93868f6791d" providerId="LiveId" clId="{6545E73D-5CF5-487F-A45D-820FBEF0DD11}" dt="2022-05-08T18:23:03.035" v="224" actId="47"/>
        <pc:sldMkLst>
          <pc:docMk/>
          <pc:sldMk cId="1236785392" sldId="443"/>
        </pc:sldMkLst>
      </pc:sldChg>
      <pc:sldChg chg="modSp add">
        <pc:chgData name="tran ngan" userId="53bcb93868f6791d" providerId="LiveId" clId="{6545E73D-5CF5-487F-A45D-820FBEF0DD11}" dt="2022-05-08T18:23:38.615" v="227" actId="14826"/>
        <pc:sldMkLst>
          <pc:docMk/>
          <pc:sldMk cId="2286322288" sldId="443"/>
        </pc:sldMkLst>
        <pc:picChg chg="mod">
          <ac:chgData name="tran ngan" userId="53bcb93868f6791d" providerId="LiveId" clId="{6545E73D-5CF5-487F-A45D-820FBEF0DD11}" dt="2022-05-08T18:23:38.615" v="227" actId="14826"/>
          <ac:picMkLst>
            <pc:docMk/>
            <pc:sldMk cId="2286322288" sldId="443"/>
            <ac:picMk id="7" creationId="{8863FF1E-5A58-3C33-BB9C-BAF1722E91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5C98-7636-44C2-932A-1AF403B0BDF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ACDF6-9A58-421E-A8D0-E6ABD8634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03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>
              <a:spcBef>
                <a:spcPts val="300"/>
              </a:spcBef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choose and say!</a:t>
            </a:r>
            <a:endParaRPr lang="en-US" sz="1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choose a number then say the correct sentence.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can say it correctly will get points for the team. (ppt game). </a:t>
            </a: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27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411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79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54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383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42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358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161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57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04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3de025d8_0_9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33de025d8_0_9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118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4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0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57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4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Game: Which is missing?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all the pictures and asks pupils to look at them carefully and find out which one is missing.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again the pictures with one hidden and asks pupils to find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7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184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 asks pupils to match the words with the pictures.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80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0248-88C1-4A7D-9B3B-4116B5CDA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0248-88C1-4A7D-9B3B-4116B5CDA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1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7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994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000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5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67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560900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933632" y="2837240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4449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933525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560900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933664" y="4536933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4449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933695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6935567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8022232" y="2837267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8022233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6935567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8022264" y="4536941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8022267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11484567" y="6000761"/>
            <a:ext cx="483444" cy="49691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>
            <a:off x="10631333" y="6208545"/>
            <a:ext cx="853235" cy="87700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11300017" y="1363900"/>
            <a:ext cx="863867" cy="9932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11125318" y="459901"/>
            <a:ext cx="990033" cy="1216433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11373467" y="-53050"/>
            <a:ext cx="534700" cy="1175467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11557900" y="-228582"/>
            <a:ext cx="442067" cy="899233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11454918" y="116134"/>
            <a:ext cx="410233" cy="1137033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10573784" y="513667"/>
            <a:ext cx="205533" cy="2292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10983051" y="1163867"/>
            <a:ext cx="200533" cy="218667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10912567" y="761885"/>
            <a:ext cx="192200" cy="195567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11266352" y="739101"/>
            <a:ext cx="193033" cy="208567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10233851" y="466933"/>
            <a:ext cx="199200" cy="196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11064185" y="866134"/>
            <a:ext cx="15900" cy="11300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11322900" y="855485"/>
            <a:ext cx="19267" cy="12567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10596784" y="947567"/>
            <a:ext cx="193867" cy="209133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654800" y="5969685"/>
            <a:ext cx="337533" cy="268833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/>
          <p:nvPr/>
        </p:nvSpPr>
        <p:spPr>
          <a:xfrm>
            <a:off x="283867" y="6018118"/>
            <a:ext cx="238133" cy="219167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3"/>
          <p:cNvSpPr/>
          <p:nvPr/>
        </p:nvSpPr>
        <p:spPr>
          <a:xfrm>
            <a:off x="-203199" y="5540818"/>
            <a:ext cx="1376833" cy="2052700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3"/>
          <p:cNvSpPr/>
          <p:nvPr/>
        </p:nvSpPr>
        <p:spPr>
          <a:xfrm>
            <a:off x="444268" y="6605452"/>
            <a:ext cx="178833" cy="134233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656568" y="7313718"/>
            <a:ext cx="150433" cy="119167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996201" y="7311485"/>
            <a:ext cx="147767" cy="122967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3"/>
          <p:cNvSpPr/>
          <p:nvPr/>
        </p:nvSpPr>
        <p:spPr>
          <a:xfrm>
            <a:off x="293067" y="6399051"/>
            <a:ext cx="132867" cy="125867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3"/>
          <p:cNvSpPr/>
          <p:nvPr/>
        </p:nvSpPr>
        <p:spPr>
          <a:xfrm>
            <a:off x="256300" y="6819552"/>
            <a:ext cx="129533" cy="125033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3"/>
          <p:cNvSpPr/>
          <p:nvPr/>
        </p:nvSpPr>
        <p:spPr>
          <a:xfrm>
            <a:off x="209500" y="6612984"/>
            <a:ext cx="127867" cy="120333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3"/>
          <p:cNvSpPr/>
          <p:nvPr/>
        </p:nvSpPr>
        <p:spPr>
          <a:xfrm>
            <a:off x="488233" y="6907084"/>
            <a:ext cx="125667" cy="120533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3"/>
          <p:cNvSpPr/>
          <p:nvPr/>
        </p:nvSpPr>
        <p:spPr>
          <a:xfrm>
            <a:off x="323133" y="7027352"/>
            <a:ext cx="95267" cy="94433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>
            <a:off x="677368" y="6525251"/>
            <a:ext cx="146233" cy="118767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669834" y="7027085"/>
            <a:ext cx="117833" cy="120833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745034" y="6753985"/>
            <a:ext cx="121833" cy="112167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654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411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068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89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1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653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gif"/><Relationship Id="rId11" Type="http://schemas.openxmlformats.org/officeDocument/2006/relationships/slide" Target="slide17.xml"/><Relationship Id="rId5" Type="http://schemas.openxmlformats.org/officeDocument/2006/relationships/slide" Target="slide16.xml"/><Relationship Id="rId15" Type="http://schemas.openxmlformats.org/officeDocument/2006/relationships/image" Target="../media/image20.png"/><Relationship Id="rId10" Type="http://schemas.openxmlformats.org/officeDocument/2006/relationships/slide" Target="slide15.xml"/><Relationship Id="rId4" Type="http://schemas.openxmlformats.org/officeDocument/2006/relationships/notesSlide" Target="../notesSlides/notesSlide10.xml"/><Relationship Id="rId9" Type="http://schemas.openxmlformats.org/officeDocument/2006/relationships/slide" Target="slide14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microsoft.com/office/2007/relationships/hdphoto" Target="../media/hdphoto2.wdp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9.gif"/><Relationship Id="rId9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microsoft.com/office/2007/relationships/hdphoto" Target="../media/hdphoto2.wdp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microsoft.com/office/2007/relationships/hdphoto" Target="../media/hdphoto2.wdp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png"/><Relationship Id="rId7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3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37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36.jpg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9.png"/><Relationship Id="rId4" Type="http://schemas.openxmlformats.org/officeDocument/2006/relationships/image" Target="../media/image37.pn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jpg"/><Relationship Id="rId4" Type="http://schemas.openxmlformats.org/officeDocument/2006/relationships/image" Target="../media/image37.pn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jpg"/><Relationship Id="rId4" Type="http://schemas.openxmlformats.org/officeDocument/2006/relationships/image" Target="../media/image37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6.jp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448B1A7-AC87-4543-460C-5B647C988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330" y="-18902"/>
            <a:ext cx="70675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19C493-BB03-B491-0A73-2B9712FD075B}"/>
              </a:ext>
            </a:extLst>
          </p:cNvPr>
          <p:cNvSpPr txBox="1"/>
          <p:nvPr/>
        </p:nvSpPr>
        <p:spPr>
          <a:xfrm>
            <a:off x="3291840" y="48006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READ AND REMEMBER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3" t="16464" r="27253" b="2183"/>
          <a:stretch/>
        </p:blipFill>
        <p:spPr>
          <a:xfrm>
            <a:off x="1371599" y="1249501"/>
            <a:ext cx="9910917" cy="53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19C493-BB03-B491-0A73-2B9712FD075B}"/>
              </a:ext>
            </a:extLst>
          </p:cNvPr>
          <p:cNvSpPr txBox="1"/>
          <p:nvPr/>
        </p:nvSpPr>
        <p:spPr>
          <a:xfrm>
            <a:off x="3291840" y="48006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Let’s choose and say!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E88C1-1F4F-FB4A-03D5-44B0FC73F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3612" y="2158822"/>
            <a:ext cx="5400473" cy="8438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27DB5-ACA3-1958-1ECE-2D3FE900C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0954" y="2343874"/>
            <a:ext cx="4485586" cy="80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5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hlinkClick r:id="rId5" action="ppaction://hlinksldjump"/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897" y="413098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7016" y="158075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49238" y="1805797"/>
            <a:ext cx="623269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6592" y="233059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6999" y="602945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0198" y="299514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4"/>
            <a:ext cx="5940519" cy="967154"/>
          </a:xfrm>
          <a:prstGeom prst="wedgeRectCallout">
            <a:avLst>
              <a:gd name="adj1" fmla="val -35766"/>
              <a:gd name="adj2" fmla="val 420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choose and say!</a:t>
            </a:r>
          </a:p>
        </p:txBody>
      </p:sp>
      <p:pic>
        <p:nvPicPr>
          <p:cNvPr id="31" name="Google Shape;183;p1">
            <a:extLst>
              <a:ext uri="{FF2B5EF4-FFF2-40B4-BE49-F238E27FC236}">
                <a16:creationId xmlns:a16="http://schemas.microsoft.com/office/drawing/2014/main" id="{A919008D-56B6-4952-825E-EB029DCF0B1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5123" y="160241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1">
            <a:extLst>
              <a:ext uri="{FF2B5EF4-FFF2-40B4-BE49-F238E27FC236}">
                <a16:creationId xmlns:a16="http://schemas.microsoft.com/office/drawing/2014/main" id="{950A3C14-6C7D-47DE-B23F-709D44A33DD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5052" y="2594825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83;p1">
            <a:extLst>
              <a:ext uri="{FF2B5EF4-FFF2-40B4-BE49-F238E27FC236}">
                <a16:creationId xmlns:a16="http://schemas.microsoft.com/office/drawing/2014/main" id="{8F7E4F5A-D93D-4CEB-AF0E-A31833F7B4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9371" y="553748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83;p1">
            <a:extLst>
              <a:ext uri="{FF2B5EF4-FFF2-40B4-BE49-F238E27FC236}">
                <a16:creationId xmlns:a16="http://schemas.microsoft.com/office/drawing/2014/main" id="{BBC77FBB-27E3-4401-A8C5-523AE29EB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16272" y="997931"/>
            <a:ext cx="1061719" cy="776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CDF0FB74-4A2D-4FA5-A04F-AF18AB786FA7}"/>
              </a:ext>
            </a:extLst>
          </p:cNvPr>
          <p:cNvSpPr/>
          <p:nvPr/>
        </p:nvSpPr>
        <p:spPr>
          <a:xfrm>
            <a:off x="1524907" y="213579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" name="Arrow: Right 2">
            <a:hlinkClick r:id="rId8" action="ppaction://hlinksldjump"/>
            <a:extLst>
              <a:ext uri="{FF2B5EF4-FFF2-40B4-BE49-F238E27FC236}">
                <a16:creationId xmlns:a16="http://schemas.microsoft.com/office/drawing/2014/main" id="{1D30B211-E161-44A7-8043-9109F956617D}"/>
              </a:ext>
            </a:extLst>
          </p:cNvPr>
          <p:cNvSpPr/>
          <p:nvPr/>
        </p:nvSpPr>
        <p:spPr>
          <a:xfrm>
            <a:off x="10513053" y="6297068"/>
            <a:ext cx="975004" cy="60413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sp>
        <p:nvSpPr>
          <p:cNvPr id="54" name="Rectangle 53">
            <a:hlinkClick r:id="rId9" action="ppaction://hlinksldjump"/>
            <a:extLst>
              <a:ext uri="{FF2B5EF4-FFF2-40B4-BE49-F238E27FC236}">
                <a16:creationId xmlns:a16="http://schemas.microsoft.com/office/drawing/2014/main" id="{2253B493-486F-42D6-B751-0B9DA3FE3E3C}"/>
              </a:ext>
            </a:extLst>
          </p:cNvPr>
          <p:cNvSpPr/>
          <p:nvPr/>
        </p:nvSpPr>
        <p:spPr>
          <a:xfrm>
            <a:off x="4021476" y="213579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6" name="Rectangle 55">
            <a:hlinkClick r:id="rId10" action="ppaction://hlinksldjump"/>
            <a:extLst>
              <a:ext uri="{FF2B5EF4-FFF2-40B4-BE49-F238E27FC236}">
                <a16:creationId xmlns:a16="http://schemas.microsoft.com/office/drawing/2014/main" id="{406E7814-20B8-44C7-82CA-2167224BE6D1}"/>
              </a:ext>
            </a:extLst>
          </p:cNvPr>
          <p:cNvSpPr/>
          <p:nvPr/>
        </p:nvSpPr>
        <p:spPr>
          <a:xfrm>
            <a:off x="6534841" y="215531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2" name="Rectangle 71">
            <a:hlinkClick r:id="rId5" action="ppaction://hlinksldjump"/>
            <a:extLst>
              <a:ext uri="{FF2B5EF4-FFF2-40B4-BE49-F238E27FC236}">
                <a16:creationId xmlns:a16="http://schemas.microsoft.com/office/drawing/2014/main" id="{5CE17158-E5F4-4F8A-9D50-75CEEAC0574F}"/>
              </a:ext>
            </a:extLst>
          </p:cNvPr>
          <p:cNvSpPr/>
          <p:nvPr/>
        </p:nvSpPr>
        <p:spPr>
          <a:xfrm>
            <a:off x="9031410" y="217923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hlinkClick r:id="rId11" action="ppaction://hlinksldjump"/>
            <a:extLst>
              <a:ext uri="{FF2B5EF4-FFF2-40B4-BE49-F238E27FC236}">
                <a16:creationId xmlns:a16="http://schemas.microsoft.com/office/drawing/2014/main" id="{262C9444-3480-4A7B-9610-BE8120C29D43}"/>
              </a:ext>
            </a:extLst>
          </p:cNvPr>
          <p:cNvSpPr/>
          <p:nvPr/>
        </p:nvSpPr>
        <p:spPr>
          <a:xfrm>
            <a:off x="1524906" y="427494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Rectangle 78">
            <a:hlinkClick r:id="rId12" action="ppaction://hlinksldjump"/>
            <a:extLst>
              <a:ext uri="{FF2B5EF4-FFF2-40B4-BE49-F238E27FC236}">
                <a16:creationId xmlns:a16="http://schemas.microsoft.com/office/drawing/2014/main" id="{D51D9370-2FB1-4682-909A-28E2C19E2F00}"/>
              </a:ext>
            </a:extLst>
          </p:cNvPr>
          <p:cNvSpPr/>
          <p:nvPr/>
        </p:nvSpPr>
        <p:spPr>
          <a:xfrm>
            <a:off x="4021476" y="4269910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0" name="Rectangle 79">
            <a:hlinkClick r:id="rId13" action="ppaction://hlinksldjump"/>
            <a:extLst>
              <a:ext uri="{FF2B5EF4-FFF2-40B4-BE49-F238E27FC236}">
                <a16:creationId xmlns:a16="http://schemas.microsoft.com/office/drawing/2014/main" id="{365AA727-0BAF-4386-B288-054215020C8C}"/>
              </a:ext>
            </a:extLst>
          </p:cNvPr>
          <p:cNvSpPr/>
          <p:nvPr/>
        </p:nvSpPr>
        <p:spPr>
          <a:xfrm>
            <a:off x="6515498" y="431938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1" name="Rectangle 80">
            <a:hlinkClick r:id="rId14" action="ppaction://hlinksldjump"/>
            <a:extLst>
              <a:ext uri="{FF2B5EF4-FFF2-40B4-BE49-F238E27FC236}">
                <a16:creationId xmlns:a16="http://schemas.microsoft.com/office/drawing/2014/main" id="{5ACEDA40-A96D-48E1-BF00-E6F10D01A8A7}"/>
              </a:ext>
            </a:extLst>
          </p:cNvPr>
          <p:cNvSpPr/>
          <p:nvPr/>
        </p:nvSpPr>
        <p:spPr>
          <a:xfrm>
            <a:off x="9009520" y="4325687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38" name="Track 80">
            <a:hlinkClick r:id="" action="ppaction://media"/>
            <a:extLst>
              <a:ext uri="{FF2B5EF4-FFF2-40B4-BE49-F238E27FC236}">
                <a16:creationId xmlns:a16="http://schemas.microsoft.com/office/drawing/2014/main" id="{CA1F936F-FBFE-12B5-0DCA-74C9E0620F83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81568" y="525074"/>
            <a:ext cx="487363" cy="4873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15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71" grpId="0" animBg="1"/>
      <p:bldP spid="2" grpId="0" animBg="1"/>
      <p:bldP spid="54" grpId="0" animBg="1"/>
      <p:bldP spid="56" grpId="0" animBg="1"/>
      <p:bldP spid="72" grpId="0" animBg="1"/>
      <p:bldP spid="73" grpId="0" animBg="1"/>
      <p:bldP spid="79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11143343" cy="1412461"/>
          </a:xfrm>
          <a:prstGeom prst="wedgeRectCallout">
            <a:avLst>
              <a:gd name="adj1" fmla="val -47847"/>
              <a:gd name="adj2" fmla="val 945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___. I am in the library. I’m reading a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480E-9E11-4411-8319-952C3585D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088" y="1766352"/>
            <a:ext cx="5940520" cy="9282060"/>
          </a:xfrm>
          <a:prstGeom prst="rect">
            <a:avLst/>
          </a:prstGeom>
        </p:spPr>
      </p:pic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72418" y="4670475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Minh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755107" y="3091176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Linh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29" y="303532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1" y="473360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Go Home 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754B16F-1503-4C28-BD1F-888B151D70D4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4"/>
            <a:ext cx="9470753" cy="1436068"/>
          </a:xfrm>
          <a:prstGeom prst="wedgeRectCallout">
            <a:avLst>
              <a:gd name="adj1" fmla="val -45734"/>
              <a:gd name="adj2" fmla="val 920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___. I am in the music room. I’m listening to music.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480E-9E11-4411-8319-952C3585D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088" y="1766352"/>
            <a:ext cx="5940520" cy="9282060"/>
          </a:xfrm>
          <a:prstGeom prst="rect">
            <a:avLst/>
          </a:prstGeom>
        </p:spPr>
      </p:pic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17888" y="3029057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Linh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685217" y="4809759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Minh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00" y="484399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2" y="31112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ction Button: Go Home 3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9864677C-260A-42EC-BB94-4B81BE3A8C19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11143343" cy="1519783"/>
          </a:xfrm>
          <a:prstGeom prst="wedgeRectCallout">
            <a:avLst>
              <a:gd name="adj1" fmla="val -57079"/>
              <a:gd name="adj2" fmla="val 856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____. I am in the art room. I’m drawing a goldfish.</a:t>
            </a:r>
          </a:p>
        </p:txBody>
      </p:sp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17888" y="3029057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Nga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685217" y="4809759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Lucy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00" y="484399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2" y="31112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79663-52B7-42AC-BF98-61513B025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20" y="2272134"/>
            <a:ext cx="4485585" cy="8068131"/>
          </a:xfrm>
          <a:prstGeom prst="rect">
            <a:avLst/>
          </a:prstGeom>
        </p:spPr>
      </p:pic>
      <p:sp>
        <p:nvSpPr>
          <p:cNvPr id="31" name="Action Button: Go Home 30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59973217-2C4E-47B8-955B-19AFA141B65D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3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79663-52B7-42AC-BF98-61513B025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20" y="2272134"/>
            <a:ext cx="4485585" cy="80681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635B39-A301-44C0-8340-47F0190AC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8732">
            <a:off x="7989526" y="4979543"/>
            <a:ext cx="2043135" cy="13620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609CE0-3729-463E-896E-23D40C2FC8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5475">
            <a:off x="7811156" y="4702902"/>
            <a:ext cx="2052815" cy="1920615"/>
          </a:xfrm>
          <a:prstGeom prst="rect">
            <a:avLst/>
          </a:prstGeom>
        </p:spPr>
      </p:pic>
      <p:sp>
        <p:nvSpPr>
          <p:cNvPr id="33" name="Action Button: Go Home 3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C9B9A9D-7D26-4745-A628-2BE881AC1544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2DC4C07-B1F6-998E-C6E8-471368A08A2F}"/>
              </a:ext>
            </a:extLst>
          </p:cNvPr>
          <p:cNvSpPr txBox="1"/>
          <p:nvPr/>
        </p:nvSpPr>
        <p:spPr>
          <a:xfrm>
            <a:off x="2343150" y="2068830"/>
            <a:ext cx="3950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19300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11143343" cy="1491921"/>
          </a:xfrm>
          <a:prstGeom prst="wedgeRectCallout">
            <a:avLst>
              <a:gd name="adj1" fmla="val -46822"/>
              <a:gd name="adj2" fmla="val 818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/>
              <a:t>My name is Linh. I am in the library. I’m ________ a book.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72418" y="4670475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singing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755107" y="3091176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reading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29" y="303532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1" y="473360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56E22-18CE-4F87-AC68-FAFEF3D0DB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48" y="2284782"/>
            <a:ext cx="5097176" cy="7823279"/>
          </a:xfrm>
          <a:prstGeom prst="rect">
            <a:avLst/>
          </a:prstGeom>
        </p:spPr>
      </p:pic>
      <p:sp>
        <p:nvSpPr>
          <p:cNvPr id="31" name="Action Button: Go Home 30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113B8558-75BE-4786-9BAA-F2D432732072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10934700" cy="1412461"/>
          </a:xfrm>
          <a:prstGeom prst="wedgeRectCallout">
            <a:avLst>
              <a:gd name="adj1" fmla="val -57079"/>
              <a:gd name="adj2" fmla="val 856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Minh. I’m in the music room. I’m ________ to music.</a:t>
            </a:r>
          </a:p>
        </p:txBody>
      </p:sp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17888" y="3029057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drawing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685217" y="4809759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listening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00" y="484399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2" y="31112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79663-52B7-42AC-BF98-61513B025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20" y="2272134"/>
            <a:ext cx="4485585" cy="8068131"/>
          </a:xfrm>
          <a:prstGeom prst="rect">
            <a:avLst/>
          </a:prstGeom>
        </p:spPr>
      </p:pic>
      <p:sp>
        <p:nvSpPr>
          <p:cNvPr id="33" name="Action Button: Go Home 32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6504B00-98E1-4CFA-9D06-30F76ECE2B2A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56E22-18CE-4F87-AC68-FAFEF3D0D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48" y="2284782"/>
            <a:ext cx="5097176" cy="78232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C5D73D-FDEB-4618-AD69-D94972515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6524">
            <a:off x="8055103" y="4879249"/>
            <a:ext cx="3063916" cy="2634344"/>
          </a:xfrm>
          <a:prstGeom prst="rect">
            <a:avLst/>
          </a:prstGeom>
        </p:spPr>
      </p:pic>
      <p:sp>
        <p:nvSpPr>
          <p:cNvPr id="32" name="Action Button: Go Home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E7C3D10-E43D-4681-AF5A-B44D3D894644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2D80864-0BC4-632C-AFBC-C0469C4001BE}"/>
              </a:ext>
            </a:extLst>
          </p:cNvPr>
          <p:cNvSpPr txBox="1"/>
          <p:nvPr/>
        </p:nvSpPr>
        <p:spPr>
          <a:xfrm>
            <a:off x="2686050" y="2411730"/>
            <a:ext cx="2919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FF00"/>
                </a:solidFill>
              </a:rPr>
              <a:t>+3</a:t>
            </a:r>
          </a:p>
        </p:txBody>
      </p:sp>
    </p:spTree>
    <p:extLst>
      <p:ext uri="{BB962C8B-B14F-4D97-AF65-F5344CB8AC3E}">
        <p14:creationId xmlns:p14="http://schemas.microsoft.com/office/powerpoint/2010/main" val="31015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/>
          <p:nvPr/>
        </p:nvSpPr>
        <p:spPr>
          <a:xfrm rot="4780266" flipH="1">
            <a:off x="6162604" y="3995774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9" name="Google Shape;1109;p48"/>
          <p:cNvSpPr/>
          <p:nvPr/>
        </p:nvSpPr>
        <p:spPr>
          <a:xfrm rot="4780266" flipH="1">
            <a:off x="6162604" y="2353140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48"/>
          <p:cNvSpPr/>
          <p:nvPr/>
        </p:nvSpPr>
        <p:spPr>
          <a:xfrm rot="-4780184">
            <a:off x="380350" y="3772155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1" name="Google Shape;1111;p48"/>
          <p:cNvSpPr/>
          <p:nvPr/>
        </p:nvSpPr>
        <p:spPr>
          <a:xfrm rot="-4780184">
            <a:off x="373369" y="2023920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Contents</a:t>
            </a:r>
            <a:endParaRPr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113" name="Google Shape;1113;p48"/>
          <p:cNvSpPr txBox="1">
            <a:spLocks noGrp="1"/>
          </p:cNvSpPr>
          <p:nvPr>
            <p:ph type="title" idx="2"/>
          </p:nvPr>
        </p:nvSpPr>
        <p:spPr>
          <a:xfrm>
            <a:off x="657193" y="2037120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Kristen ITC" panose="03050502040202030202" pitchFamily="66" charset="0"/>
              </a:rPr>
              <a:t>1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5"/>
          </p:nvPr>
        </p:nvSpPr>
        <p:spPr>
          <a:xfrm>
            <a:off x="664141" y="3848075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3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8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2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4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 idx="3"/>
          </p:nvPr>
        </p:nvSpPr>
        <p:spPr>
          <a:xfrm flipH="1">
            <a:off x="2087194" y="2333300"/>
            <a:ext cx="4127236" cy="3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5" name="Google Shape;1125;p48"/>
          <p:cNvSpPr/>
          <p:nvPr/>
        </p:nvSpPr>
        <p:spPr>
          <a:xfrm rot="5400000">
            <a:off x="11038851" y="449434"/>
            <a:ext cx="177967" cy="206433"/>
          </a:xfrm>
          <a:custGeom>
            <a:avLst/>
            <a:gdLst/>
            <a:ahLst/>
            <a:cxnLst/>
            <a:rect l="l" t="t" r="r" b="b"/>
            <a:pathLst>
              <a:path w="5339" h="6193" extrusionOk="0">
                <a:moveTo>
                  <a:pt x="2490" y="1"/>
                </a:moveTo>
                <a:cubicBezTo>
                  <a:pt x="2244" y="1"/>
                  <a:pt x="1990" y="40"/>
                  <a:pt x="1730" y="126"/>
                </a:cubicBezTo>
                <a:cubicBezTo>
                  <a:pt x="853" y="477"/>
                  <a:pt x="301" y="1153"/>
                  <a:pt x="151" y="2031"/>
                </a:cubicBezTo>
                <a:cubicBezTo>
                  <a:pt x="0" y="3033"/>
                  <a:pt x="51" y="4011"/>
                  <a:pt x="577" y="4938"/>
                </a:cubicBezTo>
                <a:cubicBezTo>
                  <a:pt x="1060" y="5758"/>
                  <a:pt x="1766" y="6193"/>
                  <a:pt x="2509" y="6193"/>
                </a:cubicBezTo>
                <a:cubicBezTo>
                  <a:pt x="3038" y="6193"/>
                  <a:pt x="3586" y="5973"/>
                  <a:pt x="4086" y="5514"/>
                </a:cubicBezTo>
                <a:cubicBezTo>
                  <a:pt x="4637" y="5013"/>
                  <a:pt x="5038" y="4437"/>
                  <a:pt x="5314" y="3760"/>
                </a:cubicBezTo>
                <a:cubicBezTo>
                  <a:pt x="5314" y="3459"/>
                  <a:pt x="5339" y="3158"/>
                  <a:pt x="5314" y="2858"/>
                </a:cubicBezTo>
                <a:cubicBezTo>
                  <a:pt x="5142" y="1438"/>
                  <a:pt x="3974" y="1"/>
                  <a:pt x="24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11497018" y="263501"/>
            <a:ext cx="34300" cy="40300"/>
          </a:xfrm>
          <a:custGeom>
            <a:avLst/>
            <a:gdLst/>
            <a:ahLst/>
            <a:cxnLst/>
            <a:rect l="l" t="t" r="r" b="b"/>
            <a:pathLst>
              <a:path w="1029" h="1209" extrusionOk="0">
                <a:moveTo>
                  <a:pt x="251" y="1"/>
                </a:moveTo>
                <a:cubicBezTo>
                  <a:pt x="176" y="276"/>
                  <a:pt x="101" y="552"/>
                  <a:pt x="26" y="828"/>
                </a:cubicBezTo>
                <a:cubicBezTo>
                  <a:pt x="1" y="1003"/>
                  <a:pt x="76" y="1154"/>
                  <a:pt x="276" y="1204"/>
                </a:cubicBezTo>
                <a:cubicBezTo>
                  <a:pt x="292" y="1207"/>
                  <a:pt x="309" y="1208"/>
                  <a:pt x="325" y="1208"/>
                </a:cubicBezTo>
                <a:cubicBezTo>
                  <a:pt x="432" y="1208"/>
                  <a:pt x="530" y="1137"/>
                  <a:pt x="552" y="1028"/>
                </a:cubicBezTo>
                <a:cubicBezTo>
                  <a:pt x="627" y="753"/>
                  <a:pt x="752" y="627"/>
                  <a:pt x="1028" y="602"/>
                </a:cubicBezTo>
                <a:cubicBezTo>
                  <a:pt x="953" y="176"/>
                  <a:pt x="67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11405201" y="384451"/>
            <a:ext cx="15900" cy="12267"/>
          </a:xfrm>
          <a:custGeom>
            <a:avLst/>
            <a:gdLst/>
            <a:ahLst/>
            <a:cxnLst/>
            <a:rect l="l" t="t" r="r" b="b"/>
            <a:pathLst>
              <a:path w="477" h="368" extrusionOk="0">
                <a:moveTo>
                  <a:pt x="214" y="0"/>
                </a:moveTo>
                <a:cubicBezTo>
                  <a:pt x="112" y="0"/>
                  <a:pt x="45" y="45"/>
                  <a:pt x="25" y="184"/>
                </a:cubicBezTo>
                <a:cubicBezTo>
                  <a:pt x="0" y="284"/>
                  <a:pt x="75" y="359"/>
                  <a:pt x="176" y="359"/>
                </a:cubicBezTo>
                <a:cubicBezTo>
                  <a:pt x="208" y="365"/>
                  <a:pt x="238" y="368"/>
                  <a:pt x="266" y="368"/>
                </a:cubicBezTo>
                <a:cubicBezTo>
                  <a:pt x="367" y="368"/>
                  <a:pt x="437" y="327"/>
                  <a:pt x="476" y="209"/>
                </a:cubicBezTo>
                <a:cubicBezTo>
                  <a:pt x="476" y="84"/>
                  <a:pt x="401" y="33"/>
                  <a:pt x="301" y="8"/>
                </a:cubicBezTo>
                <a:cubicBezTo>
                  <a:pt x="270" y="3"/>
                  <a:pt x="241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11375052" y="407201"/>
            <a:ext cx="5033" cy="4367"/>
          </a:xfrm>
          <a:custGeom>
            <a:avLst/>
            <a:gdLst/>
            <a:ahLst/>
            <a:cxnLst/>
            <a:rect l="l" t="t" r="r" b="b"/>
            <a:pathLst>
              <a:path w="151" h="131" extrusionOk="0">
                <a:moveTo>
                  <a:pt x="25" y="0"/>
                </a:moveTo>
                <a:cubicBezTo>
                  <a:pt x="25" y="0"/>
                  <a:pt x="0" y="25"/>
                  <a:pt x="0" y="25"/>
                </a:cubicBezTo>
                <a:cubicBezTo>
                  <a:pt x="16" y="87"/>
                  <a:pt x="41" y="130"/>
                  <a:pt x="75" y="130"/>
                </a:cubicBezTo>
                <a:cubicBezTo>
                  <a:pt x="97" y="130"/>
                  <a:pt x="122" y="114"/>
                  <a:pt x="150" y="75"/>
                </a:cubicBezTo>
                <a:cubicBezTo>
                  <a:pt x="125" y="50"/>
                  <a:pt x="75" y="25"/>
                  <a:pt x="2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108;p48">
            <a:extLst>
              <a:ext uri="{FF2B5EF4-FFF2-40B4-BE49-F238E27FC236}">
                <a16:creationId xmlns:a16="http://schemas.microsoft.com/office/drawing/2014/main" id="{D3CC6443-A34E-4266-A5F4-7206F08CE7C7}"/>
              </a:ext>
            </a:extLst>
          </p:cNvPr>
          <p:cNvSpPr/>
          <p:nvPr/>
        </p:nvSpPr>
        <p:spPr>
          <a:xfrm rot="4780266" flipH="1">
            <a:off x="1282340" y="5492418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116;p48">
            <a:extLst>
              <a:ext uri="{FF2B5EF4-FFF2-40B4-BE49-F238E27FC236}">
                <a16:creationId xmlns:a16="http://schemas.microsoft.com/office/drawing/2014/main" id="{9BE66272-8555-4663-96CF-1FF4DBE9376A}"/>
              </a:ext>
            </a:extLst>
          </p:cNvPr>
          <p:cNvSpPr txBox="1">
            <a:spLocks/>
          </p:cNvSpPr>
          <p:nvPr/>
        </p:nvSpPr>
        <p:spPr>
          <a:xfrm>
            <a:off x="1523036" y="5535296"/>
            <a:ext cx="1103200" cy="1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5500" b="1" i="0" u="none" strike="noStrike" cap="none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Barriecito"/>
              <a:buNone/>
              <a:tabLst/>
              <a:defRPr/>
            </a:pPr>
            <a:r>
              <a:rPr kumimoji="0" lang="en" sz="7333" b="1" i="0" u="none" strike="noStrike" kern="0" cap="none" spc="0" normalizeH="0" baseline="0" noProof="0" dirty="0">
                <a:ln>
                  <a:noFill/>
                </a:ln>
                <a:solidFill>
                  <a:srgbClr val="FF496C"/>
                </a:solidFill>
                <a:effectLst/>
                <a:uLnTx/>
                <a:uFillTx/>
                <a:latin typeface="Kristen ITC" panose="03050502040202030202" pitchFamily="66" charset="0"/>
                <a:sym typeface="Barriecito"/>
              </a:rPr>
              <a:t>5</a:t>
            </a:r>
          </a:p>
        </p:txBody>
      </p:sp>
      <p:sp>
        <p:nvSpPr>
          <p:cNvPr id="31" name="Google Shape;1118;p48">
            <a:extLst>
              <a:ext uri="{FF2B5EF4-FFF2-40B4-BE49-F238E27FC236}">
                <a16:creationId xmlns:a16="http://schemas.microsoft.com/office/drawing/2014/main" id="{30EB0A3A-608C-4ABF-ABAC-B69FAA0103DC}"/>
              </a:ext>
            </a:extLst>
          </p:cNvPr>
          <p:cNvSpPr txBox="1">
            <a:spLocks/>
          </p:cNvSpPr>
          <p:nvPr/>
        </p:nvSpPr>
        <p:spPr>
          <a:xfrm flipH="1">
            <a:off x="1944022" y="4029528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Let’s write.</a:t>
            </a:r>
          </a:p>
        </p:txBody>
      </p:sp>
      <p:sp>
        <p:nvSpPr>
          <p:cNvPr id="32" name="Google Shape;1118;p48">
            <a:extLst>
              <a:ext uri="{FF2B5EF4-FFF2-40B4-BE49-F238E27FC236}">
                <a16:creationId xmlns:a16="http://schemas.microsoft.com/office/drawing/2014/main" id="{3626116B-BB15-4516-A2E3-08572304629D}"/>
              </a:ext>
            </a:extLst>
          </p:cNvPr>
          <p:cNvSpPr txBox="1">
            <a:spLocks/>
          </p:cNvSpPr>
          <p:nvPr/>
        </p:nvSpPr>
        <p:spPr>
          <a:xfrm flipH="1">
            <a:off x="7695428" y="275707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Read and match.</a:t>
            </a:r>
          </a:p>
        </p:txBody>
      </p:sp>
      <p:sp>
        <p:nvSpPr>
          <p:cNvPr id="41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/>
          </p:cNvSpPr>
          <p:nvPr/>
        </p:nvSpPr>
        <p:spPr>
          <a:xfrm flipH="1">
            <a:off x="7695367" y="4534185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Project</a:t>
            </a:r>
          </a:p>
        </p:txBody>
      </p:sp>
      <p:sp>
        <p:nvSpPr>
          <p:cNvPr id="42" name="Google Shape;1118;p48">
            <a:extLst>
              <a:ext uri="{FF2B5EF4-FFF2-40B4-BE49-F238E27FC236}">
                <a16:creationId xmlns:a16="http://schemas.microsoft.com/office/drawing/2014/main" id="{7069AD88-0A1D-4C42-92AC-4B4BFA49207C}"/>
              </a:ext>
            </a:extLst>
          </p:cNvPr>
          <p:cNvSpPr txBox="1">
            <a:spLocks/>
          </p:cNvSpPr>
          <p:nvPr/>
        </p:nvSpPr>
        <p:spPr>
          <a:xfrm flipH="1">
            <a:off x="2841767" y="602671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Fun corner and wrap-up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8157936" cy="1491921"/>
          </a:xfrm>
          <a:prstGeom prst="wedgeRectCallout">
            <a:avLst>
              <a:gd name="adj1" fmla="val -57079"/>
              <a:gd name="adj2" fmla="val 856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Lucy. I’m in the art room. I’m ________ a goldfish.</a:t>
            </a:r>
          </a:p>
        </p:txBody>
      </p:sp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72418" y="4670475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singing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755107" y="3091176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drawing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29" y="303532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1" y="473360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56E22-18CE-4F87-AC68-FAFEF3D0DB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18" y="1596532"/>
            <a:ext cx="5097176" cy="78232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C45E76-880E-4FBC-AFC4-C919DC49E4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8239">
            <a:off x="7666010" y="4350653"/>
            <a:ext cx="2952252" cy="2561224"/>
          </a:xfrm>
          <a:prstGeom prst="rect">
            <a:avLst/>
          </a:prstGeom>
        </p:spPr>
      </p:pic>
      <p:sp>
        <p:nvSpPr>
          <p:cNvPr id="33" name="Action Button: Go Home 32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4CFE5CD-C875-47EC-A7FC-278B0DE77916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1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850955" y="1696534"/>
            <a:ext cx="8931346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Let’s write.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712"/>
            <a:ext cx="12183704" cy="56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6A95C0C-B2D3-3B0D-6949-349E27BC8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34" t="21335"/>
          <a:stretch/>
        </p:blipFill>
        <p:spPr>
          <a:xfrm>
            <a:off x="5309418" y="1543050"/>
            <a:ext cx="6749863" cy="4720590"/>
          </a:xfr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5625C5-6E72-45ED-C4E2-1F5DC89789A5}"/>
              </a:ext>
            </a:extLst>
          </p:cNvPr>
          <p:cNvSpPr txBox="1"/>
          <p:nvPr/>
        </p:nvSpPr>
        <p:spPr>
          <a:xfrm>
            <a:off x="2797988" y="18686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Come to the board and say!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4CA9D90F-D7EC-1E39-3DA3-80BF442E3DBF}"/>
              </a:ext>
            </a:extLst>
          </p:cNvPr>
          <p:cNvSpPr txBox="1"/>
          <p:nvPr/>
        </p:nvSpPr>
        <p:spPr>
          <a:xfrm>
            <a:off x="7962900" y="2602409"/>
            <a:ext cx="158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Mary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853FD9D0-CAA9-92AA-9F31-F5DC1B800207}"/>
              </a:ext>
            </a:extLst>
          </p:cNvPr>
          <p:cNvSpPr txBox="1"/>
          <p:nvPr/>
        </p:nvSpPr>
        <p:spPr>
          <a:xfrm>
            <a:off x="6381750" y="331470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library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545B5805-D83F-D7A0-8A46-34BAD0841C97}"/>
              </a:ext>
            </a:extLst>
          </p:cNvPr>
          <p:cNvSpPr txBox="1"/>
          <p:nvPr/>
        </p:nvSpPr>
        <p:spPr>
          <a:xfrm>
            <a:off x="9124950" y="3314699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reading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C5DB9269-AB86-525F-037C-143B342288B8}"/>
              </a:ext>
            </a:extLst>
          </p:cNvPr>
          <p:cNvSpPr txBox="1"/>
          <p:nvPr/>
        </p:nvSpPr>
        <p:spPr>
          <a:xfrm>
            <a:off x="6686550" y="4058008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books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E282AD-3B8A-D35A-1790-26B7599A2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0259" y="967370"/>
            <a:ext cx="4619550" cy="5688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21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6A95C0C-B2D3-3B0D-6949-349E27BC8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158" t="21335"/>
          <a:stretch/>
        </p:blipFill>
        <p:spPr>
          <a:xfrm>
            <a:off x="5324168" y="1543050"/>
            <a:ext cx="6735114" cy="4720590"/>
          </a:xfr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5625C5-6E72-45ED-C4E2-1F5DC89789A5}"/>
              </a:ext>
            </a:extLst>
          </p:cNvPr>
          <p:cNvSpPr txBox="1"/>
          <p:nvPr/>
        </p:nvSpPr>
        <p:spPr>
          <a:xfrm>
            <a:off x="2797988" y="18686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Come to the board and say!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4CA9D90F-D7EC-1E39-3DA3-80BF442E3DBF}"/>
              </a:ext>
            </a:extLst>
          </p:cNvPr>
          <p:cNvSpPr txBox="1"/>
          <p:nvPr/>
        </p:nvSpPr>
        <p:spPr>
          <a:xfrm>
            <a:off x="7962900" y="2602409"/>
            <a:ext cx="158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Nam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853FD9D0-CAA9-92AA-9F31-F5DC1B800207}"/>
              </a:ext>
            </a:extLst>
          </p:cNvPr>
          <p:cNvSpPr txBox="1"/>
          <p:nvPr/>
        </p:nvSpPr>
        <p:spPr>
          <a:xfrm>
            <a:off x="6143625" y="3451034"/>
            <a:ext cx="36385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music room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545B5805-D83F-D7A0-8A46-34BAD0841C97}"/>
              </a:ext>
            </a:extLst>
          </p:cNvPr>
          <p:cNvSpPr txBox="1"/>
          <p:nvPr/>
        </p:nvSpPr>
        <p:spPr>
          <a:xfrm>
            <a:off x="9124950" y="3314699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listening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C5DB9269-AB86-525F-037C-143B342288B8}"/>
              </a:ext>
            </a:extLst>
          </p:cNvPr>
          <p:cNvSpPr txBox="1"/>
          <p:nvPr/>
        </p:nvSpPr>
        <p:spPr>
          <a:xfrm>
            <a:off x="6686550" y="4058008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music</a:t>
            </a:r>
          </a:p>
        </p:txBody>
      </p:sp>
      <p:pic>
        <p:nvPicPr>
          <p:cNvPr id="12" name="Hình ảnh 35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DF0B64AE-E6E6-AA69-B5C9-01ED762DB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3" y="571589"/>
            <a:ext cx="5421915" cy="63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3375928" y="1871013"/>
            <a:ext cx="7101572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Project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01" y="336783"/>
            <a:ext cx="10984938" cy="652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14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" y="1175948"/>
            <a:ext cx="11469511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and wrap-up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34FA1-D8D1-4E97-B966-F26422CE9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17357-3920-4566-B6DD-82AAB9863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12644D41-910C-4BC5-B973-D4A6B6DCCF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DDB09D5-E1BF-460C-AF31-CF8372D4FEB3}"/>
              </a:ext>
            </a:extLst>
          </p:cNvPr>
          <p:cNvSpPr txBox="1">
            <a:spLocks/>
          </p:cNvSpPr>
          <p:nvPr/>
        </p:nvSpPr>
        <p:spPr>
          <a:xfrm>
            <a:off x="3248446" y="964136"/>
            <a:ext cx="9234152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Game: Which is missing?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71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150" y="931894"/>
            <a:ext cx="3636963" cy="2036699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3519488"/>
            <a:ext cx="3544034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70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5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862290" y="2076121"/>
            <a:ext cx="10505440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and review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519488"/>
            <a:ext cx="3509963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313" y="4277741"/>
            <a:ext cx="2439988" cy="1366393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83E083F5-5C47-6FEF-60C5-BFC13EE719AA}"/>
              </a:ext>
            </a:extLst>
          </p:cNvPr>
          <p:cNvSpPr txBox="1">
            <a:spLocks/>
          </p:cNvSpPr>
          <p:nvPr/>
        </p:nvSpPr>
        <p:spPr>
          <a:xfrm>
            <a:off x="11442110" y="5136194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2863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19765 -0.10602 C -0.23854 -0.12963 -0.30013 -0.14143 -0.3651 -0.14143 C -0.43854 -0.14143 -0.49752 -0.12963 -0.53841 -0.10602 L -0.73541 -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-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134" y="426340"/>
            <a:ext cx="3636963" cy="2036699"/>
          </a:xfrm>
          <a:prstGeom prst="rect">
            <a:avLst/>
          </a:prstGeom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519488"/>
            <a:ext cx="3586163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3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305061E2-3AC0-287A-F98F-3A45DDBBEF9D}"/>
              </a:ext>
            </a:extLst>
          </p:cNvPr>
          <p:cNvSpPr txBox="1">
            <a:spLocks/>
          </p:cNvSpPr>
          <p:nvPr/>
        </p:nvSpPr>
        <p:spPr>
          <a:xfrm>
            <a:off x="11175410" y="1790663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playing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31850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4953 L -0.175 -0.09375 C -0.2112 -0.1257 -0.26576 -0.14144 -0.32318 -0.14144 C -0.38815 -0.14144 -0.44037 -0.1257 -0.47656 -0.09375 L -0.65091 0.0495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150" y="3978148"/>
            <a:ext cx="3509963" cy="1965579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3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B178F82E-12F9-07D4-5FCE-65856F834AC9}"/>
              </a:ext>
            </a:extLst>
          </p:cNvPr>
          <p:cNvSpPr txBox="1">
            <a:spLocks/>
          </p:cNvSpPr>
          <p:nvPr/>
        </p:nvSpPr>
        <p:spPr>
          <a:xfrm>
            <a:off x="11480210" y="5136194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watching TV</a:t>
            </a:r>
          </a:p>
        </p:txBody>
      </p:sp>
    </p:spTree>
    <p:extLst>
      <p:ext uri="{BB962C8B-B14F-4D97-AF65-F5344CB8AC3E}">
        <p14:creationId xmlns:p14="http://schemas.microsoft.com/office/powerpoint/2010/main" val="35243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26901 -0.14421 C -0.32461 -0.17615 -0.40846 -0.19189 -0.49662 -0.19189 C -0.59648 -0.19189 -0.67669 -0.17615 -0.73229 -0.14421 L -1.00013 -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3" y="-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300" y="316701"/>
            <a:ext cx="3636963" cy="203669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519488"/>
            <a:ext cx="3636963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70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BB8A2DEE-5177-13CE-0CC6-1FD4B75A915F}"/>
              </a:ext>
            </a:extLst>
          </p:cNvPr>
          <p:cNvSpPr txBox="1">
            <a:spLocks/>
          </p:cNvSpPr>
          <p:nvPr/>
        </p:nvSpPr>
        <p:spPr>
          <a:xfrm>
            <a:off x="11175410" y="1790663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drawing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a picture</a:t>
            </a:r>
          </a:p>
        </p:txBody>
      </p:sp>
    </p:spTree>
    <p:extLst>
      <p:ext uri="{BB962C8B-B14F-4D97-AF65-F5344CB8AC3E}">
        <p14:creationId xmlns:p14="http://schemas.microsoft.com/office/powerpoint/2010/main" val="28792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412 L -0.09245 -0.14329 C -0.11159 -0.18449 -0.14037 -0.2044 -0.17057 -0.2044 C -0.20482 -0.2044 -0.23242 -0.18449 -0.25143 -0.14329 L -0.34336 0.041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r="15920"/>
          <a:stretch/>
        </p:blipFill>
        <p:spPr>
          <a:xfrm>
            <a:off x="9391207" y="3772763"/>
            <a:ext cx="2439988" cy="203669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508288"/>
            <a:ext cx="3509963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3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BB8A2DEE-5177-13CE-0CC6-1FD4B75A915F}"/>
              </a:ext>
            </a:extLst>
          </p:cNvPr>
          <p:cNvSpPr txBox="1">
            <a:spLocks/>
          </p:cNvSpPr>
          <p:nvPr/>
        </p:nvSpPr>
        <p:spPr>
          <a:xfrm>
            <a:off x="11308760" y="5062569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singing</a:t>
            </a:r>
          </a:p>
        </p:txBody>
      </p:sp>
      <p:pic>
        <p:nvPicPr>
          <p:cNvPr id="16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5EA2383C-1ED3-F80C-30A8-1B4510C1D9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16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08659 -0.18982 C -0.10456 -0.23218 -0.13151 -0.25255 -0.15977 -0.25255 C -0.1918 -0.25255 -0.21771 -0.23218 -0.23542 -0.18982 L -0.32149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-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34" y="192076"/>
            <a:ext cx="3636963" cy="2036699"/>
          </a:xfrm>
          <a:prstGeom prst="rect">
            <a:avLst/>
          </a:prstGeom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519488"/>
            <a:ext cx="3509963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3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  <p:pic>
        <p:nvPicPr>
          <p:cNvPr id="16" name="Hình ảnh 12">
            <a:extLst>
              <a:ext uri="{FF2B5EF4-FFF2-40B4-BE49-F238E27FC236}">
                <a16:creationId xmlns:a16="http://schemas.microsoft.com/office/drawing/2014/main" id="{6006605C-954C-A812-5D62-92F346B50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305061E2-3AC0-287A-F98F-3A45DDBBEF9D}"/>
              </a:ext>
            </a:extLst>
          </p:cNvPr>
          <p:cNvSpPr txBox="1">
            <a:spLocks/>
          </p:cNvSpPr>
          <p:nvPr/>
        </p:nvSpPr>
        <p:spPr>
          <a:xfrm>
            <a:off x="11191460" y="1711351"/>
            <a:ext cx="6137352" cy="180792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Listening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to music</a:t>
            </a:r>
          </a:p>
        </p:txBody>
      </p:sp>
    </p:spTree>
    <p:extLst>
      <p:ext uri="{BB962C8B-B14F-4D97-AF65-F5344CB8AC3E}">
        <p14:creationId xmlns:p14="http://schemas.microsoft.com/office/powerpoint/2010/main" val="38488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26888 -0.12245 C -0.32448 -0.14977 -0.40833 -0.16319 -0.49661 -0.16319 C -0.59635 -0.16319 -0.67656 -0.14977 -0.73216 -0.12245 L -1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-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E593D-C818-4E4C-B515-E799E43E3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34" y="752544"/>
            <a:ext cx="12017932" cy="91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173C4-9822-4708-9AAD-A70B84FB7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8056" y="4070556"/>
            <a:ext cx="2467316" cy="203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5ED71-F77C-4403-A5FC-D870C1073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" y="4070556"/>
            <a:ext cx="2455086" cy="203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1FC6-9127-4E70-A6E2-DBBF6CBE5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3740" y="4070557"/>
            <a:ext cx="2519123" cy="2155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9FF9A-C917-4217-B5A2-C80C91729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802" y="4070556"/>
            <a:ext cx="2467316" cy="203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62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72748 -0.4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22422 -0.4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8919 -0.4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21472 -0.4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D27731-74BA-ECF4-3F52-6F741D67E55D}"/>
              </a:ext>
            </a:extLst>
          </p:cNvPr>
          <p:cNvSpPr txBox="1"/>
          <p:nvPr/>
        </p:nvSpPr>
        <p:spPr>
          <a:xfrm>
            <a:off x="0" y="533364"/>
            <a:ext cx="12919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reading   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drawing      </a:t>
            </a:r>
            <a:r>
              <a:rPr lang="en-US" sz="4000" b="1" noProof="0" dirty="0">
                <a:solidFill>
                  <a:srgbClr val="000000"/>
                </a:solidFill>
                <a:latin typeface="Chalkboard"/>
                <a:cs typeface="Chalkboard"/>
              </a:rPr>
              <a:t>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cs typeface="Chalkboard"/>
              </a:rPr>
              <a:t>laying football   </a:t>
            </a:r>
            <a:r>
              <a:rPr lang="en-US" sz="4000" b="1" dirty="0">
                <a:latin typeface="Chalkboard"/>
                <a:cs typeface="Chalkboard"/>
              </a:rPr>
              <a:t>dancing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Chỗ dành sẵn cho Nội dung 32" descr="Ảnh có chứa văn bản, màn hình, đồ họa véc-tơ, khung ảnh&#10;&#10;Mô tả được tạo tự động">
            <a:extLst>
              <a:ext uri="{FF2B5EF4-FFF2-40B4-BE49-F238E27FC236}">
                <a16:creationId xmlns:a16="http://schemas.microsoft.com/office/drawing/2014/main" id="{5136DC3E-F792-8348-DE0E-DFCE3CBBE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5" y="3776064"/>
            <a:ext cx="2394863" cy="281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Hình ảnh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6D6ABD-E249-ECA1-6811-627720B45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09" y="3712685"/>
            <a:ext cx="2502742" cy="294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36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D2C51D-1FBD-E630-4DB7-2746F1320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1" y="3905641"/>
            <a:ext cx="2266084" cy="2554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50818B2-7AD5-188F-E00E-70798A8AAD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56" y="3955751"/>
            <a:ext cx="2017441" cy="2454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81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9 -0.01435 L 0.16497 -0.396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9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2836 -0.37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-187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27682 -0.381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-190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24974 -0.3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D27731-74BA-ECF4-3F52-6F741D67E55D}"/>
              </a:ext>
            </a:extLst>
          </p:cNvPr>
          <p:cNvSpPr txBox="1"/>
          <p:nvPr/>
        </p:nvSpPr>
        <p:spPr>
          <a:xfrm>
            <a:off x="893905" y="400628"/>
            <a:ext cx="1179053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writing    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 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drawing      </a:t>
            </a:r>
            <a:r>
              <a:rPr lang="en-US" sz="3500" b="1" noProof="0" dirty="0">
                <a:solidFill>
                  <a:srgbClr val="000000"/>
                </a:solidFill>
                <a:latin typeface="Chalkboard"/>
                <a:cs typeface="Chalkboard"/>
              </a:rPr>
              <a:t>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cs typeface="Chalkboard"/>
              </a:rPr>
              <a:t>laying football         </a:t>
            </a:r>
            <a:r>
              <a:rPr lang="en-US" sz="3500" b="1" dirty="0">
                <a:latin typeface="Chalkboard"/>
                <a:cs typeface="Chalkboard"/>
              </a:rPr>
              <a:t>singing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Hình ảnh 36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D2C51D-1FBD-E630-4DB7-2746F1320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0" y="3672348"/>
            <a:ext cx="2059607" cy="263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50818B2-7AD5-188F-E00E-70798A8AA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14" y="3672347"/>
            <a:ext cx="2170896" cy="263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Chỗ dành sẵn cho Nội dung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AC6457B-3A93-AC25-5F84-55A16E9D4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19" y="3523643"/>
            <a:ext cx="2529364" cy="2972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Hình ảnh 35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7CD8A3A6-AA2B-0116-03C3-7AA02039C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62" y="3523643"/>
            <a:ext cx="2529364" cy="2972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84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20742 -0.3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9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75 -0.3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5043 -0.38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19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7031 -0.397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725535" y="2011776"/>
            <a:ext cx="8740930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Read and match.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7" y="687592"/>
            <a:ext cx="11880287" cy="54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8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727"/>
            <a:ext cx="11880287" cy="5403646"/>
          </a:xfrm>
          <a:prstGeom prst="rect">
            <a:avLst/>
          </a:prstGeom>
        </p:spPr>
      </p:pic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8310CE9D-91AA-C68A-9114-CC388FE4BE64}"/>
              </a:ext>
            </a:extLst>
          </p:cNvPr>
          <p:cNvCxnSpPr/>
          <p:nvPr/>
        </p:nvCxnSpPr>
        <p:spPr>
          <a:xfrm>
            <a:off x="8616007" y="2256504"/>
            <a:ext cx="1234440" cy="14287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568F79D8-BC6D-FA01-A911-A19F540F0CAF}"/>
              </a:ext>
            </a:extLst>
          </p:cNvPr>
          <p:cNvCxnSpPr/>
          <p:nvPr/>
        </p:nvCxnSpPr>
        <p:spPr>
          <a:xfrm flipV="1">
            <a:off x="8627437" y="2222214"/>
            <a:ext cx="1223010" cy="146304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974C0D16-0946-5807-934C-53287C14A76E}"/>
              </a:ext>
            </a:extLst>
          </p:cNvPr>
          <p:cNvCxnSpPr/>
          <p:nvPr/>
        </p:nvCxnSpPr>
        <p:spPr>
          <a:xfrm>
            <a:off x="8616007" y="5058328"/>
            <a:ext cx="12344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329</Words>
  <Application>Microsoft Office PowerPoint</Application>
  <PresentationFormat>Màn hình rộng</PresentationFormat>
  <Paragraphs>92</Paragraphs>
  <Slides>35</Slides>
  <Notes>26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35</vt:i4>
      </vt:variant>
    </vt:vector>
  </HeadingPairs>
  <TitlesOfParts>
    <vt:vector size="56" baseType="lpstr">
      <vt:lpstr>.VnTime</vt:lpstr>
      <vt:lpstr>Aharoni</vt:lpstr>
      <vt:lpstr>Amasis MT Pro Black</vt:lpstr>
      <vt:lpstr>Arial</vt:lpstr>
      <vt:lpstr>Barriecito</vt:lpstr>
      <vt:lpstr>Calibri</vt:lpstr>
      <vt:lpstr>Calibri Light</vt:lpstr>
      <vt:lpstr>Catamaran</vt:lpstr>
      <vt:lpstr>Caveat Brush</vt:lpstr>
      <vt:lpstr>Chalkboard</vt:lpstr>
      <vt:lpstr>Comic Sans MS</vt:lpstr>
      <vt:lpstr>Glegoo</vt:lpstr>
      <vt:lpstr>Kristen ITC</vt:lpstr>
      <vt:lpstr>Raleway</vt:lpstr>
      <vt:lpstr>Snap ITC</vt:lpstr>
      <vt:lpstr>Sport Day</vt:lpstr>
      <vt:lpstr>Times New Roman</vt:lpstr>
      <vt:lpstr>UTM Aircona</vt:lpstr>
      <vt:lpstr>Verdana</vt:lpstr>
      <vt:lpstr>1_Office Theme</vt:lpstr>
      <vt:lpstr>Arts Subject for Middle School - 6th Grade: Painting by Slidesgo</vt:lpstr>
      <vt:lpstr>Bản trình bày PowerPoint</vt:lpstr>
      <vt:lpstr>Contents</vt:lpstr>
      <vt:lpstr>1. Warm-up and review</vt:lpstr>
      <vt:lpstr>Bản trình bày PowerPoint</vt:lpstr>
      <vt:lpstr>Bản trình bày PowerPoint</vt:lpstr>
      <vt:lpstr>Bản trình bày PowerPoint</vt:lpstr>
      <vt:lpstr>2. Read and match.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3. Let’s write.</vt:lpstr>
      <vt:lpstr>Bản trình bày PowerPoint</vt:lpstr>
      <vt:lpstr>Bản trình bày PowerPoint</vt:lpstr>
      <vt:lpstr>Bản trình bày PowerPoint</vt:lpstr>
      <vt:lpstr>4. Project</vt:lpstr>
      <vt:lpstr>Bản trình bày PowerPoint</vt:lpstr>
      <vt:lpstr>5. Fun corner and wrap-up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Hi</cp:lastModifiedBy>
  <cp:revision>19</cp:revision>
  <dcterms:created xsi:type="dcterms:W3CDTF">2022-05-08T17:31:07Z</dcterms:created>
  <dcterms:modified xsi:type="dcterms:W3CDTF">2026-03-30T07:06:32Z</dcterms:modified>
</cp:coreProperties>
</file>