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319" r:id="rId4"/>
    <p:sldId id="326" r:id="rId5"/>
    <p:sldId id="329" r:id="rId6"/>
    <p:sldId id="330" r:id="rId7"/>
    <p:sldId id="331" r:id="rId8"/>
    <p:sldId id="313" r:id="rId9"/>
    <p:sldId id="320" r:id="rId10"/>
    <p:sldId id="267" r:id="rId11"/>
    <p:sldId id="341" r:id="rId12"/>
    <p:sldId id="342" r:id="rId13"/>
    <p:sldId id="340" r:id="rId14"/>
    <p:sldId id="343" r:id="rId15"/>
    <p:sldId id="344" r:id="rId16"/>
    <p:sldId id="269" r:id="rId17"/>
    <p:sldId id="298" r:id="rId18"/>
    <p:sldId id="299" r:id="rId19"/>
    <p:sldId id="3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7784F9-410B-4082-8EED-8928DD74DED5}">
          <p14:sldIdLst>
            <p14:sldId id="256"/>
          </p14:sldIdLst>
        </p14:section>
        <p14:section name="Warm up" id="{25ACB1C2-973D-476C-80BF-19662B3EC863}">
          <p14:sldIdLst>
            <p14:sldId id="261"/>
          </p14:sldIdLst>
        </p14:section>
        <p14:section name="Listen and Repeat" id="{8FFE6284-7756-4DD7-87E0-C579CAA581FB}">
          <p14:sldIdLst>
            <p14:sldId id="319"/>
            <p14:sldId id="326"/>
            <p14:sldId id="329"/>
            <p14:sldId id="330"/>
            <p14:sldId id="331"/>
            <p14:sldId id="313"/>
          </p14:sldIdLst>
        </p14:section>
        <p14:section name="Point and say" id="{20E5085C-8816-42FA-9692-19044193153C}">
          <p14:sldIdLst>
            <p14:sldId id="320"/>
          </p14:sldIdLst>
        </p14:section>
        <p14:section name="Game" id="{3FBB002C-1AEB-4F8D-B00A-920AECE62F8D}">
          <p14:sldIdLst>
            <p14:sldId id="267"/>
            <p14:sldId id="341"/>
            <p14:sldId id="342"/>
            <p14:sldId id="340"/>
            <p14:sldId id="343"/>
          </p14:sldIdLst>
        </p14:section>
        <p14:section name="Wrap up" id="{588F34D2-76DC-4988-8015-2DC200997C58}">
          <p14:sldIdLst>
            <p14:sldId id="344"/>
            <p14:sldId id="269"/>
            <p14:sldId id="298"/>
            <p14:sldId id="299"/>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99" autoAdjust="0"/>
    <p:restoredTop sz="51550" autoAdjust="0"/>
  </p:normalViewPr>
  <p:slideViewPr>
    <p:cSldViewPr snapToGrid="0">
      <p:cViewPr varScale="1">
        <p:scale>
          <a:sx n="33" d="100"/>
          <a:sy n="33" d="100"/>
        </p:scale>
        <p:origin x="13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DA0A7-63A6-4F52-B458-683099762A1A}"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BF2E9-0B01-49AB-BB7C-49A115314AF2}" type="slidenum">
              <a:rPr lang="en-US" smtClean="0"/>
              <a:t>‹#›</a:t>
            </a:fld>
            <a:endParaRPr lang="en-US"/>
          </a:p>
        </p:txBody>
      </p:sp>
    </p:spTree>
    <p:extLst>
      <p:ext uri="{BB962C8B-B14F-4D97-AF65-F5344CB8AC3E}">
        <p14:creationId xmlns:p14="http://schemas.microsoft.com/office/powerpoint/2010/main" val="15833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BoJBeGUHGv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the unit, pupils will be able to:</a:t>
            </a:r>
          </a:p>
          <a:p>
            <a:pPr marL="171450" indent="-171450">
              <a:buFont typeface="Arial" panose="020B0604020202020204" pitchFamily="34" charset="0"/>
              <a:buChar char="•"/>
            </a:pPr>
            <a:r>
              <a:rPr lang="en-US" dirty="0"/>
              <a:t>pronounce the sound of the letter T/t in isolation and in the words </a:t>
            </a:r>
            <a:r>
              <a:rPr lang="en-US" i="1" dirty="0"/>
              <a:t>teddy bear, tiger, turtle </a:t>
            </a:r>
            <a:r>
              <a:rPr lang="en-US" i="0" dirty="0"/>
              <a:t>and</a:t>
            </a:r>
            <a:r>
              <a:rPr lang="en-US" i="1" dirty="0"/>
              <a:t> top </a:t>
            </a:r>
            <a:r>
              <a:rPr lang="en-US" dirty="0"/>
              <a:t>correctly.</a:t>
            </a:r>
          </a:p>
          <a:p>
            <a:pPr marL="171450" indent="-171450">
              <a:buFont typeface="Arial" panose="020B0604020202020204" pitchFamily="34" charset="0"/>
              <a:buChar char="•"/>
            </a:pPr>
            <a:r>
              <a:rPr lang="en-US" dirty="0"/>
              <a:t>say the sound of the letter T/t and the words teddy </a:t>
            </a:r>
            <a:r>
              <a:rPr lang="en-US" i="1" dirty="0"/>
              <a:t>bear, tiger, turtle </a:t>
            </a:r>
            <a:r>
              <a:rPr lang="en-US" i="0" dirty="0"/>
              <a:t>and</a:t>
            </a:r>
            <a:r>
              <a:rPr lang="en-US" i="1" dirty="0"/>
              <a:t> top. </a:t>
            </a:r>
          </a:p>
          <a:p>
            <a:pPr marL="171450" indent="-171450">
              <a:buFont typeface="Arial" panose="020B0604020202020204" pitchFamily="34" charset="0"/>
              <a:buChar char="•"/>
            </a:pPr>
            <a:r>
              <a:rPr lang="en-US" dirty="0"/>
              <a:t>recognize the words in different situations when listening.</a:t>
            </a:r>
          </a:p>
          <a:p>
            <a:pPr marL="171450" indent="-171450">
              <a:buFont typeface="Arial" panose="020B0604020202020204" pitchFamily="34" charset="0"/>
              <a:buChar char="•"/>
            </a:pPr>
            <a:r>
              <a:rPr lang="en-US" dirty="0"/>
              <a:t>know the structure “</a:t>
            </a:r>
            <a:r>
              <a:rPr lang="en-US" i="1" dirty="0"/>
              <a:t>He has _____.</a:t>
            </a:r>
            <a:r>
              <a:rPr lang="en-US" dirty="0"/>
              <a:t>” to talk about possessive. </a:t>
            </a:r>
          </a:p>
          <a:p>
            <a:pPr marL="171450" indent="-171450">
              <a:buFont typeface="Arial" panose="020B0604020202020204" pitchFamily="34" charset="0"/>
              <a:buChar char="•"/>
            </a:pPr>
            <a:r>
              <a:rPr lang="en-US" dirty="0"/>
              <a:t>use the structure “</a:t>
            </a:r>
            <a:r>
              <a:rPr lang="en-US" i="1" dirty="0"/>
              <a:t>I can see_____.</a:t>
            </a:r>
            <a:r>
              <a:rPr lang="en-US" dirty="0"/>
              <a:t>” to talk about the toy.</a:t>
            </a:r>
          </a:p>
          <a:p>
            <a:pPr marL="171450" indent="-171450">
              <a:buFont typeface="Arial" panose="020B0604020202020204" pitchFamily="34" charset="0"/>
              <a:buChar char="•"/>
            </a:pPr>
            <a:r>
              <a:rPr lang="en-US" dirty="0"/>
              <a:t>trace the letter T/t.</a:t>
            </a:r>
          </a:p>
          <a:p>
            <a:pPr marL="171450" indent="-171450">
              <a:buFont typeface="Arial" panose="020B0604020202020204" pitchFamily="34" charset="0"/>
              <a:buChar char="•"/>
            </a:pPr>
            <a:r>
              <a:rPr lang="en-US" dirty="0"/>
              <a:t>sing a song with the structure “</a:t>
            </a:r>
            <a:r>
              <a:rPr lang="en-US" i="1" dirty="0"/>
              <a:t>He has _____.</a:t>
            </a:r>
            <a:r>
              <a:rPr lang="en-US" dirty="0"/>
              <a:t>” and “</a:t>
            </a:r>
            <a:r>
              <a:rPr lang="en-US" i="1" dirty="0"/>
              <a:t>I can see_____.</a:t>
            </a:r>
            <a:r>
              <a:rPr lang="en-US" dirty="0"/>
              <a:t>”</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Lesson 1</a:t>
            </a:r>
          </a:p>
          <a:p>
            <a:r>
              <a:rPr lang="en-US" b="0" dirty="0"/>
              <a:t>By the end of the lesson, p</a:t>
            </a:r>
            <a:r>
              <a:rPr lang="en-US" dirty="0"/>
              <a:t>upils will be able to:</a:t>
            </a:r>
          </a:p>
          <a:p>
            <a:pPr marL="171450" indent="-171450">
              <a:buFont typeface="Arial" panose="020B0604020202020204" pitchFamily="34" charset="0"/>
              <a:buChar char="•"/>
            </a:pPr>
            <a:r>
              <a:rPr lang="en-US" dirty="0"/>
              <a:t>pronounce the sound of the letter T/t in isolation and in the words </a:t>
            </a:r>
            <a:r>
              <a:rPr lang="en-US" i="1" dirty="0"/>
              <a:t>teddy bear, tiger, turtle </a:t>
            </a:r>
            <a:r>
              <a:rPr lang="en-US" i="0" dirty="0"/>
              <a:t>and</a:t>
            </a:r>
            <a:r>
              <a:rPr lang="en-US" i="1" dirty="0"/>
              <a:t> top </a:t>
            </a:r>
            <a:r>
              <a:rPr lang="en-US" dirty="0"/>
              <a:t>correctly.</a:t>
            </a:r>
          </a:p>
          <a:p>
            <a:pPr marL="171450" indent="-171450">
              <a:buFont typeface="Arial" panose="020B0604020202020204" pitchFamily="34" charset="0"/>
              <a:buChar char="•"/>
            </a:pPr>
            <a:r>
              <a:rPr lang="en-US" dirty="0"/>
              <a:t>listen, repeat and understand the words </a:t>
            </a:r>
            <a:r>
              <a:rPr lang="en-US" i="1" dirty="0"/>
              <a:t>teddy bear, tiger, turtle </a:t>
            </a:r>
            <a:r>
              <a:rPr lang="en-US" i="0" dirty="0"/>
              <a:t>and</a:t>
            </a:r>
            <a:r>
              <a:rPr lang="en-US" i="1" dirty="0"/>
              <a:t> top. </a:t>
            </a:r>
          </a:p>
          <a:p>
            <a:pPr marL="0" indent="0">
              <a:buFontTx/>
              <a:buNone/>
            </a:pPr>
            <a:endParaRPr lang="en-US" b="1" dirty="0"/>
          </a:p>
        </p:txBody>
      </p:sp>
      <p:sp>
        <p:nvSpPr>
          <p:cNvPr id="4" name="Slide Number Placeholder 3"/>
          <p:cNvSpPr>
            <a:spLocks noGrp="1"/>
          </p:cNvSpPr>
          <p:nvPr>
            <p:ph type="sldNum" sz="quarter" idx="5"/>
          </p:nvPr>
        </p:nvSpPr>
        <p:spPr/>
        <p:txBody>
          <a:bodyPr/>
          <a:lstStyle/>
          <a:p>
            <a:fld id="{8FABF2E9-0B01-49AB-BB7C-49A115314AF2}" type="slidenum">
              <a:rPr lang="en-US" smtClean="0"/>
              <a:t>1</a:t>
            </a:fld>
            <a:endParaRPr lang="en-US"/>
          </a:p>
        </p:txBody>
      </p:sp>
    </p:spTree>
    <p:extLst>
      <p:ext uri="{BB962C8B-B14F-4D97-AF65-F5344CB8AC3E}">
        <p14:creationId xmlns:p14="http://schemas.microsoft.com/office/powerpoint/2010/main" val="2438507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3</a:t>
            </a:r>
          </a:p>
          <a:p>
            <a:r>
              <a:rPr lang="en-US" sz="1200" b="1" kern="1200" dirty="0">
                <a:solidFill>
                  <a:schemeClr val="tx1"/>
                </a:solidFill>
                <a:effectLst/>
                <a:latin typeface="+mn-lt"/>
                <a:ea typeface="+mn-ea"/>
                <a:cs typeface="+mn-cs"/>
              </a:rPr>
              <a:t>Miming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Review the unit words through pictures, sounds, meaning.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5 minutes</a:t>
            </a:r>
          </a:p>
          <a:p>
            <a:endParaRPr lang="en-US" dirty="0"/>
          </a:p>
          <a:p>
            <a:pPr marL="171450" indent="-171450">
              <a:buFont typeface="Arial" panose="020B0604020202020204" pitchFamily="34" charset="0"/>
              <a:buChar char="•"/>
            </a:pPr>
            <a:r>
              <a:rPr lang="en-US" dirty="0"/>
              <a:t>Have pupils look at the screen and guess the word by saying.</a:t>
            </a:r>
          </a:p>
          <a:p>
            <a:pPr marL="171450" indent="-171450">
              <a:buFont typeface="Arial" panose="020B0604020202020204" pitchFamily="34" charset="0"/>
              <a:buChar char="•"/>
            </a:pPr>
            <a:r>
              <a:rPr lang="en-US" dirty="0"/>
              <a:t>The winner is the one giving out the word in a shortest time.</a:t>
            </a:r>
          </a:p>
          <a:p>
            <a:pPr marL="171450" indent="-171450">
              <a:buFont typeface="Arial" panose="020B0604020202020204" pitchFamily="34" charset="0"/>
              <a:buChar char="•"/>
            </a:pPr>
            <a:r>
              <a:rPr lang="en-US" dirty="0"/>
              <a:t>Have pupils repeat the word.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10</a:t>
            </a:fld>
            <a:endParaRPr lang="en-US"/>
          </a:p>
        </p:txBody>
      </p:sp>
    </p:spTree>
    <p:extLst>
      <p:ext uri="{BB962C8B-B14F-4D97-AF65-F5344CB8AC3E}">
        <p14:creationId xmlns:p14="http://schemas.microsoft.com/office/powerpoint/2010/main" val="386810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Goodbye</a:t>
            </a:r>
          </a:p>
          <a:p>
            <a:endParaRPr lang="en-US" dirty="0"/>
          </a:p>
          <a:p>
            <a:r>
              <a:rPr lang="en-US" dirty="0"/>
              <a:t>Time: 3 minutes</a:t>
            </a:r>
          </a:p>
          <a:p>
            <a:endParaRPr lang="en-US" dirty="0"/>
          </a:p>
          <a:p>
            <a:r>
              <a:rPr lang="en-US" dirty="0"/>
              <a:t>Teacher and pupils say goodbye to the words.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56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16</a:t>
            </a:fld>
            <a:endParaRPr lang="en-US"/>
          </a:p>
        </p:txBody>
      </p:sp>
    </p:spTree>
    <p:extLst>
      <p:ext uri="{BB962C8B-B14F-4D97-AF65-F5344CB8AC3E}">
        <p14:creationId xmlns:p14="http://schemas.microsoft.com/office/powerpoint/2010/main" val="745597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17</a:t>
            </a:fld>
            <a:endParaRPr lang="en-US"/>
          </a:p>
        </p:txBody>
      </p:sp>
    </p:spTree>
    <p:extLst>
      <p:ext uri="{BB962C8B-B14F-4D97-AF65-F5344CB8AC3E}">
        <p14:creationId xmlns:p14="http://schemas.microsoft.com/office/powerpoint/2010/main" val="411089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18</a:t>
            </a:fld>
            <a:endParaRPr lang="en-US"/>
          </a:p>
        </p:txBody>
      </p:sp>
    </p:spTree>
    <p:extLst>
      <p:ext uri="{BB962C8B-B14F-4D97-AF65-F5344CB8AC3E}">
        <p14:creationId xmlns:p14="http://schemas.microsoft.com/office/powerpoint/2010/main" val="1544272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19</a:t>
            </a:fld>
            <a:endParaRPr lang="en-US"/>
          </a:p>
        </p:txBody>
      </p:sp>
    </p:spTree>
    <p:extLst>
      <p:ext uri="{BB962C8B-B14F-4D97-AF65-F5344CB8AC3E}">
        <p14:creationId xmlns:p14="http://schemas.microsoft.com/office/powerpoint/2010/main" val="3248536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Goal: </a:t>
            </a:r>
            <a:r>
              <a:rPr lang="en-US" dirty="0"/>
              <a:t>Warm up the class and get pupils ready for the new lesson. </a:t>
            </a:r>
          </a:p>
          <a:p>
            <a:r>
              <a:rPr lang="en-US" b="1" dirty="0"/>
              <a:t>Time: </a:t>
            </a:r>
            <a:r>
              <a:rPr lang="en-US" dirty="0"/>
              <a:t>5 minutes</a:t>
            </a:r>
          </a:p>
          <a:p>
            <a:pPr marL="0" indent="0">
              <a:buNone/>
            </a:pPr>
            <a:endParaRPr lang="en-US" dirty="0"/>
          </a:p>
          <a:p>
            <a:pPr marL="171450" indent="-171450">
              <a:buFont typeface="Arial" panose="020B0604020202020204" pitchFamily="34" charset="0"/>
              <a:buChar char="•"/>
            </a:pPr>
            <a:r>
              <a:rPr lang="en-US" dirty="0"/>
              <a:t>Sing a song: </a:t>
            </a:r>
            <a:r>
              <a:rPr lang="en-US" dirty="0">
                <a:hlinkClick r:id="rId3"/>
              </a:rPr>
              <a:t>https://www.youtube.com/watch?v=BoJBeGUHGv8</a:t>
            </a:r>
            <a:endParaRPr lang="en-US" dirty="0"/>
          </a:p>
          <a:p>
            <a:pPr marL="171450" indent="-171450">
              <a:buFont typeface="Arial" panose="020B0604020202020204" pitchFamily="34" charset="0"/>
              <a:buChar char="•"/>
            </a:pPr>
            <a:r>
              <a:rPr lang="en-US" dirty="0"/>
              <a:t>Have pupils listen to the song twice.</a:t>
            </a:r>
          </a:p>
          <a:p>
            <a:pPr marL="171450" indent="-171450">
              <a:buFont typeface="Arial" panose="020B0604020202020204" pitchFamily="34" charset="0"/>
              <a:buChar char="•"/>
            </a:pPr>
            <a:r>
              <a:rPr lang="en-US" dirty="0"/>
              <a:t>Ask:  </a:t>
            </a:r>
            <a:r>
              <a:rPr lang="en-US" i="1" dirty="0"/>
              <a:t>What can you see in the song? What is the song about? </a:t>
            </a:r>
            <a:r>
              <a:rPr lang="en-US" i="0" dirty="0"/>
              <a:t> (Vietnamese is accepted).</a:t>
            </a:r>
          </a:p>
          <a:p>
            <a:pPr marL="171450" indent="-171450">
              <a:buFont typeface="Arial" panose="020B0604020202020204" pitchFamily="34" charset="0"/>
              <a:buChar char="•"/>
            </a:pPr>
            <a:r>
              <a:rPr lang="en-US" dirty="0"/>
              <a:t>Teacher points out the topic of the song: TOY.</a:t>
            </a:r>
          </a:p>
          <a:p>
            <a:pPr marL="171450" indent="-171450">
              <a:buFont typeface="Arial" panose="020B0604020202020204" pitchFamily="34" charset="0"/>
              <a:buChar char="•"/>
            </a:pPr>
            <a:r>
              <a:rPr lang="en-US" dirty="0"/>
              <a:t>Write the word TOY on the board and have pupils repeat the word 3 times.</a:t>
            </a:r>
          </a:p>
          <a:p>
            <a:pPr marL="171450" indent="-171450">
              <a:buFont typeface="Arial" panose="020B0604020202020204" pitchFamily="34" charset="0"/>
              <a:buChar char="•"/>
            </a:pPr>
            <a:endParaRPr lang="en-US" dirty="0"/>
          </a:p>
          <a:p>
            <a:pPr marL="171450" indent="-171450">
              <a:buFontTx/>
              <a:buChar char="-"/>
            </a:pPr>
            <a:endParaRPr lang="en-US" dirty="0"/>
          </a:p>
          <a:p>
            <a:pPr marL="0" indent="0">
              <a:buFontTx/>
              <a:buNone/>
            </a:pPr>
            <a:endParaRPr lang="en-US" dirty="0"/>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2</a:t>
            </a:fld>
            <a:endParaRPr lang="en-US"/>
          </a:p>
        </p:txBody>
      </p:sp>
    </p:spTree>
    <p:extLst>
      <p:ext uri="{BB962C8B-B14F-4D97-AF65-F5344CB8AC3E}">
        <p14:creationId xmlns:p14="http://schemas.microsoft.com/office/powerpoint/2010/main" val="419023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Listen and repeat </a:t>
            </a:r>
            <a:r>
              <a:rPr lang="en-US" dirty="0"/>
              <a:t>is divided into 3 steps.</a:t>
            </a:r>
          </a:p>
        </p:txBody>
      </p:sp>
      <p:sp>
        <p:nvSpPr>
          <p:cNvPr id="4" name="Slide Number Placeholder 3"/>
          <p:cNvSpPr>
            <a:spLocks noGrp="1"/>
          </p:cNvSpPr>
          <p:nvPr>
            <p:ph type="sldNum" sz="quarter" idx="5"/>
          </p:nvPr>
        </p:nvSpPr>
        <p:spPr/>
        <p:txBody>
          <a:bodyPr/>
          <a:lstStyle/>
          <a:p>
            <a:fld id="{8FABF2E9-0B01-49AB-BB7C-49A115314AF2}" type="slidenum">
              <a:rPr lang="en-US" smtClean="0"/>
              <a:t>3</a:t>
            </a:fld>
            <a:endParaRPr lang="en-US"/>
          </a:p>
        </p:txBody>
      </p:sp>
    </p:spTree>
    <p:extLst>
      <p:ext uri="{BB962C8B-B14F-4D97-AF65-F5344CB8AC3E}">
        <p14:creationId xmlns:p14="http://schemas.microsoft.com/office/powerpoint/2010/main" val="258108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1</a:t>
            </a:r>
          </a:p>
          <a:p>
            <a:r>
              <a:rPr lang="en-US" sz="1200" b="1" kern="1200" dirty="0">
                <a:solidFill>
                  <a:schemeClr val="tx1"/>
                </a:solidFill>
                <a:effectLst/>
                <a:latin typeface="+mn-lt"/>
                <a:ea typeface="+mn-ea"/>
                <a:cs typeface="+mn-cs"/>
              </a:rPr>
              <a:t>Goals: </a:t>
            </a:r>
            <a:r>
              <a:rPr lang="en-US" sz="1200" kern="1200" dirty="0">
                <a:solidFill>
                  <a:schemeClr val="tx1"/>
                </a:solidFill>
                <a:effectLst/>
                <a:latin typeface="+mn-lt"/>
                <a:ea typeface="+mn-ea"/>
                <a:cs typeface="+mn-cs"/>
              </a:rPr>
              <a:t>Set up the context; Predict what pupils will learn; introduce the main character. </a:t>
            </a:r>
          </a:p>
          <a:p>
            <a:r>
              <a:rPr lang="en-US" sz="1200" b="1" kern="1200" dirty="0">
                <a:solidFill>
                  <a:schemeClr val="tx1"/>
                </a:solidFill>
                <a:effectLst/>
                <a:latin typeface="+mn-lt"/>
                <a:ea typeface="+mn-ea"/>
                <a:cs typeface="+mn-cs"/>
              </a:rPr>
              <a:t>Time: </a:t>
            </a:r>
            <a:r>
              <a:rPr lang="en-US" sz="1200" b="0" kern="12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panose="020B0604020202020204" pitchFamily="34" charset="0"/>
              <a:buChar char="•"/>
            </a:pPr>
            <a:r>
              <a:rPr lang="en-US" dirty="0"/>
              <a:t>Have pupils look at the picture on the screen and ask: </a:t>
            </a:r>
            <a:r>
              <a:rPr lang="en-US" i="1" dirty="0"/>
              <a:t>What can you see?  </a:t>
            </a:r>
            <a:endParaRPr lang="en-US" b="0"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Introduce:  </a:t>
            </a:r>
            <a:r>
              <a:rPr lang="en-US" i="1" dirty="0"/>
              <a:t>This is Tony, Tony.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Have pupils say hello to Tony.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Set the scene: </a:t>
            </a:r>
            <a:r>
              <a:rPr lang="en-US" b="0" i="1" dirty="0"/>
              <a:t>Today Tony’s at the toy shop. We will meet many interesting toys here. </a:t>
            </a:r>
            <a:r>
              <a:rPr lang="en-US" b="0" i="0" dirty="0"/>
              <a:t>(Vietnamese is accepted)</a:t>
            </a:r>
            <a:endParaRPr lang="en-US" b="1" i="0" dirty="0"/>
          </a:p>
          <a:p>
            <a:pPr marL="171450" indent="-171450">
              <a:buFont typeface="Arial" panose="020B0604020202020204" pitchFamily="34" charset="0"/>
              <a:buChar char="•"/>
            </a:pPr>
            <a:r>
              <a:rPr lang="en-US" dirty="0"/>
              <a:t>Teacher writes the word TOY SHOP in the middle of the board.</a:t>
            </a:r>
          </a:p>
          <a:p>
            <a:r>
              <a:rPr lang="en-US" sz="1200" b="1" kern="1200" dirty="0">
                <a:solidFill>
                  <a:schemeClr val="tx1"/>
                </a:solidFill>
                <a:effectLst/>
                <a:latin typeface="+mn-lt"/>
                <a:ea typeface="+mn-ea"/>
                <a:cs typeface="+mn-cs"/>
              </a:rPr>
              <a:t>Step 2</a:t>
            </a:r>
          </a:p>
          <a:p>
            <a:r>
              <a:rPr lang="en-US" sz="1200" b="1" kern="1200" dirty="0">
                <a:solidFill>
                  <a:schemeClr val="tx1"/>
                </a:solidFill>
                <a:effectLst/>
                <a:latin typeface="+mn-lt"/>
                <a:ea typeface="+mn-ea"/>
                <a:cs typeface="+mn-cs"/>
              </a:rPr>
              <a:t>Goal: </a:t>
            </a:r>
            <a:r>
              <a:rPr lang="en-US" sz="1200" kern="1200" dirty="0">
                <a:solidFill>
                  <a:schemeClr val="tx1"/>
                </a:solidFill>
                <a:effectLst/>
                <a:latin typeface="+mn-lt"/>
                <a:ea typeface="+mn-ea"/>
                <a:cs typeface="+mn-cs"/>
              </a:rPr>
              <a:t>Pupils will be able to understand, listen and repeat the unit keywords: </a:t>
            </a:r>
            <a:r>
              <a:rPr lang="en-US" sz="1200" i="1" kern="1200" dirty="0">
                <a:solidFill>
                  <a:schemeClr val="tx1"/>
                </a:solidFill>
                <a:effectLst/>
                <a:latin typeface="+mn-lt"/>
                <a:ea typeface="+mn-ea"/>
                <a:cs typeface="+mn-cs"/>
              </a:rPr>
              <a:t>teddy bear, turtle, tiger, top</a:t>
            </a:r>
          </a:p>
          <a:p>
            <a:r>
              <a:rPr lang="en-US" sz="1200" b="1" kern="1200" dirty="0">
                <a:solidFill>
                  <a:schemeClr val="tx1"/>
                </a:solidFill>
                <a:effectLst/>
                <a:latin typeface="+mn-lt"/>
                <a:ea typeface="+mn-ea"/>
                <a:cs typeface="+mn-cs"/>
              </a:rPr>
              <a:t>Time: </a:t>
            </a:r>
            <a:r>
              <a:rPr lang="en-US" sz="1200" b="0" kern="1200" dirty="0">
                <a:solidFill>
                  <a:schemeClr val="tx1"/>
                </a:solidFill>
                <a:effectLst/>
                <a:latin typeface="+mn-lt"/>
                <a:ea typeface="+mn-ea"/>
                <a:cs typeface="+mn-cs"/>
              </a:rPr>
              <a:t>5</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minutes</a:t>
            </a:r>
          </a:p>
          <a:p>
            <a:pPr marL="171450" indent="-171450">
              <a:buFont typeface="Arial" panose="020B0604020202020204" pitchFamily="34" charset="0"/>
              <a:buChar char="•"/>
            </a:pPr>
            <a:r>
              <a:rPr lang="en-US" dirty="0"/>
              <a:t>Open digital book and have pupils look at the picture.</a:t>
            </a:r>
          </a:p>
          <a:p>
            <a:pPr marL="171450" indent="-171450">
              <a:buFont typeface="Arial" panose="020B0604020202020204" pitchFamily="34" charset="0"/>
              <a:buChar char="•"/>
            </a:pPr>
            <a:r>
              <a:rPr lang="en-US" dirty="0"/>
              <a:t>Point to the picture of </a:t>
            </a:r>
            <a:r>
              <a:rPr lang="en-US" i="1" dirty="0"/>
              <a:t>teddy bear </a:t>
            </a:r>
            <a:r>
              <a:rPr lang="en-US" dirty="0"/>
              <a:t>and click to play the recording 2 times. </a:t>
            </a:r>
          </a:p>
          <a:p>
            <a:pPr marL="171450" indent="-171450">
              <a:buFont typeface="Arial" panose="020B0604020202020204" pitchFamily="34" charset="0"/>
              <a:buChar char="•"/>
            </a:pPr>
            <a:r>
              <a:rPr lang="en-US" dirty="0"/>
              <a:t>Hold the</a:t>
            </a:r>
            <a:r>
              <a:rPr lang="en-US" i="1" dirty="0"/>
              <a:t> teddy bear </a:t>
            </a:r>
            <a:r>
              <a:rPr lang="en-US" dirty="0"/>
              <a:t>flashcard, say the word and have pupils repeat the word in chorus, groups, individuals. Do the TPR action when saying the word.</a:t>
            </a:r>
          </a:p>
          <a:p>
            <a:pPr marL="171450" indent="-171450">
              <a:buFont typeface="Arial" panose="020B0604020202020204" pitchFamily="34" charset="0"/>
              <a:buChar char="•"/>
            </a:pPr>
            <a:r>
              <a:rPr lang="en-US" dirty="0"/>
              <a:t>Do the same with </a:t>
            </a:r>
            <a:r>
              <a:rPr lang="en-US" i="1" dirty="0"/>
              <a:t>top</a:t>
            </a:r>
            <a:r>
              <a:rPr lang="en-US" dirty="0"/>
              <a:t>, </a:t>
            </a:r>
            <a:r>
              <a:rPr lang="en-US" i="1" dirty="0"/>
              <a:t>tiger and turtle</a:t>
            </a:r>
            <a:r>
              <a:rPr lang="en-US" dirty="0"/>
              <a:t>. </a:t>
            </a:r>
          </a:p>
          <a:p>
            <a:pPr marL="171450" indent="-171450">
              <a:buFont typeface="Arial" panose="020B0604020202020204" pitchFamily="34" charset="0"/>
              <a:buChar char="•"/>
            </a:pPr>
            <a:r>
              <a:rPr lang="en-US" dirty="0"/>
              <a:t>Introduce the sound /t/, point to the letter of each word and say. Have pupils listen and repeat. </a:t>
            </a:r>
          </a:p>
          <a:p>
            <a:pPr marL="0" indent="0">
              <a:buFont typeface="Arial" panose="020B0604020202020204" pitchFamily="34" charset="0"/>
              <a:buNone/>
            </a:pPr>
            <a:r>
              <a:rPr lang="en-US" b="1" dirty="0"/>
              <a:t>Step 3</a:t>
            </a:r>
          </a:p>
          <a:p>
            <a:pPr marL="0" indent="0">
              <a:buFont typeface="Arial" panose="020B0604020202020204" pitchFamily="34" charset="0"/>
              <a:buNone/>
            </a:pPr>
            <a:r>
              <a:rPr lang="en-US" b="1" dirty="0"/>
              <a:t>Goal: </a:t>
            </a:r>
            <a:r>
              <a:rPr lang="en-US" dirty="0"/>
              <a:t>Check</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Time: </a:t>
            </a:r>
            <a:r>
              <a:rPr lang="en-US" sz="1200" b="0" kern="1200" dirty="0">
                <a:solidFill>
                  <a:schemeClr val="tx1"/>
                </a:solidFill>
                <a:effectLst/>
                <a:latin typeface="+mn-lt"/>
                <a:ea typeface="+mn-ea"/>
                <a:cs typeface="+mn-cs"/>
              </a:rPr>
              <a:t>4</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minutes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Place the flashcards on the board and turn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pupils guess and say the word. </a:t>
            </a:r>
          </a:p>
          <a:p>
            <a:pPr marL="171450" indent="-171450">
              <a:buFont typeface="Arial" panose="020B0604020202020204" pitchFamily="34" charset="0"/>
              <a:buChar char="•"/>
            </a:pPr>
            <a:r>
              <a:rPr lang="en-US" dirty="0"/>
              <a:t>Swap the cards and have pupils guess. </a:t>
            </a:r>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4</a:t>
            </a:fld>
            <a:endParaRPr lang="en-US"/>
          </a:p>
        </p:txBody>
      </p:sp>
    </p:spTree>
    <p:extLst>
      <p:ext uri="{BB962C8B-B14F-4D97-AF65-F5344CB8AC3E}">
        <p14:creationId xmlns:p14="http://schemas.microsoft.com/office/powerpoint/2010/main" val="30017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5</a:t>
            </a:fld>
            <a:endParaRPr lang="en-US"/>
          </a:p>
        </p:txBody>
      </p:sp>
    </p:spTree>
    <p:extLst>
      <p:ext uri="{BB962C8B-B14F-4D97-AF65-F5344CB8AC3E}">
        <p14:creationId xmlns:p14="http://schemas.microsoft.com/office/powerpoint/2010/main" val="304181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Giáo</a:t>
            </a:r>
            <a:r>
              <a:rPr lang="en-US" dirty="0"/>
              <a:t> </a:t>
            </a:r>
            <a:r>
              <a:rPr lang="en-US" dirty="0" err="1"/>
              <a:t>viên</a:t>
            </a:r>
            <a:r>
              <a:rPr lang="en-US" dirty="0"/>
              <a:t> </a:t>
            </a:r>
            <a:r>
              <a:rPr lang="en-US" dirty="0" err="1"/>
              <a:t>gi</a:t>
            </a:r>
            <a:r>
              <a:rPr lang="vi-VN" dirty="0"/>
              <a:t>ơ</a:t>
            </a:r>
            <a:r>
              <a:rPr lang="en-US" dirty="0"/>
              <a:t> </a:t>
            </a:r>
            <a:r>
              <a:rPr lang="en-US" dirty="0" err="1"/>
              <a:t>thẻ</a:t>
            </a:r>
            <a:r>
              <a:rPr lang="en-US" dirty="0"/>
              <a:t> tiger</a:t>
            </a:r>
          </a:p>
          <a:p>
            <a:pPr marL="171450" indent="-171450">
              <a:buFontTx/>
              <a:buChar char="-"/>
            </a:pPr>
            <a:r>
              <a:rPr lang="en-US" dirty="0"/>
              <a:t>Cho HS </a:t>
            </a:r>
            <a:r>
              <a:rPr lang="en-US" dirty="0" err="1"/>
              <a:t>đọc</a:t>
            </a:r>
            <a:r>
              <a:rPr lang="en-US" dirty="0"/>
              <a:t> </a:t>
            </a:r>
            <a:r>
              <a:rPr lang="en-US" dirty="0" err="1"/>
              <a:t>lại</a:t>
            </a:r>
            <a:r>
              <a:rPr lang="en-US" dirty="0"/>
              <a:t>, </a:t>
            </a:r>
            <a:r>
              <a:rPr lang="en-US" dirty="0" err="1"/>
              <a:t>có</a:t>
            </a:r>
            <a:r>
              <a:rPr lang="en-US" dirty="0"/>
              <a:t> </a:t>
            </a:r>
            <a:r>
              <a:rPr lang="en-US" dirty="0" err="1"/>
              <a:t>thể</a:t>
            </a:r>
            <a:r>
              <a:rPr lang="en-US" dirty="0"/>
              <a:t> </a:t>
            </a:r>
            <a:r>
              <a:rPr lang="en-US" dirty="0" err="1"/>
              <a:t>lên</a:t>
            </a:r>
            <a:r>
              <a:rPr lang="en-US" dirty="0"/>
              <a:t> </a:t>
            </a:r>
            <a:r>
              <a:rPr lang="en-US" dirty="0" err="1"/>
              <a:t>giọng</a:t>
            </a:r>
            <a:r>
              <a:rPr lang="en-US" dirty="0"/>
              <a:t>, </a:t>
            </a:r>
            <a:r>
              <a:rPr lang="en-US" dirty="0" err="1"/>
              <a:t>xuống</a:t>
            </a:r>
            <a:r>
              <a:rPr lang="en-US" dirty="0"/>
              <a:t> </a:t>
            </a:r>
            <a:r>
              <a:rPr lang="en-US" dirty="0" err="1"/>
              <a:t>giọng</a:t>
            </a:r>
            <a:r>
              <a:rPr lang="en-US" dirty="0"/>
              <a:t>. (</a:t>
            </a:r>
            <a:r>
              <a:rPr lang="en-US" dirty="0" err="1"/>
              <a:t>kèm</a:t>
            </a:r>
            <a:r>
              <a:rPr lang="en-US" dirty="0"/>
              <a:t> </a:t>
            </a:r>
            <a:r>
              <a:rPr lang="en-US" dirty="0" err="1"/>
              <a:t>hành</a:t>
            </a:r>
            <a:r>
              <a:rPr lang="en-US" dirty="0"/>
              <a:t> </a:t>
            </a:r>
            <a:r>
              <a:rPr lang="en-US" dirty="0" err="1"/>
              <a:t>động</a:t>
            </a:r>
            <a:r>
              <a:rPr lang="en-US" dirty="0"/>
              <a:t> 2 </a:t>
            </a:r>
            <a:r>
              <a:rPr lang="en-US" dirty="0" err="1"/>
              <a:t>bàn</a:t>
            </a:r>
            <a:r>
              <a:rPr lang="en-US" dirty="0"/>
              <a:t> </a:t>
            </a:r>
            <a:r>
              <a:rPr lang="en-US" dirty="0" err="1"/>
              <a:t>tay</a:t>
            </a:r>
            <a:r>
              <a:rPr lang="en-US" dirty="0"/>
              <a:t> </a:t>
            </a:r>
            <a:r>
              <a:rPr lang="en-US" dirty="0" err="1"/>
              <a:t>giả</a:t>
            </a:r>
            <a:r>
              <a:rPr lang="en-US" dirty="0"/>
              <a:t> </a:t>
            </a:r>
            <a:r>
              <a:rPr lang="en-US" dirty="0" err="1"/>
              <a:t>làm</a:t>
            </a:r>
            <a:r>
              <a:rPr lang="en-US" dirty="0"/>
              <a:t> </a:t>
            </a:r>
            <a:r>
              <a:rPr lang="en-US" dirty="0" err="1"/>
              <a:t>móng</a:t>
            </a:r>
            <a:r>
              <a:rPr lang="en-US" dirty="0"/>
              <a:t> </a:t>
            </a:r>
            <a:r>
              <a:rPr lang="en-US" dirty="0" err="1"/>
              <a:t>vuốt</a:t>
            </a:r>
            <a:r>
              <a:rPr lang="en-US" dirty="0"/>
              <a:t>, </a:t>
            </a:r>
            <a:r>
              <a:rPr lang="en-US" dirty="0" err="1"/>
              <a:t>miệng</a:t>
            </a:r>
            <a:r>
              <a:rPr lang="en-US" dirty="0"/>
              <a:t> </a:t>
            </a:r>
            <a:r>
              <a:rPr lang="en-US" dirty="0" err="1"/>
              <a:t>có</a:t>
            </a:r>
            <a:r>
              <a:rPr lang="en-US" dirty="0"/>
              <a:t> </a:t>
            </a:r>
            <a:r>
              <a:rPr lang="en-US" dirty="0" err="1"/>
              <a:t>thể</a:t>
            </a:r>
            <a:r>
              <a:rPr lang="en-US" dirty="0"/>
              <a:t> </a:t>
            </a:r>
            <a:r>
              <a:rPr lang="en-US" dirty="0" err="1"/>
              <a:t>gầm</a:t>
            </a:r>
            <a:r>
              <a:rPr lang="en-US" dirty="0"/>
              <a:t> </a:t>
            </a:r>
            <a:r>
              <a:rPr lang="en-US" dirty="0" err="1"/>
              <a:t>gừ</a:t>
            </a:r>
            <a:r>
              <a:rPr lang="en-US" dirty="0"/>
              <a:t>)</a:t>
            </a:r>
          </a:p>
          <a:p>
            <a:pPr marL="171450" indent="-171450">
              <a:buFontTx/>
              <a:buChar char="-"/>
            </a:pPr>
            <a:r>
              <a:rPr lang="en-US" dirty="0"/>
              <a:t>Cho Hs </a:t>
            </a:r>
            <a:r>
              <a:rPr lang="en-US" dirty="0" err="1"/>
              <a:t>đọc</a:t>
            </a:r>
            <a:r>
              <a:rPr lang="en-US" dirty="0"/>
              <a:t> </a:t>
            </a:r>
            <a:r>
              <a:rPr lang="en-US" dirty="0" err="1"/>
              <a:t>và</a:t>
            </a:r>
            <a:r>
              <a:rPr lang="en-US" dirty="0"/>
              <a:t> </a:t>
            </a:r>
            <a:r>
              <a:rPr lang="en-US" dirty="0" err="1"/>
              <a:t>làm</a:t>
            </a:r>
            <a:r>
              <a:rPr lang="en-US" dirty="0"/>
              <a:t> </a:t>
            </a:r>
            <a:r>
              <a:rPr lang="en-US" dirty="0" err="1"/>
              <a:t>hành</a:t>
            </a:r>
            <a:r>
              <a:rPr lang="en-US" dirty="0"/>
              <a:t> </a:t>
            </a:r>
            <a:r>
              <a:rPr lang="en-US" dirty="0" err="1"/>
              <a:t>động</a:t>
            </a:r>
            <a:r>
              <a:rPr lang="en-US" dirty="0"/>
              <a:t> </a:t>
            </a:r>
            <a:r>
              <a:rPr lang="en-US" dirty="0" err="1"/>
              <a:t>theo</a:t>
            </a:r>
            <a:r>
              <a:rPr lang="en-US" dirty="0"/>
              <a:t> </a:t>
            </a:r>
            <a:r>
              <a:rPr lang="en-US" dirty="0" err="1"/>
              <a:t>nhóm</a:t>
            </a:r>
            <a:r>
              <a:rPr lang="en-US" dirty="0"/>
              <a:t>, </a:t>
            </a:r>
            <a:r>
              <a:rPr lang="en-US" dirty="0" err="1"/>
              <a:t>và</a:t>
            </a:r>
            <a:r>
              <a:rPr lang="en-US" dirty="0"/>
              <a:t> </a:t>
            </a:r>
            <a:r>
              <a:rPr lang="en-US" dirty="0" err="1"/>
              <a:t>cá</a:t>
            </a:r>
            <a:r>
              <a:rPr lang="en-US" dirty="0"/>
              <a:t> </a:t>
            </a:r>
            <a:r>
              <a:rPr lang="en-US" dirty="0" err="1"/>
              <a:t>nhân</a:t>
            </a:r>
            <a:r>
              <a:rPr lang="en-US" dirty="0"/>
              <a:t>.</a:t>
            </a:r>
          </a:p>
        </p:txBody>
      </p:sp>
      <p:sp>
        <p:nvSpPr>
          <p:cNvPr id="4" name="Slide Number Placeholder 3"/>
          <p:cNvSpPr>
            <a:spLocks noGrp="1"/>
          </p:cNvSpPr>
          <p:nvPr>
            <p:ph type="sldNum" sz="quarter" idx="5"/>
          </p:nvPr>
        </p:nvSpPr>
        <p:spPr/>
        <p:txBody>
          <a:bodyPr/>
          <a:lstStyle/>
          <a:p>
            <a:fld id="{8FABF2E9-0B01-49AB-BB7C-49A115314AF2}" type="slidenum">
              <a:rPr lang="en-US" smtClean="0"/>
              <a:t>6</a:t>
            </a:fld>
            <a:endParaRPr lang="en-US"/>
          </a:p>
        </p:txBody>
      </p:sp>
    </p:spTree>
    <p:extLst>
      <p:ext uri="{BB962C8B-B14F-4D97-AF65-F5344CB8AC3E}">
        <p14:creationId xmlns:p14="http://schemas.microsoft.com/office/powerpoint/2010/main" val="1255887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Giáo</a:t>
            </a:r>
            <a:r>
              <a:rPr lang="en-US" dirty="0"/>
              <a:t> </a:t>
            </a:r>
            <a:r>
              <a:rPr lang="en-US" dirty="0" err="1"/>
              <a:t>viên</a:t>
            </a:r>
            <a:r>
              <a:rPr lang="en-US" dirty="0"/>
              <a:t> </a:t>
            </a:r>
            <a:r>
              <a:rPr lang="en-US" dirty="0" err="1"/>
              <a:t>gi</a:t>
            </a:r>
            <a:r>
              <a:rPr lang="vi-VN" dirty="0"/>
              <a:t>ơ</a:t>
            </a:r>
            <a:r>
              <a:rPr lang="en-US" dirty="0"/>
              <a:t> </a:t>
            </a:r>
            <a:r>
              <a:rPr lang="en-US" dirty="0" err="1"/>
              <a:t>thẻ</a:t>
            </a:r>
            <a:r>
              <a:rPr lang="en-US" dirty="0"/>
              <a:t> top</a:t>
            </a:r>
          </a:p>
          <a:p>
            <a:pPr marL="171450" indent="-171450">
              <a:buFontTx/>
              <a:buChar char="-"/>
            </a:pPr>
            <a:r>
              <a:rPr lang="en-US" dirty="0"/>
              <a:t>Cho HS </a:t>
            </a:r>
            <a:r>
              <a:rPr lang="en-US" dirty="0" err="1"/>
              <a:t>đọc</a:t>
            </a:r>
            <a:r>
              <a:rPr lang="en-US" dirty="0"/>
              <a:t> </a:t>
            </a:r>
            <a:r>
              <a:rPr lang="en-US" dirty="0" err="1"/>
              <a:t>lại</a:t>
            </a:r>
            <a:r>
              <a:rPr lang="en-US" dirty="0"/>
              <a:t>, </a:t>
            </a:r>
            <a:r>
              <a:rPr lang="en-US" dirty="0" err="1"/>
              <a:t>có</a:t>
            </a:r>
            <a:r>
              <a:rPr lang="en-US" dirty="0"/>
              <a:t> </a:t>
            </a:r>
            <a:r>
              <a:rPr lang="en-US" dirty="0" err="1"/>
              <a:t>thể</a:t>
            </a:r>
            <a:r>
              <a:rPr lang="en-US" dirty="0"/>
              <a:t> </a:t>
            </a:r>
            <a:r>
              <a:rPr lang="en-US" dirty="0" err="1"/>
              <a:t>đọc</a:t>
            </a:r>
            <a:r>
              <a:rPr lang="en-US" dirty="0"/>
              <a:t> to </a:t>
            </a:r>
            <a:r>
              <a:rPr lang="en-US" dirty="0" err="1"/>
              <a:t>dần</a:t>
            </a:r>
            <a:r>
              <a:rPr lang="en-US" dirty="0"/>
              <a:t> </a:t>
            </a:r>
            <a:r>
              <a:rPr lang="en-US" dirty="0" err="1"/>
              <a:t>đều</a:t>
            </a:r>
            <a:r>
              <a:rPr lang="en-US" dirty="0"/>
              <a:t>. (</a:t>
            </a:r>
            <a:r>
              <a:rPr lang="en-US" dirty="0" err="1"/>
              <a:t>kèm</a:t>
            </a:r>
            <a:r>
              <a:rPr lang="en-US" dirty="0"/>
              <a:t> </a:t>
            </a:r>
            <a:r>
              <a:rPr lang="en-US" dirty="0" err="1"/>
              <a:t>hành</a:t>
            </a:r>
            <a:r>
              <a:rPr lang="en-US" dirty="0"/>
              <a:t> </a:t>
            </a:r>
            <a:r>
              <a:rPr lang="en-US" dirty="0" err="1"/>
              <a:t>động</a:t>
            </a:r>
            <a:r>
              <a:rPr lang="en-US" dirty="0"/>
              <a:t> </a:t>
            </a:r>
            <a:r>
              <a:rPr lang="en-US" dirty="0" err="1"/>
              <a:t>chỉ</a:t>
            </a:r>
            <a:r>
              <a:rPr lang="en-US" dirty="0"/>
              <a:t> </a:t>
            </a:r>
            <a:r>
              <a:rPr lang="en-US" dirty="0" err="1"/>
              <a:t>ngón</a:t>
            </a:r>
            <a:r>
              <a:rPr lang="en-US" dirty="0"/>
              <a:t> </a:t>
            </a:r>
            <a:r>
              <a:rPr lang="en-US" dirty="0" err="1"/>
              <a:t>trỏ</a:t>
            </a:r>
            <a:r>
              <a:rPr lang="en-US" dirty="0"/>
              <a:t> </a:t>
            </a:r>
            <a:r>
              <a:rPr lang="en-US" dirty="0" err="1"/>
              <a:t>xuống</a:t>
            </a:r>
            <a:r>
              <a:rPr lang="en-US" dirty="0"/>
              <a:t> d</a:t>
            </a:r>
            <a:r>
              <a:rPr lang="vi-VN" dirty="0"/>
              <a:t>ư</a:t>
            </a:r>
            <a:r>
              <a:rPr lang="en-US" dirty="0" err="1"/>
              <a:t>ới</a:t>
            </a:r>
            <a:r>
              <a:rPr lang="en-US" dirty="0"/>
              <a:t> </a:t>
            </a:r>
            <a:r>
              <a:rPr lang="en-US" dirty="0" err="1"/>
              <a:t>xoay</a:t>
            </a:r>
            <a:r>
              <a:rPr lang="en-US" dirty="0"/>
              <a:t> </a:t>
            </a:r>
            <a:r>
              <a:rPr lang="en-US" dirty="0" err="1"/>
              <a:t>tròn</a:t>
            </a:r>
            <a:r>
              <a:rPr lang="en-US" dirty="0"/>
              <a:t> </a:t>
            </a:r>
            <a:r>
              <a:rPr lang="en-US" dirty="0" err="1"/>
              <a:t>nh</a:t>
            </a:r>
            <a:r>
              <a:rPr lang="vi-VN" dirty="0"/>
              <a:t>ư</a:t>
            </a:r>
            <a:r>
              <a:rPr lang="en-US" dirty="0"/>
              <a:t> </a:t>
            </a:r>
            <a:r>
              <a:rPr lang="en-US" dirty="0" err="1"/>
              <a:t>cù</a:t>
            </a:r>
            <a:r>
              <a:rPr lang="en-US" dirty="0"/>
              <a:t>)</a:t>
            </a:r>
          </a:p>
          <a:p>
            <a:pPr marL="171450" indent="-171450">
              <a:buFontTx/>
              <a:buChar char="-"/>
            </a:pPr>
            <a:r>
              <a:rPr lang="en-US" dirty="0"/>
              <a:t>Cho Hs </a:t>
            </a:r>
            <a:r>
              <a:rPr lang="en-US" dirty="0" err="1"/>
              <a:t>đọc</a:t>
            </a:r>
            <a:r>
              <a:rPr lang="en-US" dirty="0"/>
              <a:t> </a:t>
            </a:r>
            <a:r>
              <a:rPr lang="en-US" dirty="0" err="1"/>
              <a:t>và</a:t>
            </a:r>
            <a:r>
              <a:rPr lang="en-US" dirty="0"/>
              <a:t> </a:t>
            </a:r>
            <a:r>
              <a:rPr lang="en-US" dirty="0" err="1"/>
              <a:t>làm</a:t>
            </a:r>
            <a:r>
              <a:rPr lang="en-US" dirty="0"/>
              <a:t> </a:t>
            </a:r>
            <a:r>
              <a:rPr lang="en-US" dirty="0" err="1"/>
              <a:t>hành</a:t>
            </a:r>
            <a:r>
              <a:rPr lang="en-US" dirty="0"/>
              <a:t> </a:t>
            </a:r>
            <a:r>
              <a:rPr lang="en-US" dirty="0" err="1"/>
              <a:t>động</a:t>
            </a:r>
            <a:r>
              <a:rPr lang="en-US" dirty="0"/>
              <a:t> </a:t>
            </a:r>
            <a:r>
              <a:rPr lang="en-US" dirty="0" err="1"/>
              <a:t>theo</a:t>
            </a:r>
            <a:r>
              <a:rPr lang="en-US" dirty="0"/>
              <a:t> </a:t>
            </a:r>
            <a:r>
              <a:rPr lang="en-US" dirty="0" err="1"/>
              <a:t>nhóm</a:t>
            </a:r>
            <a:r>
              <a:rPr lang="en-US" dirty="0"/>
              <a:t>, </a:t>
            </a:r>
            <a:r>
              <a:rPr lang="en-US" dirty="0" err="1"/>
              <a:t>và</a:t>
            </a:r>
            <a:r>
              <a:rPr lang="en-US" dirty="0"/>
              <a:t> </a:t>
            </a:r>
            <a:r>
              <a:rPr lang="en-US" dirty="0" err="1"/>
              <a:t>cá</a:t>
            </a:r>
            <a:r>
              <a:rPr lang="en-US" dirty="0"/>
              <a:t> </a:t>
            </a:r>
            <a:r>
              <a:rPr lang="en-US" dirty="0" err="1"/>
              <a:t>nhân</a:t>
            </a:r>
            <a:r>
              <a:rPr lang="en-US" dirty="0"/>
              <a:t>.</a:t>
            </a:r>
          </a:p>
        </p:txBody>
      </p:sp>
      <p:sp>
        <p:nvSpPr>
          <p:cNvPr id="4" name="Slide Number Placeholder 3"/>
          <p:cNvSpPr>
            <a:spLocks noGrp="1"/>
          </p:cNvSpPr>
          <p:nvPr>
            <p:ph type="sldNum" sz="quarter" idx="5"/>
          </p:nvPr>
        </p:nvSpPr>
        <p:spPr/>
        <p:txBody>
          <a:bodyPr/>
          <a:lstStyle/>
          <a:p>
            <a:fld id="{8FABF2E9-0B01-49AB-BB7C-49A115314AF2}" type="slidenum">
              <a:rPr lang="en-US" smtClean="0"/>
              <a:t>7</a:t>
            </a:fld>
            <a:endParaRPr lang="en-US"/>
          </a:p>
        </p:txBody>
      </p:sp>
    </p:spTree>
    <p:extLst>
      <p:ext uri="{BB962C8B-B14F-4D97-AF65-F5344CB8AC3E}">
        <p14:creationId xmlns:p14="http://schemas.microsoft.com/office/powerpoint/2010/main" val="407603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Giáo</a:t>
            </a:r>
            <a:r>
              <a:rPr lang="en-US" dirty="0"/>
              <a:t> </a:t>
            </a:r>
            <a:r>
              <a:rPr lang="en-US" dirty="0" err="1"/>
              <a:t>viên</a:t>
            </a:r>
            <a:r>
              <a:rPr lang="en-US" dirty="0"/>
              <a:t> </a:t>
            </a:r>
            <a:r>
              <a:rPr lang="en-US" dirty="0" err="1"/>
              <a:t>gi</a:t>
            </a:r>
            <a:r>
              <a:rPr lang="vi-VN" dirty="0"/>
              <a:t>ơ</a:t>
            </a:r>
            <a:r>
              <a:rPr lang="en-US" dirty="0"/>
              <a:t> </a:t>
            </a:r>
            <a:r>
              <a:rPr lang="en-US" dirty="0" err="1"/>
              <a:t>thẻ</a:t>
            </a:r>
            <a:r>
              <a:rPr lang="en-US" dirty="0"/>
              <a:t> turtle</a:t>
            </a:r>
          </a:p>
          <a:p>
            <a:pPr marL="171450" indent="-171450">
              <a:buFontTx/>
              <a:buChar char="-"/>
            </a:pPr>
            <a:r>
              <a:rPr lang="en-US" dirty="0"/>
              <a:t>Cho HS </a:t>
            </a:r>
            <a:r>
              <a:rPr lang="en-US" dirty="0" err="1"/>
              <a:t>đọc</a:t>
            </a:r>
            <a:r>
              <a:rPr lang="en-US" dirty="0"/>
              <a:t> </a:t>
            </a:r>
            <a:r>
              <a:rPr lang="en-US" dirty="0" err="1"/>
              <a:t>lại</a:t>
            </a:r>
            <a:r>
              <a:rPr lang="en-US" dirty="0"/>
              <a:t>, </a:t>
            </a:r>
            <a:r>
              <a:rPr lang="en-US" dirty="0" err="1"/>
              <a:t>có</a:t>
            </a:r>
            <a:r>
              <a:rPr lang="en-US" dirty="0"/>
              <a:t> </a:t>
            </a:r>
            <a:r>
              <a:rPr lang="en-US" dirty="0" err="1"/>
              <a:t>thể</a:t>
            </a:r>
            <a:r>
              <a:rPr lang="en-US" dirty="0"/>
              <a:t> </a:t>
            </a:r>
            <a:r>
              <a:rPr lang="en-US" dirty="0" err="1"/>
              <a:t>đọc</a:t>
            </a:r>
            <a:r>
              <a:rPr lang="en-US" dirty="0"/>
              <a:t> </a:t>
            </a:r>
            <a:r>
              <a:rPr lang="en-US" dirty="0" err="1"/>
              <a:t>nhanh</a:t>
            </a:r>
            <a:r>
              <a:rPr lang="en-US" dirty="0"/>
              <a:t> </a:t>
            </a:r>
            <a:r>
              <a:rPr lang="en-US" dirty="0" err="1"/>
              <a:t>chậm</a:t>
            </a:r>
            <a:r>
              <a:rPr lang="en-US" dirty="0"/>
              <a:t> </a:t>
            </a:r>
            <a:r>
              <a:rPr lang="en-US" dirty="0" err="1"/>
              <a:t>kiểu</a:t>
            </a:r>
            <a:r>
              <a:rPr lang="en-US" dirty="0"/>
              <a:t> </a:t>
            </a:r>
            <a:r>
              <a:rPr lang="en-US" dirty="0" err="1"/>
              <a:t>rùa</a:t>
            </a:r>
            <a:r>
              <a:rPr lang="en-US" dirty="0"/>
              <a:t>. (</a:t>
            </a:r>
            <a:r>
              <a:rPr lang="en-US" dirty="0" err="1"/>
              <a:t>kèm</a:t>
            </a:r>
            <a:r>
              <a:rPr lang="en-US" dirty="0"/>
              <a:t> </a:t>
            </a:r>
            <a:r>
              <a:rPr lang="en-US" dirty="0" err="1"/>
              <a:t>hành</a:t>
            </a:r>
            <a:r>
              <a:rPr lang="en-US" dirty="0"/>
              <a:t> </a:t>
            </a:r>
            <a:r>
              <a:rPr lang="en-US" dirty="0" err="1"/>
              <a:t>động</a:t>
            </a:r>
            <a:r>
              <a:rPr lang="en-US" dirty="0"/>
              <a:t> </a:t>
            </a:r>
            <a:r>
              <a:rPr lang="en-US" dirty="0" err="1"/>
              <a:t>tay</a:t>
            </a:r>
            <a:r>
              <a:rPr lang="en-US" dirty="0"/>
              <a:t> b</a:t>
            </a:r>
            <a:r>
              <a:rPr lang="vi-VN" dirty="0"/>
              <a:t>ơ</a:t>
            </a:r>
            <a:r>
              <a:rPr lang="en-US" dirty="0" err="1"/>
              <a:t>i</a:t>
            </a:r>
            <a:r>
              <a:rPr lang="en-US" dirty="0"/>
              <a:t> </a:t>
            </a:r>
            <a:r>
              <a:rPr lang="en-US" dirty="0" err="1"/>
              <a:t>chải</a:t>
            </a:r>
            <a:r>
              <a:rPr lang="en-US" dirty="0"/>
              <a:t> </a:t>
            </a:r>
            <a:r>
              <a:rPr lang="en-US" dirty="0" err="1"/>
              <a:t>nh</a:t>
            </a:r>
            <a:r>
              <a:rPr lang="vi-VN" dirty="0"/>
              <a:t>ư</a:t>
            </a:r>
            <a:r>
              <a:rPr lang="en-US" dirty="0"/>
              <a:t> </a:t>
            </a:r>
            <a:r>
              <a:rPr lang="en-US" dirty="0" err="1"/>
              <a:t>rùa</a:t>
            </a:r>
            <a:r>
              <a:rPr lang="en-US" dirty="0"/>
              <a:t>)</a:t>
            </a:r>
          </a:p>
          <a:p>
            <a:pPr marL="171450" indent="-171450">
              <a:buFontTx/>
              <a:buChar char="-"/>
            </a:pPr>
            <a:r>
              <a:rPr lang="en-US" dirty="0"/>
              <a:t>Cho Hs </a:t>
            </a:r>
            <a:r>
              <a:rPr lang="en-US" dirty="0" err="1"/>
              <a:t>đọc</a:t>
            </a:r>
            <a:r>
              <a:rPr lang="en-US" dirty="0"/>
              <a:t> </a:t>
            </a:r>
            <a:r>
              <a:rPr lang="en-US" dirty="0" err="1"/>
              <a:t>và</a:t>
            </a:r>
            <a:r>
              <a:rPr lang="en-US" dirty="0"/>
              <a:t> </a:t>
            </a:r>
            <a:r>
              <a:rPr lang="en-US" dirty="0" err="1"/>
              <a:t>làm</a:t>
            </a:r>
            <a:r>
              <a:rPr lang="en-US" dirty="0"/>
              <a:t> </a:t>
            </a:r>
            <a:r>
              <a:rPr lang="en-US" dirty="0" err="1"/>
              <a:t>hành</a:t>
            </a:r>
            <a:r>
              <a:rPr lang="en-US" dirty="0"/>
              <a:t> </a:t>
            </a:r>
            <a:r>
              <a:rPr lang="en-US" dirty="0" err="1"/>
              <a:t>động</a:t>
            </a:r>
            <a:r>
              <a:rPr lang="en-US" dirty="0"/>
              <a:t> </a:t>
            </a:r>
            <a:r>
              <a:rPr lang="en-US" dirty="0" err="1"/>
              <a:t>theo</a:t>
            </a:r>
            <a:r>
              <a:rPr lang="en-US" dirty="0"/>
              <a:t> </a:t>
            </a:r>
            <a:r>
              <a:rPr lang="en-US" dirty="0" err="1"/>
              <a:t>nhóm</a:t>
            </a:r>
            <a:r>
              <a:rPr lang="en-US" dirty="0"/>
              <a:t>, </a:t>
            </a:r>
            <a:r>
              <a:rPr lang="en-US" dirty="0" err="1"/>
              <a:t>và</a:t>
            </a:r>
            <a:r>
              <a:rPr lang="en-US" dirty="0"/>
              <a:t> </a:t>
            </a:r>
            <a:r>
              <a:rPr lang="en-US" dirty="0" err="1"/>
              <a:t>cá</a:t>
            </a:r>
            <a:r>
              <a:rPr lang="en-US" dirty="0"/>
              <a:t> </a:t>
            </a:r>
            <a:r>
              <a:rPr lang="en-US" dirty="0" err="1"/>
              <a:t>nhân</a:t>
            </a:r>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8</a:t>
            </a:fld>
            <a:endParaRPr lang="en-US"/>
          </a:p>
        </p:txBody>
      </p:sp>
    </p:spTree>
    <p:extLst>
      <p:ext uri="{BB962C8B-B14F-4D97-AF65-F5344CB8AC3E}">
        <p14:creationId xmlns:p14="http://schemas.microsoft.com/office/powerpoint/2010/main" val="2689569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Point and say </a:t>
            </a:r>
            <a:r>
              <a:rPr lang="en-US" dirty="0"/>
              <a:t>is divided into 2 main steps. </a:t>
            </a:r>
          </a:p>
          <a:p>
            <a:r>
              <a:rPr lang="en-US" sz="1200" b="1" kern="1200" dirty="0">
                <a:solidFill>
                  <a:schemeClr val="tx1"/>
                </a:solidFill>
                <a:effectLst/>
                <a:latin typeface="+mn-lt"/>
                <a:ea typeface="+mn-ea"/>
                <a:cs typeface="+mn-cs"/>
              </a:rPr>
              <a:t>Step 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Goal: Pupils will be able to point to the pictures and say the words.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5 minutes</a:t>
            </a:r>
          </a:p>
          <a:p>
            <a:r>
              <a:rPr lang="en-US" sz="1200" kern="1200" dirty="0">
                <a:solidFill>
                  <a:schemeClr val="tx1"/>
                </a:solidFill>
                <a:effectLst/>
                <a:latin typeface="+mn-lt"/>
                <a:ea typeface="+mn-ea"/>
                <a:cs typeface="+mn-cs"/>
              </a:rPr>
              <a:t>Have pupils listen and point to the pictures in the book. </a:t>
            </a:r>
          </a:p>
          <a:p>
            <a:endParaRPr lang="en-US" dirty="0"/>
          </a:p>
          <a:p>
            <a:pPr marL="171450" indent="-171450">
              <a:buFont typeface="Arial" panose="020B0604020202020204" pitchFamily="34" charset="0"/>
              <a:buChar char="•"/>
            </a:pPr>
            <a:r>
              <a:rPr lang="en-US" dirty="0"/>
              <a:t>Hold up your index finger, demonstrate the action for Point. </a:t>
            </a:r>
          </a:p>
          <a:p>
            <a:pPr marL="171450" indent="-171450">
              <a:buFont typeface="Arial" panose="020B0604020202020204" pitchFamily="34" charset="0"/>
              <a:buChar char="•"/>
            </a:pPr>
            <a:r>
              <a:rPr lang="en-US" dirty="0"/>
              <a:t>Say Point and say with the TRP actions. </a:t>
            </a:r>
          </a:p>
          <a:p>
            <a:pPr marL="171450" indent="-171450">
              <a:buFont typeface="Arial" panose="020B0604020202020204" pitchFamily="34" charset="0"/>
              <a:buChar char="•"/>
            </a:pPr>
            <a:r>
              <a:rPr lang="en-US" dirty="0"/>
              <a:t>Point to the teddy bear and say </a:t>
            </a:r>
            <a:r>
              <a:rPr lang="en-US" i="1" dirty="0"/>
              <a:t>teddy bear</a:t>
            </a:r>
            <a:r>
              <a:rPr lang="en-US" dirty="0"/>
              <a:t>. Have pupil point and say. </a:t>
            </a:r>
          </a:p>
          <a:p>
            <a:pPr marL="171450" indent="-171450">
              <a:buFont typeface="Arial" panose="020B0604020202020204" pitchFamily="34" charset="0"/>
              <a:buChar char="•"/>
            </a:pPr>
            <a:r>
              <a:rPr lang="en-US" dirty="0"/>
              <a:t>Repeat the procedure. </a:t>
            </a:r>
          </a:p>
          <a:p>
            <a:pPr marL="171450" indent="-171450">
              <a:buFont typeface="Arial" panose="020B0604020202020204" pitchFamily="34" charset="0"/>
              <a:buChar char="•"/>
            </a:pPr>
            <a:r>
              <a:rPr lang="en-US" dirty="0"/>
              <a:t>Vary the speed to make the activity fun. </a:t>
            </a:r>
          </a:p>
          <a:p>
            <a:pPr marL="171450" indent="-171450">
              <a:buFont typeface="Arial" panose="020B0604020202020204" pitchFamily="34" charset="0"/>
              <a:buChar char="•"/>
            </a:pPr>
            <a:r>
              <a:rPr lang="en-US" dirty="0"/>
              <a:t>Do the same with other words</a:t>
            </a:r>
          </a:p>
          <a:p>
            <a:pPr marL="171450" indent="-171450">
              <a:buFont typeface="Arial" panose="020B0604020202020204" pitchFamily="34" charset="0"/>
              <a:buChar char="•"/>
            </a:pPr>
            <a:r>
              <a:rPr lang="en-US" dirty="0"/>
              <a:t>Have pupils do point and say in pairs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Step 2</a:t>
            </a:r>
            <a:endParaRPr lang="en-US" sz="1200" kern="1200" dirty="0">
              <a:solidFill>
                <a:schemeClr val="tx1"/>
              </a:solidFill>
              <a:effectLst/>
              <a:latin typeface="+mn-lt"/>
              <a:ea typeface="+mn-ea"/>
              <a:cs typeface="+mn-cs"/>
            </a:endParaRPr>
          </a:p>
          <a:p>
            <a:pPr marL="0" indent="0">
              <a:buFontTx/>
              <a:buNone/>
            </a:pPr>
            <a:r>
              <a:rPr lang="en-US" b="1" dirty="0"/>
              <a:t>Goal</a:t>
            </a:r>
            <a:r>
              <a:rPr lang="en-US" dirty="0"/>
              <a:t>: Check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4 minutes</a:t>
            </a:r>
            <a:endParaRPr lang="en-US" dirty="0"/>
          </a:p>
          <a:p>
            <a:pPr marL="171450" indent="-171450">
              <a:buFont typeface="Arial" panose="020B0604020202020204" pitchFamily="34" charset="0"/>
              <a:buChar char="•"/>
            </a:pPr>
            <a:r>
              <a:rPr lang="en-US" dirty="0"/>
              <a:t>Call 1 pupil from each team to come up to the front, face their friends.</a:t>
            </a:r>
          </a:p>
          <a:p>
            <a:pPr marL="171450" indent="-171450">
              <a:buFont typeface="Arial" panose="020B0604020202020204" pitchFamily="34" charset="0"/>
              <a:buChar char="•"/>
            </a:pPr>
            <a:r>
              <a:rPr lang="en-US" dirty="0"/>
              <a:t>Ask 1 pupil to be “the teacher”, when “ the teacher” points to any pictures on the board, pupils who are sitting have to act the word, the ones who are standing on the front need to say the word quickly. The slow or wrong answer will be eliminated  from the game.</a:t>
            </a:r>
          </a:p>
          <a:p>
            <a:pPr marL="171450" indent="-171450">
              <a:buFont typeface="Arial" panose="020B0604020202020204" pitchFamily="34" charset="0"/>
              <a:buChar char="•"/>
            </a:pPr>
            <a:r>
              <a:rPr lang="en-US" dirty="0"/>
              <a:t>The game continues until the winner is found</a:t>
            </a:r>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9</a:t>
            </a:fld>
            <a:endParaRPr lang="en-US"/>
          </a:p>
        </p:txBody>
      </p:sp>
    </p:spTree>
    <p:extLst>
      <p:ext uri="{BB962C8B-B14F-4D97-AF65-F5344CB8AC3E}">
        <p14:creationId xmlns:p14="http://schemas.microsoft.com/office/powerpoint/2010/main" val="1619265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4D9C-0C13-4D51-9D5C-2F3DEE2A8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6D8BAC-37BD-4677-A24F-EC5E8AE98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7F83F1-9DB6-4A33-967A-03C3BB3C8525}"/>
              </a:ext>
            </a:extLst>
          </p:cNvPr>
          <p:cNvSpPr>
            <a:spLocks noGrp="1"/>
          </p:cNvSpPr>
          <p:nvPr>
            <p:ph type="dt" sz="half" idx="10"/>
          </p:nvPr>
        </p:nvSpPr>
        <p:spPr/>
        <p:txBody>
          <a:bodyPr/>
          <a:lstStyle/>
          <a:p>
            <a:fld id="{1542F770-EDC1-4D46-A423-D195BE5A4284}" type="datetimeFigureOut">
              <a:rPr lang="en-US" smtClean="0"/>
              <a:t>3/9/2026</a:t>
            </a:fld>
            <a:endParaRPr lang="en-US"/>
          </a:p>
        </p:txBody>
      </p:sp>
      <p:sp>
        <p:nvSpPr>
          <p:cNvPr id="5" name="Footer Placeholder 4">
            <a:extLst>
              <a:ext uri="{FF2B5EF4-FFF2-40B4-BE49-F238E27FC236}">
                <a16:creationId xmlns:a16="http://schemas.microsoft.com/office/drawing/2014/main" id="{AC8E8780-A14C-42BC-8B8B-3CE125924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8FE2D-158E-4E64-A23B-02A4232DD872}"/>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45868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0A5B1-4F72-4C61-9AD0-53A7805DFD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BDD439-9E9F-462D-A144-9220C9AE9B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7B0D6-0CA9-4A91-979E-E93F54BA2A78}"/>
              </a:ext>
            </a:extLst>
          </p:cNvPr>
          <p:cNvSpPr>
            <a:spLocks noGrp="1"/>
          </p:cNvSpPr>
          <p:nvPr>
            <p:ph type="dt" sz="half" idx="10"/>
          </p:nvPr>
        </p:nvSpPr>
        <p:spPr/>
        <p:txBody>
          <a:bodyPr/>
          <a:lstStyle/>
          <a:p>
            <a:fld id="{1542F770-EDC1-4D46-A423-D195BE5A4284}" type="datetimeFigureOut">
              <a:rPr lang="en-US" smtClean="0"/>
              <a:t>3/9/2026</a:t>
            </a:fld>
            <a:endParaRPr lang="en-US"/>
          </a:p>
        </p:txBody>
      </p:sp>
      <p:sp>
        <p:nvSpPr>
          <p:cNvPr id="5" name="Footer Placeholder 4">
            <a:extLst>
              <a:ext uri="{FF2B5EF4-FFF2-40B4-BE49-F238E27FC236}">
                <a16:creationId xmlns:a16="http://schemas.microsoft.com/office/drawing/2014/main" id="{A0B08213-09CF-4756-B34B-6D4BF668F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29D9E-3C39-425D-BAD1-EBD81D372BCA}"/>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08481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4DE781-D773-4C32-950F-948595A863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A187CD-D294-430B-A0A8-D92BFA5B6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91A08-5CA6-4612-9A5B-F17F4579F7F6}"/>
              </a:ext>
            </a:extLst>
          </p:cNvPr>
          <p:cNvSpPr>
            <a:spLocks noGrp="1"/>
          </p:cNvSpPr>
          <p:nvPr>
            <p:ph type="dt" sz="half" idx="10"/>
          </p:nvPr>
        </p:nvSpPr>
        <p:spPr/>
        <p:txBody>
          <a:bodyPr/>
          <a:lstStyle/>
          <a:p>
            <a:fld id="{1542F770-EDC1-4D46-A423-D195BE5A4284}" type="datetimeFigureOut">
              <a:rPr lang="en-US" smtClean="0"/>
              <a:t>3/9/2026</a:t>
            </a:fld>
            <a:endParaRPr lang="en-US"/>
          </a:p>
        </p:txBody>
      </p:sp>
      <p:sp>
        <p:nvSpPr>
          <p:cNvPr id="5" name="Footer Placeholder 4">
            <a:extLst>
              <a:ext uri="{FF2B5EF4-FFF2-40B4-BE49-F238E27FC236}">
                <a16:creationId xmlns:a16="http://schemas.microsoft.com/office/drawing/2014/main" id="{753F293F-EEE0-4D32-A9C6-78F9E1AA6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BFBE2-F13E-438E-8D80-BE70C4F84579}"/>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28497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AFEB-BF55-441E-A9F7-666D942A5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B36D0F-6433-441E-BE6F-0F57E42B7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A08EC-2D05-4AF7-B005-AE291EE1B02F}"/>
              </a:ext>
            </a:extLst>
          </p:cNvPr>
          <p:cNvSpPr>
            <a:spLocks noGrp="1"/>
          </p:cNvSpPr>
          <p:nvPr>
            <p:ph type="dt" sz="half" idx="10"/>
          </p:nvPr>
        </p:nvSpPr>
        <p:spPr/>
        <p:txBody>
          <a:bodyPr/>
          <a:lstStyle/>
          <a:p>
            <a:fld id="{1542F770-EDC1-4D46-A423-D195BE5A4284}" type="datetimeFigureOut">
              <a:rPr lang="en-US" smtClean="0"/>
              <a:t>3/9/2026</a:t>
            </a:fld>
            <a:endParaRPr lang="en-US"/>
          </a:p>
        </p:txBody>
      </p:sp>
      <p:sp>
        <p:nvSpPr>
          <p:cNvPr id="5" name="Footer Placeholder 4">
            <a:extLst>
              <a:ext uri="{FF2B5EF4-FFF2-40B4-BE49-F238E27FC236}">
                <a16:creationId xmlns:a16="http://schemas.microsoft.com/office/drawing/2014/main" id="{8687D648-FF82-46A8-98DF-005B8E6FC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37ABB-732A-4DCC-AB80-E89C8678E2FC}"/>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59118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CCDA-471C-47B1-821A-5F4AA2780B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684D7D-60F1-461A-91E4-8623AA7D8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DC6CD0-ADB6-4C1D-9132-A17B3EC67B48}"/>
              </a:ext>
            </a:extLst>
          </p:cNvPr>
          <p:cNvSpPr>
            <a:spLocks noGrp="1"/>
          </p:cNvSpPr>
          <p:nvPr>
            <p:ph type="dt" sz="half" idx="10"/>
          </p:nvPr>
        </p:nvSpPr>
        <p:spPr/>
        <p:txBody>
          <a:bodyPr/>
          <a:lstStyle/>
          <a:p>
            <a:fld id="{1542F770-EDC1-4D46-A423-D195BE5A4284}" type="datetimeFigureOut">
              <a:rPr lang="en-US" smtClean="0"/>
              <a:t>3/9/2026</a:t>
            </a:fld>
            <a:endParaRPr lang="en-US"/>
          </a:p>
        </p:txBody>
      </p:sp>
      <p:sp>
        <p:nvSpPr>
          <p:cNvPr id="5" name="Footer Placeholder 4">
            <a:extLst>
              <a:ext uri="{FF2B5EF4-FFF2-40B4-BE49-F238E27FC236}">
                <a16:creationId xmlns:a16="http://schemas.microsoft.com/office/drawing/2014/main" id="{A0F5A381-500F-4264-A2EC-7D4A4D81A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DEE95-04F5-4638-B216-0A0547CD6D3F}"/>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56740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3847-94DB-4381-ABAA-945F2A57F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FC69D-B221-4A32-AD0C-D84FA7B557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C6D3D7-E4D8-4879-8BC4-D92A8BA61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2F7C62-6F18-4C5D-BF4B-2B83B0086DE1}"/>
              </a:ext>
            </a:extLst>
          </p:cNvPr>
          <p:cNvSpPr>
            <a:spLocks noGrp="1"/>
          </p:cNvSpPr>
          <p:nvPr>
            <p:ph type="dt" sz="half" idx="10"/>
          </p:nvPr>
        </p:nvSpPr>
        <p:spPr/>
        <p:txBody>
          <a:bodyPr/>
          <a:lstStyle/>
          <a:p>
            <a:fld id="{1542F770-EDC1-4D46-A423-D195BE5A4284}" type="datetimeFigureOut">
              <a:rPr lang="en-US" smtClean="0"/>
              <a:t>3/9/2026</a:t>
            </a:fld>
            <a:endParaRPr lang="en-US"/>
          </a:p>
        </p:txBody>
      </p:sp>
      <p:sp>
        <p:nvSpPr>
          <p:cNvPr id="6" name="Footer Placeholder 5">
            <a:extLst>
              <a:ext uri="{FF2B5EF4-FFF2-40B4-BE49-F238E27FC236}">
                <a16:creationId xmlns:a16="http://schemas.microsoft.com/office/drawing/2014/main" id="{08AA9F99-C949-4898-9DDA-A98925FD6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388B14-7CEC-4E7A-A2F1-3D0FEC6E9010}"/>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40868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9728-D16D-4FA1-AC53-91A6CCB8B5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37BEE9-206B-46B5-ADCB-AD134C7C0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B98567-430D-4DEF-AA22-0397880A62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C2D181-1CE7-40C3-859E-E380F8A47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DFC062-4F3C-4D66-B479-779BCD0118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F3FDF4-FD00-4629-9BB8-9F70594FD976}"/>
              </a:ext>
            </a:extLst>
          </p:cNvPr>
          <p:cNvSpPr>
            <a:spLocks noGrp="1"/>
          </p:cNvSpPr>
          <p:nvPr>
            <p:ph type="dt" sz="half" idx="10"/>
          </p:nvPr>
        </p:nvSpPr>
        <p:spPr/>
        <p:txBody>
          <a:bodyPr/>
          <a:lstStyle/>
          <a:p>
            <a:fld id="{1542F770-EDC1-4D46-A423-D195BE5A4284}" type="datetimeFigureOut">
              <a:rPr lang="en-US" smtClean="0"/>
              <a:t>3/9/2026</a:t>
            </a:fld>
            <a:endParaRPr lang="en-US"/>
          </a:p>
        </p:txBody>
      </p:sp>
      <p:sp>
        <p:nvSpPr>
          <p:cNvPr id="8" name="Footer Placeholder 7">
            <a:extLst>
              <a:ext uri="{FF2B5EF4-FFF2-40B4-BE49-F238E27FC236}">
                <a16:creationId xmlns:a16="http://schemas.microsoft.com/office/drawing/2014/main" id="{D51FC01B-DF0E-4E6E-8FC4-4B99456FF8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C9B7D6-A3E9-4051-80E7-75102DB9A54A}"/>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402937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668B-BB68-425D-9509-9FED795B71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8A4B96-07F8-40F3-89ED-9607C6433AFC}"/>
              </a:ext>
            </a:extLst>
          </p:cNvPr>
          <p:cNvSpPr>
            <a:spLocks noGrp="1"/>
          </p:cNvSpPr>
          <p:nvPr>
            <p:ph type="dt" sz="half" idx="10"/>
          </p:nvPr>
        </p:nvSpPr>
        <p:spPr/>
        <p:txBody>
          <a:bodyPr/>
          <a:lstStyle/>
          <a:p>
            <a:fld id="{1542F770-EDC1-4D46-A423-D195BE5A4284}" type="datetimeFigureOut">
              <a:rPr lang="en-US" smtClean="0"/>
              <a:t>3/9/2026</a:t>
            </a:fld>
            <a:endParaRPr lang="en-US"/>
          </a:p>
        </p:txBody>
      </p:sp>
      <p:sp>
        <p:nvSpPr>
          <p:cNvPr id="4" name="Footer Placeholder 3">
            <a:extLst>
              <a:ext uri="{FF2B5EF4-FFF2-40B4-BE49-F238E27FC236}">
                <a16:creationId xmlns:a16="http://schemas.microsoft.com/office/drawing/2014/main" id="{D7A3C2CF-499A-405D-A8A2-0DA47181A7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6E4E61-6863-467F-A9C6-F4EB242B20DD}"/>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13677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BBBED8-C704-43EC-9FF7-8F646D728EDD}"/>
              </a:ext>
            </a:extLst>
          </p:cNvPr>
          <p:cNvSpPr>
            <a:spLocks noGrp="1"/>
          </p:cNvSpPr>
          <p:nvPr>
            <p:ph type="dt" sz="half" idx="10"/>
          </p:nvPr>
        </p:nvSpPr>
        <p:spPr/>
        <p:txBody>
          <a:bodyPr/>
          <a:lstStyle/>
          <a:p>
            <a:fld id="{1542F770-EDC1-4D46-A423-D195BE5A4284}" type="datetimeFigureOut">
              <a:rPr lang="en-US" smtClean="0"/>
              <a:t>3/9/2026</a:t>
            </a:fld>
            <a:endParaRPr lang="en-US"/>
          </a:p>
        </p:txBody>
      </p:sp>
      <p:sp>
        <p:nvSpPr>
          <p:cNvPr id="3" name="Footer Placeholder 2">
            <a:extLst>
              <a:ext uri="{FF2B5EF4-FFF2-40B4-BE49-F238E27FC236}">
                <a16:creationId xmlns:a16="http://schemas.microsoft.com/office/drawing/2014/main" id="{AFC9F941-7975-4DBB-AF62-A8FCA638E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DEC06D-47E6-4C4B-AF8D-5FEE1618EF4F}"/>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91697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8F6FB-B1D5-4154-BA8D-3DE374A4A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272DA1-AD11-4E83-81EB-EC99651E7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CF0F2A-8F49-4C70-8598-6FD532C83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DC7C95-FBE3-4708-A4E0-76CD49C8E1B2}"/>
              </a:ext>
            </a:extLst>
          </p:cNvPr>
          <p:cNvSpPr>
            <a:spLocks noGrp="1"/>
          </p:cNvSpPr>
          <p:nvPr>
            <p:ph type="dt" sz="half" idx="10"/>
          </p:nvPr>
        </p:nvSpPr>
        <p:spPr/>
        <p:txBody>
          <a:bodyPr/>
          <a:lstStyle/>
          <a:p>
            <a:fld id="{1542F770-EDC1-4D46-A423-D195BE5A4284}" type="datetimeFigureOut">
              <a:rPr lang="en-US" smtClean="0"/>
              <a:t>3/9/2026</a:t>
            </a:fld>
            <a:endParaRPr lang="en-US"/>
          </a:p>
        </p:txBody>
      </p:sp>
      <p:sp>
        <p:nvSpPr>
          <p:cNvPr id="6" name="Footer Placeholder 5">
            <a:extLst>
              <a:ext uri="{FF2B5EF4-FFF2-40B4-BE49-F238E27FC236}">
                <a16:creationId xmlns:a16="http://schemas.microsoft.com/office/drawing/2014/main" id="{2CDA7CF9-8987-41E5-9829-71981368A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F7BE1-9B84-4BC2-AE22-1C819CA7D050}"/>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48763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E146-61D8-46A5-B498-CD5CD0DD8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AA3255-39D8-4C42-842E-1D17558CA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782D50-82F4-4E20-8C07-E7AFA54BA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4E6783-40A8-4EF7-82DF-00CBFE7CBE0B}"/>
              </a:ext>
            </a:extLst>
          </p:cNvPr>
          <p:cNvSpPr>
            <a:spLocks noGrp="1"/>
          </p:cNvSpPr>
          <p:nvPr>
            <p:ph type="dt" sz="half" idx="10"/>
          </p:nvPr>
        </p:nvSpPr>
        <p:spPr/>
        <p:txBody>
          <a:bodyPr/>
          <a:lstStyle/>
          <a:p>
            <a:fld id="{1542F770-EDC1-4D46-A423-D195BE5A4284}" type="datetimeFigureOut">
              <a:rPr lang="en-US" smtClean="0"/>
              <a:t>3/9/2026</a:t>
            </a:fld>
            <a:endParaRPr lang="en-US"/>
          </a:p>
        </p:txBody>
      </p:sp>
      <p:sp>
        <p:nvSpPr>
          <p:cNvPr id="6" name="Footer Placeholder 5">
            <a:extLst>
              <a:ext uri="{FF2B5EF4-FFF2-40B4-BE49-F238E27FC236}">
                <a16:creationId xmlns:a16="http://schemas.microsoft.com/office/drawing/2014/main" id="{49C1EC76-F960-4DAB-8BBF-2FF6949C0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2ADC5-F59B-4AD9-8394-99EFC4B49079}"/>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99813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CC95A5-C4E0-43BA-8502-CD5F8478E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DCE701-0060-4FE5-BF89-978AA35A6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EDC20-072B-4918-AD44-84437D4DD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2F770-EDC1-4D46-A423-D195BE5A4284}" type="datetimeFigureOut">
              <a:rPr lang="en-US" smtClean="0"/>
              <a:t>3/9/2026</a:t>
            </a:fld>
            <a:endParaRPr lang="en-US"/>
          </a:p>
        </p:txBody>
      </p:sp>
      <p:sp>
        <p:nvSpPr>
          <p:cNvPr id="5" name="Footer Placeholder 4">
            <a:extLst>
              <a:ext uri="{FF2B5EF4-FFF2-40B4-BE49-F238E27FC236}">
                <a16:creationId xmlns:a16="http://schemas.microsoft.com/office/drawing/2014/main" id="{F3D3BE19-71BD-46D3-B52F-27E09BA24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1DBE6-E706-4BFF-8826-29AE7446B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8809F-5923-47CE-AC4A-17702515FA19}" type="slidenum">
              <a:rPr lang="en-US" smtClean="0"/>
              <a:t>‹#›</a:t>
            </a:fld>
            <a:endParaRPr lang="en-US"/>
          </a:p>
        </p:txBody>
      </p:sp>
    </p:spTree>
    <p:extLst>
      <p:ext uri="{BB962C8B-B14F-4D97-AF65-F5344CB8AC3E}">
        <p14:creationId xmlns:p14="http://schemas.microsoft.com/office/powerpoint/2010/main" val="3711472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98EF1-39C3-48EB-88F1-70A9E9D400FB}"/>
              </a:ext>
            </a:extLst>
          </p:cNvPr>
          <p:cNvSpPr>
            <a:spLocks noGrp="1"/>
          </p:cNvSpPr>
          <p:nvPr>
            <p:ph type="ctrTitle"/>
          </p:nvPr>
        </p:nvSpPr>
        <p:spPr>
          <a:xfrm>
            <a:off x="804673" y="3320859"/>
            <a:ext cx="4524973" cy="2076333"/>
          </a:xfrm>
        </p:spPr>
        <p:txBody>
          <a:bodyPr anchor="t">
            <a:normAutofit/>
          </a:bodyPr>
          <a:lstStyle/>
          <a:p>
            <a:pPr algn="l"/>
            <a:r>
              <a:rPr lang="en-US" sz="3400" dirty="0"/>
              <a:t>Unit 14</a:t>
            </a:r>
            <a:br>
              <a:rPr lang="en-US" sz="3400" dirty="0"/>
            </a:br>
            <a:br>
              <a:rPr lang="en-US" sz="3400" dirty="0"/>
            </a:br>
            <a:r>
              <a:rPr lang="en-US" sz="3400" dirty="0"/>
              <a:t>In </a:t>
            </a:r>
            <a:r>
              <a:rPr lang="en-US" sz="3400"/>
              <a:t>the toy shop</a:t>
            </a:r>
            <a:br>
              <a:rPr lang="en-US" sz="3400" dirty="0"/>
            </a:br>
            <a:r>
              <a:rPr lang="en-US" sz="3400" dirty="0"/>
              <a:t>Lesson 1</a:t>
            </a:r>
          </a:p>
        </p:txBody>
      </p:sp>
      <p:sp>
        <p:nvSpPr>
          <p:cNvPr id="3" name="Subtitle 2">
            <a:extLst>
              <a:ext uri="{FF2B5EF4-FFF2-40B4-BE49-F238E27FC236}">
                <a16:creationId xmlns:a16="http://schemas.microsoft.com/office/drawing/2014/main" id="{D7ABE00B-5C74-4EC8-8DC0-B88D32C8F576}"/>
              </a:ext>
            </a:extLst>
          </p:cNvPr>
          <p:cNvSpPr>
            <a:spLocks noGrp="1"/>
          </p:cNvSpPr>
          <p:nvPr>
            <p:ph type="subTitle" idx="1"/>
          </p:nvPr>
        </p:nvSpPr>
        <p:spPr>
          <a:xfrm>
            <a:off x="804673" y="2348680"/>
            <a:ext cx="4524973" cy="972180"/>
          </a:xfrm>
        </p:spPr>
        <p:txBody>
          <a:bodyPr anchor="b">
            <a:normAutofit/>
          </a:bodyPr>
          <a:lstStyle/>
          <a:p>
            <a:pPr algn="l"/>
            <a:endParaRPr lang="en-US" sz="2000"/>
          </a:p>
        </p:txBody>
      </p:sp>
      <p:sp>
        <p:nvSpPr>
          <p:cNvPr id="33" name="Freeform: Shape 32">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D7E8829-1375-47F3-A1C6-96B209E24D84}"/>
              </a:ext>
            </a:extLst>
          </p:cNvPr>
          <p:cNvPicPr>
            <a:picLocks noChangeAspect="1"/>
          </p:cNvPicPr>
          <p:nvPr/>
        </p:nvPicPr>
        <p:blipFill rotWithShape="1">
          <a:blip r:embed="rId3"/>
          <a:srcRect l="6653" r="1" b="1"/>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98985238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46C12F-6486-4E55-8C92-2EE2BF896D7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11500" kern="1200" dirty="0">
                <a:solidFill>
                  <a:srgbClr val="FFFFFF"/>
                </a:solidFill>
                <a:latin typeface="+mj-lt"/>
                <a:ea typeface="+mj-ea"/>
                <a:cs typeface="+mj-cs"/>
              </a:rPr>
              <a:t>Game</a:t>
            </a:r>
          </a:p>
        </p:txBody>
      </p:sp>
    </p:spTree>
    <p:extLst>
      <p:ext uri="{BB962C8B-B14F-4D97-AF65-F5344CB8AC3E}">
        <p14:creationId xmlns:p14="http://schemas.microsoft.com/office/powerpoint/2010/main" val="2615223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340" y="223835"/>
            <a:ext cx="6136120" cy="6598295"/>
          </a:xfrm>
          <a:prstGeom prst="rect">
            <a:avLst/>
          </a:prstGeom>
        </p:spPr>
      </p:pic>
      <p:pic>
        <p:nvPicPr>
          <p:cNvPr id="35" name="Picture 34">
            <a:extLst>
              <a:ext uri="{FF2B5EF4-FFF2-40B4-BE49-F238E27FC236}">
                <a16:creationId xmlns:a16="http://schemas.microsoft.com/office/drawing/2014/main" id="{8631C24C-9650-4131-B7C7-155956D30B87}"/>
              </a:ext>
            </a:extLst>
          </p:cNvPr>
          <p:cNvPicPr>
            <a:picLocks noChangeAspect="1"/>
          </p:cNvPicPr>
          <p:nvPr/>
        </p:nvPicPr>
        <p:blipFill>
          <a:blip r:embed="rId3"/>
          <a:stretch>
            <a:fillRect/>
          </a:stretch>
        </p:blipFill>
        <p:spPr>
          <a:xfrm>
            <a:off x="2691292" y="-136470"/>
            <a:ext cx="6959134" cy="6874267"/>
          </a:xfrm>
          <a:prstGeom prst="rect">
            <a:avLst/>
          </a:prstGeom>
        </p:spPr>
      </p:pic>
      <p:sp>
        <p:nvSpPr>
          <p:cNvPr id="34" name="TextBox 33"/>
          <p:cNvSpPr txBox="1"/>
          <p:nvPr/>
        </p:nvSpPr>
        <p:spPr>
          <a:xfrm>
            <a:off x="3423984" y="6068689"/>
            <a:ext cx="4038600" cy="1077218"/>
          </a:xfrm>
          <a:prstGeom prst="rect">
            <a:avLst/>
          </a:prstGeom>
          <a:noFill/>
        </p:spPr>
        <p:txBody>
          <a:bodyPr wrap="square" rtlCol="0">
            <a:spAutoFit/>
          </a:bodyPr>
          <a:lstStyle/>
          <a:p>
            <a:pPr algn="ctr"/>
            <a:r>
              <a:rPr lang="en-US" sz="3200" b="1" dirty="0">
                <a:latin typeface="Patrick Hand" panose="00000500000000000000" pitchFamily="2" charset="0"/>
              </a:rPr>
              <a:t>www.Games4esl.com</a:t>
            </a:r>
          </a:p>
        </p:txBody>
      </p:sp>
      <p:sp>
        <p:nvSpPr>
          <p:cNvPr id="15" name="Hexagon 14"/>
          <p:cNvSpPr/>
          <p:nvPr/>
        </p:nvSpPr>
        <p:spPr>
          <a:xfrm>
            <a:off x="1518984" y="-52136"/>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3671634" y="11670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5786184" y="2386264"/>
            <a:ext cx="2743200" cy="2438400"/>
          </a:xfrm>
          <a:prstGeom prst="hexagon">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5786184" y="4824664"/>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3633534" y="360546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5805234" y="-52136"/>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1510192" y="2382572"/>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3671634" y="-1227223"/>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1518984" y="4786564"/>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a:off x="-614616" y="11670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a:off x="-652716" y="360546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p:nvSpPr>
        <p:spPr>
          <a:xfrm>
            <a:off x="-614616" y="-1201773"/>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p:nvSpPr>
        <p:spPr>
          <a:xfrm>
            <a:off x="3671634" y="6068689"/>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p:nvSpPr>
        <p:spPr>
          <a:xfrm>
            <a:off x="7938834" y="6043864"/>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p:cNvSpPr/>
          <p:nvPr/>
        </p:nvSpPr>
        <p:spPr>
          <a:xfrm>
            <a:off x="-595566" y="60438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p:cNvSpPr/>
          <p:nvPr/>
        </p:nvSpPr>
        <p:spPr>
          <a:xfrm>
            <a:off x="7957884" y="-1271336"/>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p:cNvSpPr/>
          <p:nvPr/>
        </p:nvSpPr>
        <p:spPr>
          <a:xfrm>
            <a:off x="7938834" y="3605464"/>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p:cNvSpPr/>
          <p:nvPr/>
        </p:nvSpPr>
        <p:spPr>
          <a:xfrm>
            <a:off x="7957884" y="1148014"/>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643560" y="5739064"/>
            <a:ext cx="2257425" cy="7620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Poppins SemiBold" panose="00000700000000000000" pitchFamily="2" charset="0"/>
                <a:cs typeface="Poppins SemiBold" panose="00000700000000000000" pitchFamily="2" charset="0"/>
              </a:rPr>
              <a:t>SHOW</a:t>
            </a:r>
            <a:endParaRPr lang="en-US" dirty="0">
              <a:latin typeface="Poppins SemiBold" panose="00000700000000000000" pitchFamily="2" charset="0"/>
              <a:cs typeface="Poppins SemiBold" panose="00000700000000000000" pitchFamily="2" charset="0"/>
            </a:endParaRPr>
          </a:p>
        </p:txBody>
      </p:sp>
      <p:sp>
        <p:nvSpPr>
          <p:cNvPr id="36" name="Hexagon 35">
            <a:extLst>
              <a:ext uri="{FF2B5EF4-FFF2-40B4-BE49-F238E27FC236}">
                <a16:creationId xmlns:a16="http://schemas.microsoft.com/office/drawing/2014/main" id="{528FBE18-FBC2-46FF-BF28-D06EE2918228}"/>
              </a:ext>
            </a:extLst>
          </p:cNvPr>
          <p:cNvSpPr/>
          <p:nvPr/>
        </p:nvSpPr>
        <p:spPr>
          <a:xfrm>
            <a:off x="10110533" y="-56900"/>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id="{22ACB376-50F1-4587-B109-0A898A5AB3FF}"/>
              </a:ext>
            </a:extLst>
          </p:cNvPr>
          <p:cNvSpPr/>
          <p:nvPr/>
        </p:nvSpPr>
        <p:spPr>
          <a:xfrm>
            <a:off x="10110534" y="2391026"/>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4FEC7ADA-8C24-4DFE-81CF-130158F1B5EB}"/>
              </a:ext>
            </a:extLst>
          </p:cNvPr>
          <p:cNvSpPr/>
          <p:nvPr/>
        </p:nvSpPr>
        <p:spPr>
          <a:xfrm>
            <a:off x="10105771" y="484371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97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7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par>
                          <p:cTn id="16" fill="hold">
                            <p:stCondLst>
                              <p:cond delay="2200"/>
                            </p:stCondLst>
                            <p:childTnLst>
                              <p:par>
                                <p:cTn id="17" presetID="10" presetClass="exit" presetSubtype="0" fill="hold" grpId="0" nodeType="afterEffect">
                                  <p:stCondLst>
                                    <p:cond delay="0"/>
                                  </p:stCondLst>
                                  <p:childTnLst>
                                    <p:animEffect transition="out" filter="fade">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childTnLst>
                          </p:cTn>
                        </p:par>
                        <p:par>
                          <p:cTn id="20" fill="hold">
                            <p:stCondLst>
                              <p:cond delay="2700"/>
                            </p:stCondLst>
                            <p:childTnLst>
                              <p:par>
                                <p:cTn id="21" presetID="10" presetClass="exit" presetSubtype="0" fill="hold" grpId="0" nodeType="afterEffect">
                                  <p:stCondLst>
                                    <p:cond delay="60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par>
                          <p:cTn id="24" fill="hold">
                            <p:stCondLst>
                              <p:cond delay="3800"/>
                            </p:stCondLst>
                            <p:childTnLst>
                              <p:par>
                                <p:cTn id="25" presetID="10" presetClass="exit" presetSubtype="0" fill="hold" grpId="0" nodeType="afterEffect">
                                  <p:stCondLst>
                                    <p:cond delay="0"/>
                                  </p:stCondLst>
                                  <p:childTnLst>
                                    <p:animEffect transition="out" filter="fade">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childTnLst>
                          </p:cTn>
                        </p:par>
                        <p:par>
                          <p:cTn id="28" fill="hold">
                            <p:stCondLst>
                              <p:cond delay="4300"/>
                            </p:stCondLst>
                            <p:childTnLst>
                              <p:par>
                                <p:cTn id="29" presetID="10" presetClass="exit" presetSubtype="0" fill="hold" grpId="0" nodeType="after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par>
                          <p:cTn id="32" fill="hold">
                            <p:stCondLst>
                              <p:cond delay="4800"/>
                            </p:stCondLst>
                            <p:childTnLst>
                              <p:par>
                                <p:cTn id="33" presetID="10" presetClass="exit" presetSubtype="0" fill="hold" grpId="0" nodeType="afterEffect">
                                  <p:stCondLst>
                                    <p:cond delay="50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par>
                          <p:cTn id="36" fill="hold">
                            <p:stCondLst>
                              <p:cond delay="5800"/>
                            </p:stCondLst>
                            <p:childTnLst>
                              <p:par>
                                <p:cTn id="37" presetID="10" presetClass="exit" presetSubtype="0" fill="hold" grpId="0" nodeType="afterEffect">
                                  <p:stCondLst>
                                    <p:cond delay="500"/>
                                  </p:stCondLst>
                                  <p:childTnLst>
                                    <p:animEffect transition="out" filter="fad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p:stCondLst>
                              <p:cond delay="6800"/>
                            </p:stCondLst>
                            <p:childTnLst>
                              <p:par>
                                <p:cTn id="41" presetID="10" presetClass="exit" presetSubtype="0" fill="hold" grpId="0" nodeType="afterEffect">
                                  <p:stCondLst>
                                    <p:cond delay="60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par>
                          <p:cTn id="44" fill="hold">
                            <p:stCondLst>
                              <p:cond delay="7900"/>
                            </p:stCondLst>
                            <p:childTnLst>
                              <p:par>
                                <p:cTn id="45" presetID="10" presetClass="exit" presetSubtype="0" fill="hold" grpId="0" nodeType="afterEffect">
                                  <p:stCondLst>
                                    <p:cond delay="30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childTnLst>
                          </p:cTn>
                        </p:par>
                        <p:par>
                          <p:cTn id="48" fill="hold">
                            <p:stCondLst>
                              <p:cond delay="8700"/>
                            </p:stCondLst>
                            <p:childTnLst>
                              <p:par>
                                <p:cTn id="49" presetID="10" presetClass="exit" presetSubtype="0" fill="hold" grpId="0" nodeType="after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childTnLst>
                          </p:cTn>
                        </p:par>
                        <p:par>
                          <p:cTn id="52" fill="hold">
                            <p:stCondLst>
                              <p:cond delay="9200"/>
                            </p:stCondLst>
                            <p:childTnLst>
                              <p:par>
                                <p:cTn id="53" presetID="10" presetClass="exit" presetSubtype="0" fill="hold" grpId="0" nodeType="afterEffect">
                                  <p:stCondLst>
                                    <p:cond delay="600"/>
                                  </p:stCondLst>
                                  <p:childTnLst>
                                    <p:animEffect transition="out" filter="fad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childTnLst>
                          </p:cTn>
                        </p:par>
                        <p:par>
                          <p:cTn id="56" fill="hold">
                            <p:stCondLst>
                              <p:cond delay="10300"/>
                            </p:stCondLst>
                            <p:childTnLst>
                              <p:par>
                                <p:cTn id="57" presetID="10" presetClass="exit" presetSubtype="0" fill="hold" grpId="0" nodeType="afterEffect">
                                  <p:stCondLst>
                                    <p:cond delay="500"/>
                                  </p:stCondLst>
                                  <p:childTnLst>
                                    <p:animEffect transition="out" filter="fade">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childTnLst>
                          </p:cTn>
                        </p:par>
                        <p:par>
                          <p:cTn id="60" fill="hold">
                            <p:stCondLst>
                              <p:cond delay="11300"/>
                            </p:stCondLst>
                            <p:childTnLst>
                              <p:par>
                                <p:cTn id="61" presetID="10" presetClass="exit" presetSubtype="0" fill="hold" grpId="0" nodeType="afterEffect">
                                  <p:stCondLst>
                                    <p:cond delay="50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par>
                          <p:cTn id="64" fill="hold">
                            <p:stCondLst>
                              <p:cond delay="12300"/>
                            </p:stCondLst>
                            <p:childTnLst>
                              <p:par>
                                <p:cTn id="65" presetID="10" presetClass="exit" presetSubtype="0" fill="hold" grpId="0" nodeType="afterEffect">
                                  <p:stCondLst>
                                    <p:cond delay="80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childTnLst>
                          </p:cTn>
                        </p:par>
                        <p:par>
                          <p:cTn id="68" fill="hold">
                            <p:stCondLst>
                              <p:cond delay="13600"/>
                            </p:stCondLst>
                            <p:childTnLst>
                              <p:par>
                                <p:cTn id="69" presetID="10" presetClass="exit" presetSubtype="0" fill="hold" grpId="0" nodeType="afterEffect">
                                  <p:stCondLst>
                                    <p:cond delay="500"/>
                                  </p:stCondLst>
                                  <p:childTnLst>
                                    <p:animEffect transition="out" filter="fade">
                                      <p:cBhvr>
                                        <p:cTn id="70" dur="500"/>
                                        <p:tgtEl>
                                          <p:spTgt spid="28"/>
                                        </p:tgtEl>
                                      </p:cBhvr>
                                    </p:animEffect>
                                    <p:set>
                                      <p:cBhvr>
                                        <p:cTn id="71" dur="1" fill="hold">
                                          <p:stCondLst>
                                            <p:cond delay="499"/>
                                          </p:stCondLst>
                                        </p:cTn>
                                        <p:tgtEl>
                                          <p:spTgt spid="28"/>
                                        </p:tgtEl>
                                        <p:attrNameLst>
                                          <p:attrName>style.visibility</p:attrName>
                                        </p:attrNameLst>
                                      </p:cBhvr>
                                      <p:to>
                                        <p:strVal val="hidden"/>
                                      </p:to>
                                    </p:set>
                                  </p:childTnLst>
                                </p:cTn>
                              </p:par>
                            </p:childTnLst>
                          </p:cTn>
                        </p:par>
                        <p:par>
                          <p:cTn id="72" fill="hold">
                            <p:stCondLst>
                              <p:cond delay="14600"/>
                            </p:stCondLst>
                            <p:childTnLst>
                              <p:par>
                                <p:cTn id="73" presetID="10" presetClass="exit" presetSubtype="0" fill="hold" grpId="0" nodeType="afterEffect">
                                  <p:stCondLst>
                                    <p:cond delay="600"/>
                                  </p:stCondLst>
                                  <p:childTnLst>
                                    <p:animEffect transition="out" filter="fade">
                                      <p:cBhvr>
                                        <p:cTn id="74" dur="500"/>
                                        <p:tgtEl>
                                          <p:spTgt spid="29"/>
                                        </p:tgtEl>
                                      </p:cBhvr>
                                    </p:animEffect>
                                    <p:set>
                                      <p:cBhvr>
                                        <p:cTn id="75" dur="1" fill="hold">
                                          <p:stCondLst>
                                            <p:cond delay="499"/>
                                          </p:stCondLst>
                                        </p:cTn>
                                        <p:tgtEl>
                                          <p:spTgt spid="29"/>
                                        </p:tgtEl>
                                        <p:attrNameLst>
                                          <p:attrName>style.visibility</p:attrName>
                                        </p:attrNameLst>
                                      </p:cBhvr>
                                      <p:to>
                                        <p:strVal val="hidden"/>
                                      </p:to>
                                    </p:set>
                                  </p:childTnLst>
                                </p:cTn>
                              </p:par>
                            </p:childTnLst>
                          </p:cTn>
                        </p:par>
                        <p:par>
                          <p:cTn id="76" fill="hold">
                            <p:stCondLst>
                              <p:cond delay="15700"/>
                            </p:stCondLst>
                            <p:childTnLst>
                              <p:par>
                                <p:cTn id="77" presetID="10" presetClass="exit" presetSubtype="0" fill="hold" grpId="0" nodeType="afterEffect">
                                  <p:stCondLst>
                                    <p:cond delay="700"/>
                                  </p:stCondLst>
                                  <p:childTnLst>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childTnLst>
                          </p:cTn>
                        </p:par>
                        <p:par>
                          <p:cTn id="80" fill="hold">
                            <p:stCondLst>
                              <p:cond delay="16900"/>
                            </p:stCondLst>
                            <p:childTnLst>
                              <p:par>
                                <p:cTn id="81" presetID="10" presetClass="exit" presetSubtype="0" fill="hold" grpId="0" nodeType="afterEffect">
                                  <p:stCondLst>
                                    <p:cond delay="800"/>
                                  </p:stCondLst>
                                  <p:childTnLst>
                                    <p:animEffect transition="out" filter="fade">
                                      <p:cBhvr>
                                        <p:cTn id="82" dur="500"/>
                                        <p:tgtEl>
                                          <p:spTgt spid="32"/>
                                        </p:tgtEl>
                                      </p:cBhvr>
                                    </p:animEffect>
                                    <p:set>
                                      <p:cBhvr>
                                        <p:cTn id="83" dur="1" fill="hold">
                                          <p:stCondLst>
                                            <p:cond delay="499"/>
                                          </p:stCondLst>
                                        </p:cTn>
                                        <p:tgtEl>
                                          <p:spTgt spid="32"/>
                                        </p:tgtEl>
                                        <p:attrNameLst>
                                          <p:attrName>style.visibility</p:attrName>
                                        </p:attrNameLst>
                                      </p:cBhvr>
                                      <p:to>
                                        <p:strVal val="hidden"/>
                                      </p:to>
                                    </p:set>
                                  </p:childTnLst>
                                </p:cTn>
                              </p:par>
                            </p:childTnLst>
                          </p:cTn>
                        </p:par>
                        <p:par>
                          <p:cTn id="84" fill="hold">
                            <p:stCondLst>
                              <p:cond delay="18200"/>
                            </p:stCondLst>
                            <p:childTnLst>
                              <p:par>
                                <p:cTn id="85" presetID="10" presetClass="exit" presetSubtype="0" fill="hold" grpId="0" nodeType="afterEffect">
                                  <p:stCondLst>
                                    <p:cond delay="900"/>
                                  </p:stCondLst>
                                  <p:childTnLst>
                                    <p:animEffect transition="out" filter="fade">
                                      <p:cBhvr>
                                        <p:cTn id="86" dur="500"/>
                                        <p:tgtEl>
                                          <p:spTgt spid="36"/>
                                        </p:tgtEl>
                                      </p:cBhvr>
                                    </p:animEffect>
                                    <p:set>
                                      <p:cBhvr>
                                        <p:cTn id="87" dur="1" fill="hold">
                                          <p:stCondLst>
                                            <p:cond delay="499"/>
                                          </p:stCondLst>
                                        </p:cTn>
                                        <p:tgtEl>
                                          <p:spTgt spid="36"/>
                                        </p:tgtEl>
                                        <p:attrNameLst>
                                          <p:attrName>style.visibility</p:attrName>
                                        </p:attrNameLst>
                                      </p:cBhvr>
                                      <p:to>
                                        <p:strVal val="hidden"/>
                                      </p:to>
                                    </p:set>
                                  </p:childTnLst>
                                </p:cTn>
                              </p:par>
                            </p:childTnLst>
                          </p:cTn>
                        </p:par>
                        <p:par>
                          <p:cTn id="88" fill="hold">
                            <p:stCondLst>
                              <p:cond delay="19600"/>
                            </p:stCondLst>
                            <p:childTnLst>
                              <p:par>
                                <p:cTn id="89" presetID="10" presetClass="exit" presetSubtype="0" fill="hold" grpId="0" nodeType="afterEffect">
                                  <p:stCondLst>
                                    <p:cond delay="0"/>
                                  </p:stCondLst>
                                  <p:childTnLst>
                                    <p:animEffect transition="out" filter="fade">
                                      <p:cBhvr>
                                        <p:cTn id="90" dur="500"/>
                                        <p:tgtEl>
                                          <p:spTgt spid="16"/>
                                        </p:tgtEl>
                                      </p:cBhvr>
                                    </p:animEffect>
                                    <p:set>
                                      <p:cBhvr>
                                        <p:cTn id="9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33"/>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1" nodeType="withEffect">
                                  <p:stCondLst>
                                    <p:cond delay="0"/>
                                  </p:stCondLst>
                                  <p:childTnLst>
                                    <p:set>
                                      <p:cBhvr>
                                        <p:cTn id="96" dur="1" fill="hold">
                                          <p:stCondLst>
                                            <p:cond delay="0"/>
                                          </p:stCondLst>
                                        </p:cTn>
                                        <p:tgtEl>
                                          <p:spTgt spid="34"/>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5"/>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8"/>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7"/>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6"/>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9"/>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0"/>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1"/>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22"/>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31"/>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3"/>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4"/>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5"/>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27"/>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8"/>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9"/>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30"/>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32"/>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36"/>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16"/>
                                        </p:tgtEl>
                                        <p:attrNameLst>
                                          <p:attrName>style.visibility</p:attrName>
                                        </p:attrNameLst>
                                      </p:cBhvr>
                                      <p:to>
                                        <p:strVal val="hidden"/>
                                      </p:to>
                                    </p:set>
                                  </p:childTnLst>
                                </p:cTn>
                              </p:par>
                              <p:par>
                                <p:cTn id="139" presetID="1" presetClass="exit" presetSubtype="0" fill="hold" grpId="0" nodeType="withEffect">
                                  <p:stCondLst>
                                    <p:cond delay="0"/>
                                  </p:stCondLst>
                                  <p:childTnLst>
                                    <p:set>
                                      <p:cBhvr>
                                        <p:cTn id="140"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4" grpId="0"/>
      <p:bldP spid="34" grpId="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6" grpId="0" animBg="1"/>
      <p:bldP spid="36" grpId="1" animBg="1"/>
      <p:bldP spid="37" grpId="0" animBg="1"/>
      <p:bldP spid="37" grpId="1" animBg="1"/>
      <p:bldP spid="38" grpId="0" animBg="1"/>
      <p:bldP spid="3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423984" y="6068689"/>
            <a:ext cx="4038600" cy="1077218"/>
          </a:xfrm>
          <a:prstGeom prst="rect">
            <a:avLst/>
          </a:prstGeom>
          <a:noFill/>
        </p:spPr>
        <p:txBody>
          <a:bodyPr wrap="square" rtlCol="0">
            <a:spAutoFit/>
          </a:bodyPr>
          <a:lstStyle/>
          <a:p>
            <a:pPr algn="ctr"/>
            <a:r>
              <a:rPr lang="en-US" sz="3200" b="1" dirty="0">
                <a:latin typeface="Patrick Hand" panose="00000500000000000000" pitchFamily="2" charset="0"/>
              </a:rPr>
              <a:t>www.Games4esl.com</a:t>
            </a:r>
          </a:p>
        </p:txBody>
      </p:sp>
      <p:pic>
        <p:nvPicPr>
          <p:cNvPr id="35" name="Picture 34">
            <a:extLst>
              <a:ext uri="{FF2B5EF4-FFF2-40B4-BE49-F238E27FC236}">
                <a16:creationId xmlns:a16="http://schemas.microsoft.com/office/drawing/2014/main" id="{42B3A5BE-7F8B-4D1C-8039-99FE6F08052D}"/>
              </a:ext>
            </a:extLst>
          </p:cNvPr>
          <p:cNvPicPr>
            <a:picLocks noChangeAspect="1"/>
          </p:cNvPicPr>
          <p:nvPr/>
        </p:nvPicPr>
        <p:blipFill>
          <a:blip r:embed="rId2"/>
          <a:stretch>
            <a:fillRect/>
          </a:stretch>
        </p:blipFill>
        <p:spPr>
          <a:xfrm>
            <a:off x="1575040" y="445260"/>
            <a:ext cx="8802194" cy="5196081"/>
          </a:xfrm>
          <a:prstGeom prst="rect">
            <a:avLst/>
          </a:prstGeom>
        </p:spPr>
      </p:pic>
      <p:sp>
        <p:nvSpPr>
          <p:cNvPr id="4" name="Rectangle 3"/>
          <p:cNvSpPr/>
          <p:nvPr/>
        </p:nvSpPr>
        <p:spPr>
          <a:xfrm>
            <a:off x="909384" y="-128336"/>
            <a:ext cx="9144000" cy="6858000"/>
          </a:xfrm>
          <a:prstGeom prst="rect">
            <a:avLst/>
          </a:pr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1518984" y="-52136"/>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3671634" y="11670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5786184" y="2386264"/>
            <a:ext cx="2743200" cy="2438400"/>
          </a:xfrm>
          <a:prstGeom prst="hexagon">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5786184" y="4824664"/>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3633534" y="360546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5805234" y="-52136"/>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1510192" y="2382572"/>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3671634" y="-1227223"/>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1518984" y="4786564"/>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a:off x="-614616" y="11670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a:off x="-652716" y="360546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p:nvSpPr>
        <p:spPr>
          <a:xfrm>
            <a:off x="-614616" y="-1201773"/>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p:nvSpPr>
        <p:spPr>
          <a:xfrm>
            <a:off x="3671634" y="6068689"/>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p:nvSpPr>
        <p:spPr>
          <a:xfrm>
            <a:off x="7938834" y="6043864"/>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p:cNvSpPr/>
          <p:nvPr/>
        </p:nvSpPr>
        <p:spPr>
          <a:xfrm>
            <a:off x="-595566" y="60438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p:cNvSpPr/>
          <p:nvPr/>
        </p:nvSpPr>
        <p:spPr>
          <a:xfrm>
            <a:off x="7957884" y="-1271336"/>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p:cNvSpPr/>
          <p:nvPr/>
        </p:nvSpPr>
        <p:spPr>
          <a:xfrm>
            <a:off x="7938834" y="3605464"/>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p:cNvSpPr/>
          <p:nvPr/>
        </p:nvSpPr>
        <p:spPr>
          <a:xfrm>
            <a:off x="7957884" y="1148014"/>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643560" y="5739064"/>
            <a:ext cx="2257425" cy="7620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Poppins SemiBold" panose="00000700000000000000" pitchFamily="2" charset="0"/>
                <a:cs typeface="Poppins SemiBold" panose="00000700000000000000" pitchFamily="2" charset="0"/>
              </a:rPr>
              <a:t>SHOW</a:t>
            </a:r>
            <a:endParaRPr lang="en-US" dirty="0">
              <a:latin typeface="Poppins SemiBold" panose="00000700000000000000" pitchFamily="2" charset="0"/>
              <a:cs typeface="Poppins SemiBold" panose="00000700000000000000" pitchFamily="2" charset="0"/>
            </a:endParaRPr>
          </a:p>
        </p:txBody>
      </p:sp>
      <p:sp>
        <p:nvSpPr>
          <p:cNvPr id="36" name="Hexagon 35">
            <a:extLst>
              <a:ext uri="{FF2B5EF4-FFF2-40B4-BE49-F238E27FC236}">
                <a16:creationId xmlns:a16="http://schemas.microsoft.com/office/drawing/2014/main" id="{528FBE18-FBC2-46FF-BF28-D06EE2918228}"/>
              </a:ext>
            </a:extLst>
          </p:cNvPr>
          <p:cNvSpPr/>
          <p:nvPr/>
        </p:nvSpPr>
        <p:spPr>
          <a:xfrm>
            <a:off x="10110533" y="-56900"/>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id="{22ACB376-50F1-4587-B109-0A898A5AB3FF}"/>
              </a:ext>
            </a:extLst>
          </p:cNvPr>
          <p:cNvSpPr/>
          <p:nvPr/>
        </p:nvSpPr>
        <p:spPr>
          <a:xfrm>
            <a:off x="10110534" y="2391026"/>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4FEC7ADA-8C24-4DFE-81CF-130158F1B5EB}"/>
              </a:ext>
            </a:extLst>
          </p:cNvPr>
          <p:cNvSpPr/>
          <p:nvPr/>
        </p:nvSpPr>
        <p:spPr>
          <a:xfrm>
            <a:off x="10105771" y="484371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9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6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1600"/>
                            </p:stCondLst>
                            <p:childTnLst>
                              <p:par>
                                <p:cTn id="13" presetID="10" presetClass="exit" presetSubtype="0" fill="hold" grpId="0" nodeType="after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par>
                          <p:cTn id="16" fill="hold">
                            <p:stCondLst>
                              <p:cond delay="2100"/>
                            </p:stCondLst>
                            <p:childTnLst>
                              <p:par>
                                <p:cTn id="17" presetID="10" presetClass="exit" presetSubtype="0" fill="hold" grpId="0" nodeType="afterEffect">
                                  <p:stCondLst>
                                    <p:cond delay="70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par>
                          <p:cTn id="20" fill="hold">
                            <p:stCondLst>
                              <p:cond delay="3300"/>
                            </p:stCondLst>
                            <p:childTnLst>
                              <p:par>
                                <p:cTn id="21" presetID="10" presetClass="exit" presetSubtype="0" fill="hold" grpId="0" nodeType="afterEffect">
                                  <p:stCondLst>
                                    <p:cond delay="0"/>
                                  </p:stCondLst>
                                  <p:childTnLst>
                                    <p:animEffect transition="out" filter="fade">
                                      <p:cBhvr>
                                        <p:cTn id="22" dur="500"/>
                                        <p:tgtEl>
                                          <p:spTgt spid="38"/>
                                        </p:tgtEl>
                                      </p:cBhvr>
                                    </p:animEffect>
                                    <p:set>
                                      <p:cBhvr>
                                        <p:cTn id="23" dur="1" fill="hold">
                                          <p:stCondLst>
                                            <p:cond delay="499"/>
                                          </p:stCondLst>
                                        </p:cTn>
                                        <p:tgtEl>
                                          <p:spTgt spid="38"/>
                                        </p:tgtEl>
                                        <p:attrNameLst>
                                          <p:attrName>style.visibility</p:attrName>
                                        </p:attrNameLst>
                                      </p:cBhvr>
                                      <p:to>
                                        <p:strVal val="hidden"/>
                                      </p:to>
                                    </p:set>
                                  </p:childTnLst>
                                </p:cTn>
                              </p:par>
                            </p:childTnLst>
                          </p:cTn>
                        </p:par>
                        <p:par>
                          <p:cTn id="24" fill="hold">
                            <p:stCondLst>
                              <p:cond delay="3800"/>
                            </p:stCondLst>
                            <p:childTnLst>
                              <p:par>
                                <p:cTn id="25" presetID="10" presetClass="exit" presetSubtype="0" fill="hold" grpId="0" nodeType="afterEffect">
                                  <p:stCondLst>
                                    <p:cond delay="60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par>
                          <p:cTn id="28" fill="hold">
                            <p:stCondLst>
                              <p:cond delay="4900"/>
                            </p:stCondLst>
                            <p:childTnLst>
                              <p:par>
                                <p:cTn id="29" presetID="10" presetClass="exit" presetSubtype="0" fill="hold" grpId="0" nodeType="afterEffect">
                                  <p:stCondLst>
                                    <p:cond delay="0"/>
                                  </p:stCondLst>
                                  <p:childTnLst>
                                    <p:animEffect transition="out" filter="fad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par>
                          <p:cTn id="32" fill="hold">
                            <p:stCondLst>
                              <p:cond delay="5400"/>
                            </p:stCondLst>
                            <p:childTnLst>
                              <p:par>
                                <p:cTn id="33" presetID="10" presetClass="exit" presetSubtype="0" fill="hold" grpId="0" nodeType="afterEffect">
                                  <p:stCondLst>
                                    <p:cond delay="0"/>
                                  </p:stCondLst>
                                  <p:childTnLst>
                                    <p:animEffect transition="out" filter="fade">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childTnLst>
                          </p:cTn>
                        </p:par>
                        <p:par>
                          <p:cTn id="36" fill="hold">
                            <p:stCondLst>
                              <p:cond delay="5900"/>
                            </p:stCondLst>
                            <p:childTnLst>
                              <p:par>
                                <p:cTn id="37" presetID="10" presetClass="exit" presetSubtype="0" fill="hold" grpId="0" nodeType="afterEffect">
                                  <p:stCondLst>
                                    <p:cond delay="50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par>
                          <p:cTn id="40" fill="hold">
                            <p:stCondLst>
                              <p:cond delay="6900"/>
                            </p:stCondLst>
                            <p:childTnLst>
                              <p:par>
                                <p:cTn id="41" presetID="10" presetClass="exit" presetSubtype="0" fill="hold" grpId="0" nodeType="afterEffect">
                                  <p:stCondLst>
                                    <p:cond delay="50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par>
                          <p:cTn id="44" fill="hold">
                            <p:stCondLst>
                              <p:cond delay="7900"/>
                            </p:stCondLst>
                            <p:childTnLst>
                              <p:par>
                                <p:cTn id="45" presetID="10" presetClass="exit" presetSubtype="0" fill="hold" grpId="0" nodeType="afterEffect">
                                  <p:stCondLst>
                                    <p:cond delay="60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par>
                          <p:cTn id="48" fill="hold">
                            <p:stCondLst>
                              <p:cond delay="9000"/>
                            </p:stCondLst>
                            <p:childTnLst>
                              <p:par>
                                <p:cTn id="49" presetID="10" presetClass="exit" presetSubtype="0" fill="hold" grpId="0" nodeType="afterEffect">
                                  <p:stCondLst>
                                    <p:cond delay="30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childTnLst>
                          </p:cTn>
                        </p:par>
                        <p:par>
                          <p:cTn id="52" fill="hold">
                            <p:stCondLst>
                              <p:cond delay="9800"/>
                            </p:stCondLst>
                            <p:childTnLst>
                              <p:par>
                                <p:cTn id="53" presetID="10" presetClass="exit" presetSubtype="0" fill="hold" grpId="0" nodeType="after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par>
                          <p:cTn id="56" fill="hold">
                            <p:stCondLst>
                              <p:cond delay="10300"/>
                            </p:stCondLst>
                            <p:childTnLst>
                              <p:par>
                                <p:cTn id="57" presetID="10" presetClass="exit" presetSubtype="0" fill="hold" grpId="0" nodeType="afterEffect">
                                  <p:stCondLst>
                                    <p:cond delay="600"/>
                                  </p:stCondLst>
                                  <p:childTnLst>
                                    <p:animEffect transition="out" filter="fade">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childTnLst>
                          </p:cTn>
                        </p:par>
                        <p:par>
                          <p:cTn id="60" fill="hold">
                            <p:stCondLst>
                              <p:cond delay="11400"/>
                            </p:stCondLst>
                            <p:childTnLst>
                              <p:par>
                                <p:cTn id="61" presetID="10" presetClass="exit" presetSubtype="0" fill="hold" grpId="0" nodeType="afterEffect">
                                  <p:stCondLst>
                                    <p:cond delay="50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childTnLst>
                          </p:cTn>
                        </p:par>
                        <p:par>
                          <p:cTn id="64" fill="hold">
                            <p:stCondLst>
                              <p:cond delay="12400"/>
                            </p:stCondLst>
                            <p:childTnLst>
                              <p:par>
                                <p:cTn id="65" presetID="10" presetClass="exit" presetSubtype="0" fill="hold" grpId="0" nodeType="afterEffect">
                                  <p:stCondLst>
                                    <p:cond delay="500"/>
                                  </p:stCondLst>
                                  <p:childTnLst>
                                    <p:animEffect transition="out" filter="fade">
                                      <p:cBhvr>
                                        <p:cTn id="66" dur="500"/>
                                        <p:tgtEl>
                                          <p:spTgt spid="25"/>
                                        </p:tgtEl>
                                      </p:cBhvr>
                                    </p:animEffect>
                                    <p:set>
                                      <p:cBhvr>
                                        <p:cTn id="67" dur="1" fill="hold">
                                          <p:stCondLst>
                                            <p:cond delay="499"/>
                                          </p:stCondLst>
                                        </p:cTn>
                                        <p:tgtEl>
                                          <p:spTgt spid="25"/>
                                        </p:tgtEl>
                                        <p:attrNameLst>
                                          <p:attrName>style.visibility</p:attrName>
                                        </p:attrNameLst>
                                      </p:cBhvr>
                                      <p:to>
                                        <p:strVal val="hidden"/>
                                      </p:to>
                                    </p:set>
                                  </p:childTnLst>
                                </p:cTn>
                              </p:par>
                            </p:childTnLst>
                          </p:cTn>
                        </p:par>
                        <p:par>
                          <p:cTn id="68" fill="hold">
                            <p:stCondLst>
                              <p:cond delay="13400"/>
                            </p:stCondLst>
                            <p:childTnLst>
                              <p:par>
                                <p:cTn id="69" presetID="10" presetClass="exit" presetSubtype="0" fill="hold" grpId="0" nodeType="afterEffect">
                                  <p:stCondLst>
                                    <p:cond delay="80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childTnLst>
                          </p:cTn>
                        </p:par>
                        <p:par>
                          <p:cTn id="72" fill="hold">
                            <p:stCondLst>
                              <p:cond delay="14700"/>
                            </p:stCondLst>
                            <p:childTnLst>
                              <p:par>
                                <p:cTn id="73" presetID="10" presetClass="exit" presetSubtype="0" fill="hold" grpId="0" nodeType="afterEffect">
                                  <p:stCondLst>
                                    <p:cond delay="500"/>
                                  </p:stCondLst>
                                  <p:childTnLst>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childTnLst>
                          </p:cTn>
                        </p:par>
                        <p:par>
                          <p:cTn id="76" fill="hold">
                            <p:stCondLst>
                              <p:cond delay="15700"/>
                            </p:stCondLst>
                            <p:childTnLst>
                              <p:par>
                                <p:cTn id="77" presetID="10" presetClass="exit" presetSubtype="0" fill="hold" grpId="0" nodeType="afterEffect">
                                  <p:stCondLst>
                                    <p:cond delay="60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childTnLst>
                          </p:cTn>
                        </p:par>
                        <p:par>
                          <p:cTn id="80" fill="hold">
                            <p:stCondLst>
                              <p:cond delay="16800"/>
                            </p:stCondLst>
                            <p:childTnLst>
                              <p:par>
                                <p:cTn id="81" presetID="10" presetClass="exit" presetSubtype="0" fill="hold" grpId="0" nodeType="afterEffect">
                                  <p:stCondLst>
                                    <p:cond delay="700"/>
                                  </p:stCondLst>
                                  <p:childTnLst>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childTnLst>
                          </p:cTn>
                        </p:par>
                        <p:par>
                          <p:cTn id="84" fill="hold">
                            <p:stCondLst>
                              <p:cond delay="18000"/>
                            </p:stCondLst>
                            <p:childTnLst>
                              <p:par>
                                <p:cTn id="85" presetID="10" presetClass="exit" presetSubtype="0" fill="hold" grpId="0" nodeType="afterEffect">
                                  <p:stCondLst>
                                    <p:cond delay="800"/>
                                  </p:stCondLst>
                                  <p:childTnLst>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childTnLst>
                          </p:cTn>
                        </p:par>
                        <p:par>
                          <p:cTn id="88" fill="hold">
                            <p:stCondLst>
                              <p:cond delay="19300"/>
                            </p:stCondLst>
                            <p:childTnLst>
                              <p:par>
                                <p:cTn id="89" presetID="10" presetClass="exit" presetSubtype="0" fill="hold" grpId="0" nodeType="afterEffect">
                                  <p:stCondLst>
                                    <p:cond delay="900"/>
                                  </p:stCondLst>
                                  <p:childTnLst>
                                    <p:animEffect transition="out" filter="fade">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childTnLst>
                          </p:cTn>
                        </p:par>
                        <p:par>
                          <p:cTn id="92" fill="hold">
                            <p:stCondLst>
                              <p:cond delay="20700"/>
                            </p:stCondLst>
                            <p:childTnLst>
                              <p:par>
                                <p:cTn id="93" presetID="10" presetClass="exit" presetSubtype="0" fill="hold" grpId="0" nodeType="after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6" restart="whenNotActive" fill="hold" evtFilter="cancelBubble" nodeType="interactiveSeq">
                <p:stCondLst>
                  <p:cond evt="onClick" delay="0">
                    <p:tgtEl>
                      <p:spTgt spid="33"/>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grpId="1" nodeType="withEffect">
                                  <p:stCondLst>
                                    <p:cond delay="0"/>
                                  </p:stCondLst>
                                  <p:childTnLst>
                                    <p:set>
                                      <p:cBhvr>
                                        <p:cTn id="100" dur="1" fill="hold">
                                          <p:stCondLst>
                                            <p:cond delay="0"/>
                                          </p:stCondLst>
                                        </p:cTn>
                                        <p:tgtEl>
                                          <p:spTgt spid="3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4"/>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8"/>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5"/>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7"/>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7"/>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6"/>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9"/>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20"/>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1"/>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31"/>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23"/>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4"/>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5"/>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27"/>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28"/>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29"/>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30"/>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36"/>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6"/>
                                        </p:tgtEl>
                                        <p:attrNameLst>
                                          <p:attrName>style.visibility</p:attrName>
                                        </p:attrNameLst>
                                      </p:cBhvr>
                                      <p:to>
                                        <p:strVal val="hidden"/>
                                      </p:to>
                                    </p:set>
                                  </p:childTnLst>
                                </p:cTn>
                              </p:par>
                              <p:par>
                                <p:cTn id="145" presetID="1" presetClass="exit" presetSubtype="0" fill="hold" grpId="0" nodeType="withEffect">
                                  <p:stCondLst>
                                    <p:cond delay="0"/>
                                  </p:stCondLst>
                                  <p:childTnLst>
                                    <p:set>
                                      <p:cBhvr>
                                        <p:cTn id="146"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4" grpId="0"/>
      <p:bldP spid="34" grpId="1"/>
      <p:bldP spid="4" grpId="0" animBg="1"/>
      <p:bldP spid="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6" grpId="0" animBg="1"/>
      <p:bldP spid="36" grpId="1" animBg="1"/>
      <p:bldP spid="37" grpId="0" animBg="1"/>
      <p:bldP spid="37" grpId="1" animBg="1"/>
      <p:bldP spid="38" grpId="0" animBg="1"/>
      <p:bldP spid="3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294" y="-671723"/>
            <a:ext cx="8197691" cy="7652792"/>
          </a:xfrm>
          <a:prstGeom prst="rect">
            <a:avLst/>
          </a:prstGeom>
        </p:spPr>
      </p:pic>
      <p:sp>
        <p:nvSpPr>
          <p:cNvPr id="34" name="TextBox 33"/>
          <p:cNvSpPr txBox="1"/>
          <p:nvPr/>
        </p:nvSpPr>
        <p:spPr>
          <a:xfrm>
            <a:off x="3423984" y="6068689"/>
            <a:ext cx="4038600" cy="1077218"/>
          </a:xfrm>
          <a:prstGeom prst="rect">
            <a:avLst/>
          </a:prstGeom>
          <a:noFill/>
        </p:spPr>
        <p:txBody>
          <a:bodyPr wrap="square" rtlCol="0">
            <a:spAutoFit/>
          </a:bodyPr>
          <a:lstStyle/>
          <a:p>
            <a:pPr algn="ctr"/>
            <a:r>
              <a:rPr lang="en-US" sz="3200" b="1" dirty="0">
                <a:latin typeface="Patrick Hand" panose="00000500000000000000" pitchFamily="2" charset="0"/>
              </a:rPr>
              <a:t>www.Games4esl.com</a:t>
            </a:r>
          </a:p>
        </p:txBody>
      </p:sp>
      <p:sp>
        <p:nvSpPr>
          <p:cNvPr id="4" name="Rectangle 3"/>
          <p:cNvSpPr/>
          <p:nvPr/>
        </p:nvSpPr>
        <p:spPr>
          <a:xfrm>
            <a:off x="909384" y="-128336"/>
            <a:ext cx="9144000" cy="6858000"/>
          </a:xfrm>
          <a:prstGeom prst="rect">
            <a:avLst/>
          </a:pr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1518984" y="-52136"/>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3671623" y="11670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5786184" y="2386264"/>
            <a:ext cx="2743200" cy="2438400"/>
          </a:xfrm>
          <a:prstGeom prst="hexagon">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5786184" y="4824664"/>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3633534" y="360546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5805234" y="-52136"/>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1510192" y="2382572"/>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3671634" y="-1227223"/>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1518984" y="4786564"/>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a:off x="-614616" y="11670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a:off x="-652716" y="360546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p:nvSpPr>
        <p:spPr>
          <a:xfrm>
            <a:off x="-614616" y="-1201773"/>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p:nvSpPr>
        <p:spPr>
          <a:xfrm>
            <a:off x="3671634" y="6068689"/>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p:nvSpPr>
        <p:spPr>
          <a:xfrm>
            <a:off x="7938834" y="6043864"/>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p:cNvSpPr/>
          <p:nvPr/>
        </p:nvSpPr>
        <p:spPr>
          <a:xfrm>
            <a:off x="-595566" y="60438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p:cNvSpPr/>
          <p:nvPr/>
        </p:nvSpPr>
        <p:spPr>
          <a:xfrm>
            <a:off x="7957884" y="-1271336"/>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p:cNvSpPr/>
          <p:nvPr/>
        </p:nvSpPr>
        <p:spPr>
          <a:xfrm>
            <a:off x="7938834" y="3605464"/>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p:cNvSpPr/>
          <p:nvPr/>
        </p:nvSpPr>
        <p:spPr>
          <a:xfrm>
            <a:off x="7957884" y="1148014"/>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643560" y="5739064"/>
            <a:ext cx="2257425" cy="7620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Poppins SemiBold" panose="00000700000000000000" pitchFamily="2" charset="0"/>
                <a:cs typeface="Poppins SemiBold" panose="00000700000000000000" pitchFamily="2" charset="0"/>
              </a:rPr>
              <a:t>SHOW</a:t>
            </a:r>
            <a:endParaRPr lang="en-US" dirty="0">
              <a:latin typeface="Poppins SemiBold" panose="00000700000000000000" pitchFamily="2" charset="0"/>
              <a:cs typeface="Poppins SemiBold" panose="00000700000000000000" pitchFamily="2" charset="0"/>
            </a:endParaRPr>
          </a:p>
        </p:txBody>
      </p:sp>
      <p:sp>
        <p:nvSpPr>
          <p:cNvPr id="36" name="Hexagon 35">
            <a:extLst>
              <a:ext uri="{FF2B5EF4-FFF2-40B4-BE49-F238E27FC236}">
                <a16:creationId xmlns:a16="http://schemas.microsoft.com/office/drawing/2014/main" id="{528FBE18-FBC2-46FF-BF28-D06EE2918228}"/>
              </a:ext>
            </a:extLst>
          </p:cNvPr>
          <p:cNvSpPr/>
          <p:nvPr/>
        </p:nvSpPr>
        <p:spPr>
          <a:xfrm>
            <a:off x="10110533" y="-56900"/>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id="{22ACB376-50F1-4587-B109-0A898A5AB3FF}"/>
              </a:ext>
            </a:extLst>
          </p:cNvPr>
          <p:cNvSpPr/>
          <p:nvPr/>
        </p:nvSpPr>
        <p:spPr>
          <a:xfrm>
            <a:off x="10110534" y="2391026"/>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4FEC7ADA-8C24-4DFE-81CF-130158F1B5EB}"/>
              </a:ext>
            </a:extLst>
          </p:cNvPr>
          <p:cNvSpPr/>
          <p:nvPr/>
        </p:nvSpPr>
        <p:spPr>
          <a:xfrm>
            <a:off x="10105771" y="484371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35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6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1600"/>
                            </p:stCondLst>
                            <p:childTnLst>
                              <p:par>
                                <p:cTn id="13" presetID="10" presetClass="exit" presetSubtype="0" fill="hold" grpId="0" nodeType="after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par>
                          <p:cTn id="16" fill="hold">
                            <p:stCondLst>
                              <p:cond delay="2100"/>
                            </p:stCondLst>
                            <p:childTnLst>
                              <p:par>
                                <p:cTn id="17" presetID="10" presetClass="exit" presetSubtype="0" fill="hold" grpId="0" nodeType="afterEffect">
                                  <p:stCondLst>
                                    <p:cond delay="70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par>
                          <p:cTn id="20" fill="hold">
                            <p:stCondLst>
                              <p:cond delay="3300"/>
                            </p:stCondLst>
                            <p:childTnLst>
                              <p:par>
                                <p:cTn id="21" presetID="10" presetClass="exit" presetSubtype="0" fill="hold" grpId="0" nodeType="afterEffect">
                                  <p:stCondLst>
                                    <p:cond delay="0"/>
                                  </p:stCondLst>
                                  <p:childTnLst>
                                    <p:animEffect transition="out" filter="fade">
                                      <p:cBhvr>
                                        <p:cTn id="22" dur="500"/>
                                        <p:tgtEl>
                                          <p:spTgt spid="38"/>
                                        </p:tgtEl>
                                      </p:cBhvr>
                                    </p:animEffect>
                                    <p:set>
                                      <p:cBhvr>
                                        <p:cTn id="23" dur="1" fill="hold">
                                          <p:stCondLst>
                                            <p:cond delay="499"/>
                                          </p:stCondLst>
                                        </p:cTn>
                                        <p:tgtEl>
                                          <p:spTgt spid="38"/>
                                        </p:tgtEl>
                                        <p:attrNameLst>
                                          <p:attrName>style.visibility</p:attrName>
                                        </p:attrNameLst>
                                      </p:cBhvr>
                                      <p:to>
                                        <p:strVal val="hidden"/>
                                      </p:to>
                                    </p:set>
                                  </p:childTnLst>
                                </p:cTn>
                              </p:par>
                            </p:childTnLst>
                          </p:cTn>
                        </p:par>
                        <p:par>
                          <p:cTn id="24" fill="hold">
                            <p:stCondLst>
                              <p:cond delay="3800"/>
                            </p:stCondLst>
                            <p:childTnLst>
                              <p:par>
                                <p:cTn id="25" presetID="10" presetClass="exit" presetSubtype="0" fill="hold" grpId="0" nodeType="afterEffect">
                                  <p:stCondLst>
                                    <p:cond delay="60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par>
                          <p:cTn id="28" fill="hold">
                            <p:stCondLst>
                              <p:cond delay="4900"/>
                            </p:stCondLst>
                            <p:childTnLst>
                              <p:par>
                                <p:cTn id="29" presetID="10" presetClass="exit" presetSubtype="0" fill="hold" grpId="0" nodeType="afterEffect">
                                  <p:stCondLst>
                                    <p:cond delay="0"/>
                                  </p:stCondLst>
                                  <p:childTnLst>
                                    <p:animEffect transition="out" filter="fad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par>
                          <p:cTn id="32" fill="hold">
                            <p:stCondLst>
                              <p:cond delay="5400"/>
                            </p:stCondLst>
                            <p:childTnLst>
                              <p:par>
                                <p:cTn id="33" presetID="10" presetClass="exit" presetSubtype="0" fill="hold" grpId="0" nodeType="afterEffect">
                                  <p:stCondLst>
                                    <p:cond delay="0"/>
                                  </p:stCondLst>
                                  <p:childTnLst>
                                    <p:animEffect transition="out" filter="fade">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childTnLst>
                          </p:cTn>
                        </p:par>
                        <p:par>
                          <p:cTn id="36" fill="hold">
                            <p:stCondLst>
                              <p:cond delay="5900"/>
                            </p:stCondLst>
                            <p:childTnLst>
                              <p:par>
                                <p:cTn id="37" presetID="10" presetClass="exit" presetSubtype="0" fill="hold" grpId="0" nodeType="afterEffect">
                                  <p:stCondLst>
                                    <p:cond delay="50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par>
                          <p:cTn id="40" fill="hold">
                            <p:stCondLst>
                              <p:cond delay="6900"/>
                            </p:stCondLst>
                            <p:childTnLst>
                              <p:par>
                                <p:cTn id="41" presetID="10" presetClass="exit" presetSubtype="0" fill="hold" grpId="0" nodeType="afterEffect">
                                  <p:stCondLst>
                                    <p:cond delay="50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par>
                          <p:cTn id="44" fill="hold">
                            <p:stCondLst>
                              <p:cond delay="7900"/>
                            </p:stCondLst>
                            <p:childTnLst>
                              <p:par>
                                <p:cTn id="45" presetID="10" presetClass="exit" presetSubtype="0" fill="hold" grpId="0" nodeType="afterEffect">
                                  <p:stCondLst>
                                    <p:cond delay="60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par>
                          <p:cTn id="48" fill="hold">
                            <p:stCondLst>
                              <p:cond delay="9000"/>
                            </p:stCondLst>
                            <p:childTnLst>
                              <p:par>
                                <p:cTn id="49" presetID="10" presetClass="exit" presetSubtype="0" fill="hold" grpId="0" nodeType="afterEffect">
                                  <p:stCondLst>
                                    <p:cond delay="30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childTnLst>
                          </p:cTn>
                        </p:par>
                        <p:par>
                          <p:cTn id="52" fill="hold">
                            <p:stCondLst>
                              <p:cond delay="9800"/>
                            </p:stCondLst>
                            <p:childTnLst>
                              <p:par>
                                <p:cTn id="53" presetID="10" presetClass="exit" presetSubtype="0" fill="hold" grpId="0" nodeType="after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par>
                          <p:cTn id="56" fill="hold">
                            <p:stCondLst>
                              <p:cond delay="10300"/>
                            </p:stCondLst>
                            <p:childTnLst>
                              <p:par>
                                <p:cTn id="57" presetID="10" presetClass="exit" presetSubtype="0" fill="hold" grpId="0" nodeType="afterEffect">
                                  <p:stCondLst>
                                    <p:cond delay="600"/>
                                  </p:stCondLst>
                                  <p:childTnLst>
                                    <p:animEffect transition="out" filter="fade">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childTnLst>
                          </p:cTn>
                        </p:par>
                        <p:par>
                          <p:cTn id="60" fill="hold">
                            <p:stCondLst>
                              <p:cond delay="11400"/>
                            </p:stCondLst>
                            <p:childTnLst>
                              <p:par>
                                <p:cTn id="61" presetID="10" presetClass="exit" presetSubtype="0" fill="hold" grpId="0" nodeType="afterEffect">
                                  <p:stCondLst>
                                    <p:cond delay="50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childTnLst>
                          </p:cTn>
                        </p:par>
                        <p:par>
                          <p:cTn id="64" fill="hold">
                            <p:stCondLst>
                              <p:cond delay="12400"/>
                            </p:stCondLst>
                            <p:childTnLst>
                              <p:par>
                                <p:cTn id="65" presetID="10" presetClass="exit" presetSubtype="0" fill="hold" grpId="0" nodeType="afterEffect">
                                  <p:stCondLst>
                                    <p:cond delay="500"/>
                                  </p:stCondLst>
                                  <p:childTnLst>
                                    <p:animEffect transition="out" filter="fade">
                                      <p:cBhvr>
                                        <p:cTn id="66" dur="500"/>
                                        <p:tgtEl>
                                          <p:spTgt spid="25"/>
                                        </p:tgtEl>
                                      </p:cBhvr>
                                    </p:animEffect>
                                    <p:set>
                                      <p:cBhvr>
                                        <p:cTn id="67" dur="1" fill="hold">
                                          <p:stCondLst>
                                            <p:cond delay="499"/>
                                          </p:stCondLst>
                                        </p:cTn>
                                        <p:tgtEl>
                                          <p:spTgt spid="25"/>
                                        </p:tgtEl>
                                        <p:attrNameLst>
                                          <p:attrName>style.visibility</p:attrName>
                                        </p:attrNameLst>
                                      </p:cBhvr>
                                      <p:to>
                                        <p:strVal val="hidden"/>
                                      </p:to>
                                    </p:set>
                                  </p:childTnLst>
                                </p:cTn>
                              </p:par>
                            </p:childTnLst>
                          </p:cTn>
                        </p:par>
                        <p:par>
                          <p:cTn id="68" fill="hold">
                            <p:stCondLst>
                              <p:cond delay="13400"/>
                            </p:stCondLst>
                            <p:childTnLst>
                              <p:par>
                                <p:cTn id="69" presetID="10" presetClass="exit" presetSubtype="0" fill="hold" grpId="0" nodeType="afterEffect">
                                  <p:stCondLst>
                                    <p:cond delay="80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childTnLst>
                          </p:cTn>
                        </p:par>
                        <p:par>
                          <p:cTn id="72" fill="hold">
                            <p:stCondLst>
                              <p:cond delay="14700"/>
                            </p:stCondLst>
                            <p:childTnLst>
                              <p:par>
                                <p:cTn id="73" presetID="10" presetClass="exit" presetSubtype="0" fill="hold" grpId="0" nodeType="afterEffect">
                                  <p:stCondLst>
                                    <p:cond delay="500"/>
                                  </p:stCondLst>
                                  <p:childTnLst>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childTnLst>
                          </p:cTn>
                        </p:par>
                        <p:par>
                          <p:cTn id="76" fill="hold">
                            <p:stCondLst>
                              <p:cond delay="15700"/>
                            </p:stCondLst>
                            <p:childTnLst>
                              <p:par>
                                <p:cTn id="77" presetID="10" presetClass="exit" presetSubtype="0" fill="hold" grpId="0" nodeType="afterEffect">
                                  <p:stCondLst>
                                    <p:cond delay="60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childTnLst>
                          </p:cTn>
                        </p:par>
                        <p:par>
                          <p:cTn id="80" fill="hold">
                            <p:stCondLst>
                              <p:cond delay="16800"/>
                            </p:stCondLst>
                            <p:childTnLst>
                              <p:par>
                                <p:cTn id="81" presetID="10" presetClass="exit" presetSubtype="0" fill="hold" grpId="0" nodeType="afterEffect">
                                  <p:stCondLst>
                                    <p:cond delay="700"/>
                                  </p:stCondLst>
                                  <p:childTnLst>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childTnLst>
                          </p:cTn>
                        </p:par>
                        <p:par>
                          <p:cTn id="84" fill="hold">
                            <p:stCondLst>
                              <p:cond delay="18000"/>
                            </p:stCondLst>
                            <p:childTnLst>
                              <p:par>
                                <p:cTn id="85" presetID="10" presetClass="exit" presetSubtype="0" fill="hold" grpId="0" nodeType="afterEffect">
                                  <p:stCondLst>
                                    <p:cond delay="800"/>
                                  </p:stCondLst>
                                  <p:childTnLst>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childTnLst>
                          </p:cTn>
                        </p:par>
                        <p:par>
                          <p:cTn id="88" fill="hold">
                            <p:stCondLst>
                              <p:cond delay="19300"/>
                            </p:stCondLst>
                            <p:childTnLst>
                              <p:par>
                                <p:cTn id="89" presetID="10" presetClass="exit" presetSubtype="0" fill="hold" grpId="0" nodeType="afterEffect">
                                  <p:stCondLst>
                                    <p:cond delay="900"/>
                                  </p:stCondLst>
                                  <p:childTnLst>
                                    <p:animEffect transition="out" filter="fade">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childTnLst>
                          </p:cTn>
                        </p:par>
                        <p:par>
                          <p:cTn id="92" fill="hold">
                            <p:stCondLst>
                              <p:cond delay="20700"/>
                            </p:stCondLst>
                            <p:childTnLst>
                              <p:par>
                                <p:cTn id="93" presetID="10" presetClass="exit" presetSubtype="0" fill="hold" grpId="0" nodeType="after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6" restart="whenNotActive" fill="hold" evtFilter="cancelBubble" nodeType="interactiveSeq">
                <p:stCondLst>
                  <p:cond evt="onClick" delay="0">
                    <p:tgtEl>
                      <p:spTgt spid="33"/>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grpId="1" nodeType="withEffect">
                                  <p:stCondLst>
                                    <p:cond delay="0"/>
                                  </p:stCondLst>
                                  <p:childTnLst>
                                    <p:set>
                                      <p:cBhvr>
                                        <p:cTn id="100" dur="1" fill="hold">
                                          <p:stCondLst>
                                            <p:cond delay="0"/>
                                          </p:stCondLst>
                                        </p:cTn>
                                        <p:tgtEl>
                                          <p:spTgt spid="3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4"/>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8"/>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5"/>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7"/>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7"/>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6"/>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9"/>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20"/>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1"/>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31"/>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23"/>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4"/>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5"/>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27"/>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28"/>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29"/>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30"/>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36"/>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6"/>
                                        </p:tgtEl>
                                        <p:attrNameLst>
                                          <p:attrName>style.visibility</p:attrName>
                                        </p:attrNameLst>
                                      </p:cBhvr>
                                      <p:to>
                                        <p:strVal val="hidden"/>
                                      </p:to>
                                    </p:set>
                                  </p:childTnLst>
                                </p:cTn>
                              </p:par>
                              <p:par>
                                <p:cTn id="145" presetID="1" presetClass="exit" presetSubtype="0" fill="hold" grpId="0" nodeType="withEffect">
                                  <p:stCondLst>
                                    <p:cond delay="0"/>
                                  </p:stCondLst>
                                  <p:childTnLst>
                                    <p:set>
                                      <p:cBhvr>
                                        <p:cTn id="146"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4" grpId="0"/>
      <p:bldP spid="34" grpId="1"/>
      <p:bldP spid="4" grpId="0" animBg="1"/>
      <p:bldP spid="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6" grpId="0" animBg="1"/>
      <p:bldP spid="36" grpId="1" animBg="1"/>
      <p:bldP spid="37" grpId="0" animBg="1"/>
      <p:bldP spid="37" grpId="1" animBg="1"/>
      <p:bldP spid="38" grpId="0" animBg="1"/>
      <p:bldP spid="3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DA98ED9F-43F7-4159-B886-5E520B1801C3}"/>
              </a:ext>
            </a:extLst>
          </p:cNvPr>
          <p:cNvPicPr>
            <a:picLocks noChangeAspect="1"/>
          </p:cNvPicPr>
          <p:nvPr/>
        </p:nvPicPr>
        <p:blipFill>
          <a:blip r:embed="rId2"/>
          <a:stretch>
            <a:fillRect/>
          </a:stretch>
        </p:blipFill>
        <p:spPr>
          <a:xfrm>
            <a:off x="2905491" y="-157026"/>
            <a:ext cx="6287233" cy="6487357"/>
          </a:xfrm>
          <a:prstGeom prst="rect">
            <a:avLst/>
          </a:prstGeom>
        </p:spPr>
      </p:pic>
      <p:sp>
        <p:nvSpPr>
          <p:cNvPr id="34" name="TextBox 33"/>
          <p:cNvSpPr txBox="1"/>
          <p:nvPr/>
        </p:nvSpPr>
        <p:spPr>
          <a:xfrm>
            <a:off x="3423984" y="6068689"/>
            <a:ext cx="4038600" cy="1077218"/>
          </a:xfrm>
          <a:prstGeom prst="rect">
            <a:avLst/>
          </a:prstGeom>
          <a:noFill/>
        </p:spPr>
        <p:txBody>
          <a:bodyPr wrap="square" rtlCol="0">
            <a:spAutoFit/>
          </a:bodyPr>
          <a:lstStyle/>
          <a:p>
            <a:pPr algn="ctr"/>
            <a:r>
              <a:rPr lang="en-US" sz="3200" b="1" dirty="0">
                <a:latin typeface="Patrick Hand" panose="00000500000000000000" pitchFamily="2" charset="0"/>
              </a:rPr>
              <a:t>www.Games4esl.com</a:t>
            </a:r>
          </a:p>
        </p:txBody>
      </p:sp>
      <p:sp>
        <p:nvSpPr>
          <p:cNvPr id="4" name="Rectangle 3"/>
          <p:cNvSpPr/>
          <p:nvPr/>
        </p:nvSpPr>
        <p:spPr>
          <a:xfrm>
            <a:off x="909384" y="-128336"/>
            <a:ext cx="9144000" cy="6858000"/>
          </a:xfrm>
          <a:prstGeom prst="rect">
            <a:avLst/>
          </a:prstGeom>
          <a:noFill/>
          <a:ln w="190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1518984" y="-52136"/>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3671634" y="11670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a:off x="5786184" y="2386264"/>
            <a:ext cx="2743200" cy="2438400"/>
          </a:xfrm>
          <a:prstGeom prst="hexagon">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5786184" y="4824664"/>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3633534" y="360546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5805234" y="-52136"/>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1510192" y="2382572"/>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3671634" y="-1227223"/>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1518984" y="4786564"/>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a:off x="-614616" y="11670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a:off x="-652716" y="360546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p:nvSpPr>
        <p:spPr>
          <a:xfrm>
            <a:off x="-614616" y="-1201773"/>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p:nvSpPr>
        <p:spPr>
          <a:xfrm>
            <a:off x="3671634" y="6068689"/>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p:nvSpPr>
        <p:spPr>
          <a:xfrm>
            <a:off x="7938834" y="6043864"/>
            <a:ext cx="2743200" cy="2438400"/>
          </a:xfrm>
          <a:prstGeom prst="hexagon">
            <a:avLst/>
          </a:prstGeom>
          <a:solidFill>
            <a:srgbClr val="7030A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p:cNvSpPr/>
          <p:nvPr/>
        </p:nvSpPr>
        <p:spPr>
          <a:xfrm>
            <a:off x="-595566" y="6043864"/>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p:cNvSpPr/>
          <p:nvPr/>
        </p:nvSpPr>
        <p:spPr>
          <a:xfrm>
            <a:off x="7957884" y="-1271336"/>
            <a:ext cx="2743200" cy="2438400"/>
          </a:xfrm>
          <a:prstGeom prst="hexagon">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p:cNvSpPr/>
          <p:nvPr/>
        </p:nvSpPr>
        <p:spPr>
          <a:xfrm>
            <a:off x="7938834" y="3605464"/>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p:cNvSpPr/>
          <p:nvPr/>
        </p:nvSpPr>
        <p:spPr>
          <a:xfrm>
            <a:off x="7957884" y="1148014"/>
            <a:ext cx="2743200" cy="2438400"/>
          </a:xfrm>
          <a:prstGeom prst="hexagon">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643560" y="5739064"/>
            <a:ext cx="2257425" cy="7620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Poppins SemiBold" panose="00000700000000000000" pitchFamily="2" charset="0"/>
                <a:cs typeface="Poppins SemiBold" panose="00000700000000000000" pitchFamily="2" charset="0"/>
              </a:rPr>
              <a:t>SHOW</a:t>
            </a:r>
            <a:endParaRPr lang="en-US" dirty="0">
              <a:latin typeface="Poppins SemiBold" panose="00000700000000000000" pitchFamily="2" charset="0"/>
              <a:cs typeface="Poppins SemiBold" panose="00000700000000000000" pitchFamily="2" charset="0"/>
            </a:endParaRPr>
          </a:p>
        </p:txBody>
      </p:sp>
      <p:sp>
        <p:nvSpPr>
          <p:cNvPr id="36" name="Hexagon 35">
            <a:extLst>
              <a:ext uri="{FF2B5EF4-FFF2-40B4-BE49-F238E27FC236}">
                <a16:creationId xmlns:a16="http://schemas.microsoft.com/office/drawing/2014/main" id="{528FBE18-FBC2-46FF-BF28-D06EE2918228}"/>
              </a:ext>
            </a:extLst>
          </p:cNvPr>
          <p:cNvSpPr/>
          <p:nvPr/>
        </p:nvSpPr>
        <p:spPr>
          <a:xfrm>
            <a:off x="10110533" y="-56900"/>
            <a:ext cx="2743200" cy="2438400"/>
          </a:xfrm>
          <a:prstGeom prst="hexagon">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id="{22ACB376-50F1-4587-B109-0A898A5AB3FF}"/>
              </a:ext>
            </a:extLst>
          </p:cNvPr>
          <p:cNvSpPr/>
          <p:nvPr/>
        </p:nvSpPr>
        <p:spPr>
          <a:xfrm>
            <a:off x="10110534" y="2391026"/>
            <a:ext cx="2743200" cy="2438400"/>
          </a:xfrm>
          <a:prstGeom prst="hexagon">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4FEC7ADA-8C24-4DFE-81CF-130158F1B5EB}"/>
              </a:ext>
            </a:extLst>
          </p:cNvPr>
          <p:cNvSpPr/>
          <p:nvPr/>
        </p:nvSpPr>
        <p:spPr>
          <a:xfrm>
            <a:off x="10105771" y="4843714"/>
            <a:ext cx="2743200" cy="2438400"/>
          </a:xfrm>
          <a:prstGeom prst="hexagon">
            <a:avLst/>
          </a:prstGeom>
          <a:solidFill>
            <a:srgbClr val="92D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45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6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1600"/>
                            </p:stCondLst>
                            <p:childTnLst>
                              <p:par>
                                <p:cTn id="13" presetID="10" presetClass="exit" presetSubtype="0" fill="hold" grpId="0" nodeType="after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par>
                          <p:cTn id="16" fill="hold">
                            <p:stCondLst>
                              <p:cond delay="2100"/>
                            </p:stCondLst>
                            <p:childTnLst>
                              <p:par>
                                <p:cTn id="17" presetID="10" presetClass="exit" presetSubtype="0" fill="hold" grpId="0" nodeType="afterEffect">
                                  <p:stCondLst>
                                    <p:cond delay="70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par>
                          <p:cTn id="20" fill="hold">
                            <p:stCondLst>
                              <p:cond delay="3300"/>
                            </p:stCondLst>
                            <p:childTnLst>
                              <p:par>
                                <p:cTn id="21" presetID="10" presetClass="exit" presetSubtype="0" fill="hold" grpId="0" nodeType="afterEffect">
                                  <p:stCondLst>
                                    <p:cond delay="0"/>
                                  </p:stCondLst>
                                  <p:childTnLst>
                                    <p:animEffect transition="out" filter="fade">
                                      <p:cBhvr>
                                        <p:cTn id="22" dur="500"/>
                                        <p:tgtEl>
                                          <p:spTgt spid="38"/>
                                        </p:tgtEl>
                                      </p:cBhvr>
                                    </p:animEffect>
                                    <p:set>
                                      <p:cBhvr>
                                        <p:cTn id="23" dur="1" fill="hold">
                                          <p:stCondLst>
                                            <p:cond delay="499"/>
                                          </p:stCondLst>
                                        </p:cTn>
                                        <p:tgtEl>
                                          <p:spTgt spid="38"/>
                                        </p:tgtEl>
                                        <p:attrNameLst>
                                          <p:attrName>style.visibility</p:attrName>
                                        </p:attrNameLst>
                                      </p:cBhvr>
                                      <p:to>
                                        <p:strVal val="hidden"/>
                                      </p:to>
                                    </p:set>
                                  </p:childTnLst>
                                </p:cTn>
                              </p:par>
                            </p:childTnLst>
                          </p:cTn>
                        </p:par>
                        <p:par>
                          <p:cTn id="24" fill="hold">
                            <p:stCondLst>
                              <p:cond delay="3800"/>
                            </p:stCondLst>
                            <p:childTnLst>
                              <p:par>
                                <p:cTn id="25" presetID="10" presetClass="exit" presetSubtype="0" fill="hold" grpId="0" nodeType="afterEffect">
                                  <p:stCondLst>
                                    <p:cond delay="60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par>
                          <p:cTn id="28" fill="hold">
                            <p:stCondLst>
                              <p:cond delay="4900"/>
                            </p:stCondLst>
                            <p:childTnLst>
                              <p:par>
                                <p:cTn id="29" presetID="10" presetClass="exit" presetSubtype="0" fill="hold" grpId="0" nodeType="afterEffect">
                                  <p:stCondLst>
                                    <p:cond delay="0"/>
                                  </p:stCondLst>
                                  <p:childTnLst>
                                    <p:animEffect transition="out" filter="fad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par>
                          <p:cTn id="32" fill="hold">
                            <p:stCondLst>
                              <p:cond delay="5400"/>
                            </p:stCondLst>
                            <p:childTnLst>
                              <p:par>
                                <p:cTn id="33" presetID="10" presetClass="exit" presetSubtype="0" fill="hold" grpId="0" nodeType="afterEffect">
                                  <p:stCondLst>
                                    <p:cond delay="0"/>
                                  </p:stCondLst>
                                  <p:childTnLst>
                                    <p:animEffect transition="out" filter="fade">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childTnLst>
                          </p:cTn>
                        </p:par>
                        <p:par>
                          <p:cTn id="36" fill="hold">
                            <p:stCondLst>
                              <p:cond delay="5900"/>
                            </p:stCondLst>
                            <p:childTnLst>
                              <p:par>
                                <p:cTn id="37" presetID="10" presetClass="exit" presetSubtype="0" fill="hold" grpId="0" nodeType="afterEffect">
                                  <p:stCondLst>
                                    <p:cond delay="50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par>
                          <p:cTn id="40" fill="hold">
                            <p:stCondLst>
                              <p:cond delay="6900"/>
                            </p:stCondLst>
                            <p:childTnLst>
                              <p:par>
                                <p:cTn id="41" presetID="10" presetClass="exit" presetSubtype="0" fill="hold" grpId="0" nodeType="afterEffect">
                                  <p:stCondLst>
                                    <p:cond delay="50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par>
                          <p:cTn id="44" fill="hold">
                            <p:stCondLst>
                              <p:cond delay="7900"/>
                            </p:stCondLst>
                            <p:childTnLst>
                              <p:par>
                                <p:cTn id="45" presetID="10" presetClass="exit" presetSubtype="0" fill="hold" grpId="0" nodeType="afterEffect">
                                  <p:stCondLst>
                                    <p:cond delay="60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par>
                          <p:cTn id="48" fill="hold">
                            <p:stCondLst>
                              <p:cond delay="9000"/>
                            </p:stCondLst>
                            <p:childTnLst>
                              <p:par>
                                <p:cTn id="49" presetID="10" presetClass="exit" presetSubtype="0" fill="hold" grpId="0" nodeType="afterEffect">
                                  <p:stCondLst>
                                    <p:cond delay="30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childTnLst>
                          </p:cTn>
                        </p:par>
                        <p:par>
                          <p:cTn id="52" fill="hold">
                            <p:stCondLst>
                              <p:cond delay="9800"/>
                            </p:stCondLst>
                            <p:childTnLst>
                              <p:par>
                                <p:cTn id="53" presetID="10" presetClass="exit" presetSubtype="0" fill="hold" grpId="0" nodeType="after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par>
                          <p:cTn id="56" fill="hold">
                            <p:stCondLst>
                              <p:cond delay="10300"/>
                            </p:stCondLst>
                            <p:childTnLst>
                              <p:par>
                                <p:cTn id="57" presetID="10" presetClass="exit" presetSubtype="0" fill="hold" grpId="0" nodeType="afterEffect">
                                  <p:stCondLst>
                                    <p:cond delay="600"/>
                                  </p:stCondLst>
                                  <p:childTnLst>
                                    <p:animEffect transition="out" filter="fade">
                                      <p:cBhvr>
                                        <p:cTn id="58" dur="500"/>
                                        <p:tgtEl>
                                          <p:spTgt spid="23"/>
                                        </p:tgtEl>
                                      </p:cBhvr>
                                    </p:animEffect>
                                    <p:set>
                                      <p:cBhvr>
                                        <p:cTn id="59" dur="1" fill="hold">
                                          <p:stCondLst>
                                            <p:cond delay="499"/>
                                          </p:stCondLst>
                                        </p:cTn>
                                        <p:tgtEl>
                                          <p:spTgt spid="23"/>
                                        </p:tgtEl>
                                        <p:attrNameLst>
                                          <p:attrName>style.visibility</p:attrName>
                                        </p:attrNameLst>
                                      </p:cBhvr>
                                      <p:to>
                                        <p:strVal val="hidden"/>
                                      </p:to>
                                    </p:set>
                                  </p:childTnLst>
                                </p:cTn>
                              </p:par>
                            </p:childTnLst>
                          </p:cTn>
                        </p:par>
                        <p:par>
                          <p:cTn id="60" fill="hold">
                            <p:stCondLst>
                              <p:cond delay="11400"/>
                            </p:stCondLst>
                            <p:childTnLst>
                              <p:par>
                                <p:cTn id="61" presetID="10" presetClass="exit" presetSubtype="0" fill="hold" grpId="0" nodeType="afterEffect">
                                  <p:stCondLst>
                                    <p:cond delay="50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childTnLst>
                          </p:cTn>
                        </p:par>
                        <p:par>
                          <p:cTn id="64" fill="hold">
                            <p:stCondLst>
                              <p:cond delay="12400"/>
                            </p:stCondLst>
                            <p:childTnLst>
                              <p:par>
                                <p:cTn id="65" presetID="10" presetClass="exit" presetSubtype="0" fill="hold" grpId="0" nodeType="afterEffect">
                                  <p:stCondLst>
                                    <p:cond delay="500"/>
                                  </p:stCondLst>
                                  <p:childTnLst>
                                    <p:animEffect transition="out" filter="fade">
                                      <p:cBhvr>
                                        <p:cTn id="66" dur="500"/>
                                        <p:tgtEl>
                                          <p:spTgt spid="25"/>
                                        </p:tgtEl>
                                      </p:cBhvr>
                                    </p:animEffect>
                                    <p:set>
                                      <p:cBhvr>
                                        <p:cTn id="67" dur="1" fill="hold">
                                          <p:stCondLst>
                                            <p:cond delay="499"/>
                                          </p:stCondLst>
                                        </p:cTn>
                                        <p:tgtEl>
                                          <p:spTgt spid="25"/>
                                        </p:tgtEl>
                                        <p:attrNameLst>
                                          <p:attrName>style.visibility</p:attrName>
                                        </p:attrNameLst>
                                      </p:cBhvr>
                                      <p:to>
                                        <p:strVal val="hidden"/>
                                      </p:to>
                                    </p:set>
                                  </p:childTnLst>
                                </p:cTn>
                              </p:par>
                            </p:childTnLst>
                          </p:cTn>
                        </p:par>
                        <p:par>
                          <p:cTn id="68" fill="hold">
                            <p:stCondLst>
                              <p:cond delay="13400"/>
                            </p:stCondLst>
                            <p:childTnLst>
                              <p:par>
                                <p:cTn id="69" presetID="10" presetClass="exit" presetSubtype="0" fill="hold" grpId="0" nodeType="afterEffect">
                                  <p:stCondLst>
                                    <p:cond delay="80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childTnLst>
                          </p:cTn>
                        </p:par>
                        <p:par>
                          <p:cTn id="72" fill="hold">
                            <p:stCondLst>
                              <p:cond delay="14700"/>
                            </p:stCondLst>
                            <p:childTnLst>
                              <p:par>
                                <p:cTn id="73" presetID="10" presetClass="exit" presetSubtype="0" fill="hold" grpId="0" nodeType="afterEffect">
                                  <p:stCondLst>
                                    <p:cond delay="500"/>
                                  </p:stCondLst>
                                  <p:childTnLst>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childTnLst>
                          </p:cTn>
                        </p:par>
                        <p:par>
                          <p:cTn id="76" fill="hold">
                            <p:stCondLst>
                              <p:cond delay="15700"/>
                            </p:stCondLst>
                            <p:childTnLst>
                              <p:par>
                                <p:cTn id="77" presetID="10" presetClass="exit" presetSubtype="0" fill="hold" grpId="0" nodeType="afterEffect">
                                  <p:stCondLst>
                                    <p:cond delay="60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childTnLst>
                          </p:cTn>
                        </p:par>
                        <p:par>
                          <p:cTn id="80" fill="hold">
                            <p:stCondLst>
                              <p:cond delay="16800"/>
                            </p:stCondLst>
                            <p:childTnLst>
                              <p:par>
                                <p:cTn id="81" presetID="10" presetClass="exit" presetSubtype="0" fill="hold" grpId="0" nodeType="afterEffect">
                                  <p:stCondLst>
                                    <p:cond delay="700"/>
                                  </p:stCondLst>
                                  <p:childTnLst>
                                    <p:animEffect transition="out" filter="fade">
                                      <p:cBhvr>
                                        <p:cTn id="82" dur="500"/>
                                        <p:tgtEl>
                                          <p:spTgt spid="30"/>
                                        </p:tgtEl>
                                      </p:cBhvr>
                                    </p:animEffect>
                                    <p:set>
                                      <p:cBhvr>
                                        <p:cTn id="83" dur="1" fill="hold">
                                          <p:stCondLst>
                                            <p:cond delay="499"/>
                                          </p:stCondLst>
                                        </p:cTn>
                                        <p:tgtEl>
                                          <p:spTgt spid="30"/>
                                        </p:tgtEl>
                                        <p:attrNameLst>
                                          <p:attrName>style.visibility</p:attrName>
                                        </p:attrNameLst>
                                      </p:cBhvr>
                                      <p:to>
                                        <p:strVal val="hidden"/>
                                      </p:to>
                                    </p:set>
                                  </p:childTnLst>
                                </p:cTn>
                              </p:par>
                            </p:childTnLst>
                          </p:cTn>
                        </p:par>
                        <p:par>
                          <p:cTn id="84" fill="hold">
                            <p:stCondLst>
                              <p:cond delay="18000"/>
                            </p:stCondLst>
                            <p:childTnLst>
                              <p:par>
                                <p:cTn id="85" presetID="10" presetClass="exit" presetSubtype="0" fill="hold" grpId="0" nodeType="afterEffect">
                                  <p:stCondLst>
                                    <p:cond delay="800"/>
                                  </p:stCondLst>
                                  <p:childTnLst>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childTnLst>
                          </p:cTn>
                        </p:par>
                        <p:par>
                          <p:cTn id="88" fill="hold">
                            <p:stCondLst>
                              <p:cond delay="19300"/>
                            </p:stCondLst>
                            <p:childTnLst>
                              <p:par>
                                <p:cTn id="89" presetID="10" presetClass="exit" presetSubtype="0" fill="hold" grpId="0" nodeType="afterEffect">
                                  <p:stCondLst>
                                    <p:cond delay="900"/>
                                  </p:stCondLst>
                                  <p:childTnLst>
                                    <p:animEffect transition="out" filter="fade">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childTnLst>
                          </p:cTn>
                        </p:par>
                        <p:par>
                          <p:cTn id="92" fill="hold">
                            <p:stCondLst>
                              <p:cond delay="20700"/>
                            </p:stCondLst>
                            <p:childTnLst>
                              <p:par>
                                <p:cTn id="93" presetID="10" presetClass="exit" presetSubtype="0" fill="hold" grpId="0" nodeType="after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6" restart="whenNotActive" fill="hold" evtFilter="cancelBubble" nodeType="interactiveSeq">
                <p:stCondLst>
                  <p:cond evt="onClick" delay="0">
                    <p:tgtEl>
                      <p:spTgt spid="33"/>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grpId="1" nodeType="withEffect">
                                  <p:stCondLst>
                                    <p:cond delay="0"/>
                                  </p:stCondLst>
                                  <p:childTnLst>
                                    <p:set>
                                      <p:cBhvr>
                                        <p:cTn id="100" dur="1" fill="hold">
                                          <p:stCondLst>
                                            <p:cond delay="0"/>
                                          </p:stCondLst>
                                        </p:cTn>
                                        <p:tgtEl>
                                          <p:spTgt spid="3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4"/>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8"/>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5"/>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7"/>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7"/>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6"/>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9"/>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20"/>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21"/>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31"/>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23"/>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4"/>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5"/>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27"/>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28"/>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29"/>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30"/>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32"/>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36"/>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6"/>
                                        </p:tgtEl>
                                        <p:attrNameLst>
                                          <p:attrName>style.visibility</p:attrName>
                                        </p:attrNameLst>
                                      </p:cBhvr>
                                      <p:to>
                                        <p:strVal val="hidden"/>
                                      </p:to>
                                    </p:set>
                                  </p:childTnLst>
                                </p:cTn>
                              </p:par>
                              <p:par>
                                <p:cTn id="145" presetID="1" presetClass="exit" presetSubtype="0" fill="hold" grpId="0" nodeType="withEffect">
                                  <p:stCondLst>
                                    <p:cond delay="0"/>
                                  </p:stCondLst>
                                  <p:childTnLst>
                                    <p:set>
                                      <p:cBhvr>
                                        <p:cTn id="146"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4" grpId="0"/>
      <p:bldP spid="34" grpId="1"/>
      <p:bldP spid="4" grpId="0" animBg="1"/>
      <p:bldP spid="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6" grpId="0" animBg="1"/>
      <p:bldP spid="36" grpId="1" animBg="1"/>
      <p:bldP spid="37" grpId="0" animBg="1"/>
      <p:bldP spid="37" grpId="1" animBg="1"/>
      <p:bldP spid="38" grpId="0" animBg="1"/>
      <p:bldP spid="3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C42341-0678-48F4-843B-6A68467223BF}"/>
              </a:ext>
            </a:extLst>
          </p:cNvPr>
          <p:cNvSpPr>
            <a:spLocks noGrp="1"/>
          </p:cNvSpPr>
          <p:nvPr>
            <p:ph type="title"/>
          </p:nvPr>
        </p:nvSpPr>
        <p:spPr>
          <a:xfrm>
            <a:off x="640079" y="2053641"/>
            <a:ext cx="3669161" cy="2760098"/>
          </a:xfrm>
        </p:spPr>
        <p:txBody>
          <a:bodyPr>
            <a:normAutofit/>
          </a:bodyPr>
          <a:lstStyle/>
          <a:p>
            <a:r>
              <a:rPr lang="en-US" sz="5400" dirty="0">
                <a:solidFill>
                  <a:srgbClr val="FFFFFF"/>
                </a:solidFill>
              </a:rPr>
              <a:t>It’s time to say goodbye</a:t>
            </a:r>
          </a:p>
        </p:txBody>
      </p:sp>
      <p:sp>
        <p:nvSpPr>
          <p:cNvPr id="3" name="Content Placeholder 2">
            <a:extLst>
              <a:ext uri="{FF2B5EF4-FFF2-40B4-BE49-F238E27FC236}">
                <a16:creationId xmlns:a16="http://schemas.microsoft.com/office/drawing/2014/main" id="{AF3CA822-95AE-4DA5-B710-C6AFFACD3E9A}"/>
              </a:ext>
            </a:extLst>
          </p:cNvPr>
          <p:cNvSpPr>
            <a:spLocks noGrp="1"/>
          </p:cNvSpPr>
          <p:nvPr>
            <p:ph idx="1"/>
          </p:nvPr>
        </p:nvSpPr>
        <p:spPr>
          <a:xfrm>
            <a:off x="6090574" y="801866"/>
            <a:ext cx="5306084" cy="5230634"/>
          </a:xfrm>
        </p:spPr>
        <p:txBody>
          <a:bodyPr anchor="ctr">
            <a:normAutofit/>
          </a:bodyPr>
          <a:lstStyle/>
          <a:p>
            <a:endParaRPr lang="en-US" sz="2400">
              <a:solidFill>
                <a:srgbClr val="000000"/>
              </a:solidFill>
            </a:endParaRPr>
          </a:p>
        </p:txBody>
      </p:sp>
    </p:spTree>
    <p:extLst>
      <p:ext uri="{BB962C8B-B14F-4D97-AF65-F5344CB8AC3E}">
        <p14:creationId xmlns:p14="http://schemas.microsoft.com/office/powerpoint/2010/main" val="99072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47610" y="2067791"/>
            <a:ext cx="3672066" cy="3427985"/>
          </a:xfrm>
        </p:spPr>
      </p:pic>
    </p:spTree>
    <p:extLst>
      <p:ext uri="{BB962C8B-B14F-4D97-AF65-F5344CB8AC3E}">
        <p14:creationId xmlns:p14="http://schemas.microsoft.com/office/powerpoint/2010/main" val="22518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010" y="1761871"/>
            <a:ext cx="3437265" cy="3696161"/>
          </a:xfrm>
          <a:prstGeom prst="rect">
            <a:avLst/>
          </a:prstGeom>
        </p:spPr>
      </p:pic>
    </p:spTree>
    <p:extLst>
      <p:ext uri="{BB962C8B-B14F-4D97-AF65-F5344CB8AC3E}">
        <p14:creationId xmlns:p14="http://schemas.microsoft.com/office/powerpoint/2010/main" val="301812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789" y="2499333"/>
            <a:ext cx="3631708" cy="2279955"/>
          </a:xfrm>
          <a:prstGeom prst="rect">
            <a:avLst/>
          </a:prstGeom>
        </p:spPr>
      </p:pic>
    </p:spTree>
    <p:extLst>
      <p:ext uri="{BB962C8B-B14F-4D97-AF65-F5344CB8AC3E}">
        <p14:creationId xmlns:p14="http://schemas.microsoft.com/office/powerpoint/2010/main" val="4235333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797" y="2161309"/>
            <a:ext cx="3415692" cy="3342308"/>
          </a:xfrm>
          <a:prstGeom prst="rect">
            <a:avLst/>
          </a:prstGeom>
        </p:spPr>
      </p:pic>
    </p:spTree>
    <p:extLst>
      <p:ext uri="{BB962C8B-B14F-4D97-AF65-F5344CB8AC3E}">
        <p14:creationId xmlns:p14="http://schemas.microsoft.com/office/powerpoint/2010/main" val="47269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46C12F-6486-4E55-8C92-2EE2BF896D7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11500" kern="1200" dirty="0">
                <a:solidFill>
                  <a:srgbClr val="FFFFFF"/>
                </a:solidFill>
                <a:latin typeface="+mj-lt"/>
                <a:ea typeface="+mj-ea"/>
                <a:cs typeface="+mj-cs"/>
              </a:rPr>
              <a:t>Warm-up</a:t>
            </a:r>
          </a:p>
        </p:txBody>
      </p:sp>
    </p:spTree>
    <p:extLst>
      <p:ext uri="{BB962C8B-B14F-4D97-AF65-F5344CB8AC3E}">
        <p14:creationId xmlns:p14="http://schemas.microsoft.com/office/powerpoint/2010/main" val="879967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4" name="Freeform: Shape 193">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5" name="Isosceles Triangle 194">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0"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96832"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9304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197">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9187"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77C2D141-F73C-4BF3-B3DF-D3BA74B8B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7826" y="1350438"/>
            <a:ext cx="4160520" cy="4157124"/>
          </a:xfrm>
          <a:custGeom>
            <a:avLst/>
            <a:gdLst>
              <a:gd name="connsiteX0" fmla="*/ 2080261 w 4160520"/>
              <a:gd name="connsiteY0" fmla="*/ 0 h 4157124"/>
              <a:gd name="connsiteX1" fmla="*/ 4160520 w 4160520"/>
              <a:gd name="connsiteY1" fmla="*/ 2078563 h 4157124"/>
              <a:gd name="connsiteX2" fmla="*/ 2080261 w 4160520"/>
              <a:gd name="connsiteY2" fmla="*/ 4157124 h 4157124"/>
              <a:gd name="connsiteX3" fmla="*/ 0 w 4160520"/>
              <a:gd name="connsiteY3" fmla="*/ 2078563 h 4157124"/>
            </a:gdLst>
            <a:ahLst/>
            <a:cxnLst>
              <a:cxn ang="0">
                <a:pos x="connsiteX0" y="connsiteY0"/>
              </a:cxn>
              <a:cxn ang="0">
                <a:pos x="connsiteX1" y="connsiteY1"/>
              </a:cxn>
              <a:cxn ang="0">
                <a:pos x="connsiteX2" y="connsiteY2"/>
              </a:cxn>
              <a:cxn ang="0">
                <a:pos x="connsiteX3" y="connsiteY3"/>
              </a:cxn>
            </a:cxnLst>
            <a:rect l="l" t="t" r="r" b="b"/>
            <a:pathLst>
              <a:path w="4160520" h="4157124">
                <a:moveTo>
                  <a:pt x="2080261" y="0"/>
                </a:moveTo>
                <a:lnTo>
                  <a:pt x="4160520" y="2078563"/>
                </a:lnTo>
                <a:lnTo>
                  <a:pt x="2080261" y="4157124"/>
                </a:lnTo>
                <a:lnTo>
                  <a:pt x="0" y="20785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0" name="Freeform: Shape 199">
            <a:extLst>
              <a:ext uri="{FF2B5EF4-FFF2-40B4-BE49-F238E27FC236}">
                <a16:creationId xmlns:a16="http://schemas.microsoft.com/office/drawing/2014/main" id="{DB456AC5-2DFE-4E00-B0CE-30AAA2A3D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7566" y="1"/>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1" name="Isosceles Triangle 200">
            <a:extLst>
              <a:ext uri="{FF2B5EF4-FFF2-40B4-BE49-F238E27FC236}">
                <a16:creationId xmlns:a16="http://schemas.microsoft.com/office/drawing/2014/main" id="{D3EB41F8-8868-4FC3-8553-94FEE5A8B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972" y="6102888"/>
            <a:ext cx="1510228" cy="7551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39671820-9967-4806-B0A7-4944C2A4A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447566" y="3562194"/>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drawing of a face&#10;&#10;Description automatically generated">
            <a:extLst>
              <a:ext uri="{FF2B5EF4-FFF2-40B4-BE49-F238E27FC236}">
                <a16:creationId xmlns:a16="http://schemas.microsoft.com/office/drawing/2014/main" id="{EBE9E41C-344C-43B9-A691-2B28CD8144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0782" y="2659960"/>
            <a:ext cx="4591108" cy="180861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2179" y="406446"/>
            <a:ext cx="1936375" cy="193278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595" y="4566697"/>
            <a:ext cx="1914636" cy="1911090"/>
          </a:xfrm>
          <a:prstGeom prst="rect">
            <a:avLst/>
          </a:prstGeom>
        </p:spPr>
      </p:pic>
    </p:spTree>
    <p:extLst>
      <p:ext uri="{BB962C8B-B14F-4D97-AF65-F5344CB8AC3E}">
        <p14:creationId xmlns:p14="http://schemas.microsoft.com/office/powerpoint/2010/main" val="207424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A59F1C1-B09D-491D-8D5C-B02BB5E893B1}"/>
              </a:ext>
            </a:extLst>
          </p:cNvPr>
          <p:cNvSpPr/>
          <p:nvPr/>
        </p:nvSpPr>
        <p:spPr>
          <a:xfrm>
            <a:off x="7740770" y="5391539"/>
            <a:ext cx="4253031" cy="1328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587" y="0"/>
            <a:ext cx="6510973" cy="6764647"/>
          </a:xfrm>
          <a:prstGeom prst="rect">
            <a:avLst/>
          </a:prstGeom>
        </p:spPr>
      </p:pic>
    </p:spTree>
    <p:extLst>
      <p:ext uri="{BB962C8B-B14F-4D97-AF65-F5344CB8AC3E}">
        <p14:creationId xmlns:p14="http://schemas.microsoft.com/office/powerpoint/2010/main" val="68853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DB7CB8-2D01-4FED-ACC3-D3B4B81DA3F1}"/>
              </a:ext>
            </a:extLst>
          </p:cNvPr>
          <p:cNvSpPr txBox="1"/>
          <p:nvPr/>
        </p:nvSpPr>
        <p:spPr>
          <a:xfrm>
            <a:off x="4226397" y="4335974"/>
            <a:ext cx="5170005" cy="1200329"/>
          </a:xfrm>
          <a:prstGeom prst="rect">
            <a:avLst/>
          </a:prstGeom>
          <a:noFill/>
        </p:spPr>
        <p:txBody>
          <a:bodyPr wrap="none" rtlCol="0">
            <a:spAutoFit/>
          </a:bodyPr>
          <a:lstStyle/>
          <a:p>
            <a:r>
              <a:rPr lang="en-US" sz="7200" b="1" dirty="0">
                <a:solidFill>
                  <a:srgbClr val="FF0000"/>
                </a:solidFill>
                <a:latin typeface=".VnAvant" panose="020B7200000000000000" pitchFamily="34" charset="0"/>
              </a:rPr>
              <a:t>t</a:t>
            </a:r>
            <a:r>
              <a:rPr lang="en-US" sz="7200" b="1" dirty="0">
                <a:latin typeface=".VnAvant" panose="020B7200000000000000" pitchFamily="34" charset="0"/>
              </a:rPr>
              <a:t>eddy bear</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3360" y="597886"/>
            <a:ext cx="4235314" cy="3953794"/>
          </a:xfrm>
          <a:prstGeom prst="rect">
            <a:avLst/>
          </a:prstGeom>
        </p:spPr>
      </p:pic>
      <p:pic>
        <p:nvPicPr>
          <p:cNvPr id="5" name="teddy be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60938" y="5375270"/>
            <a:ext cx="320537" cy="320537"/>
          </a:xfrm>
          <a:prstGeom prst="rect">
            <a:avLst/>
          </a:prstGeom>
        </p:spPr>
      </p:pic>
    </p:spTree>
    <p:extLst>
      <p:ext uri="{BB962C8B-B14F-4D97-AF65-F5344CB8AC3E}">
        <p14:creationId xmlns:p14="http://schemas.microsoft.com/office/powerpoint/2010/main" val="4022917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B161A3-9218-43B9-BF9D-D9EF29BEE2A5}"/>
              </a:ext>
            </a:extLst>
          </p:cNvPr>
          <p:cNvSpPr txBox="1"/>
          <p:nvPr/>
        </p:nvSpPr>
        <p:spPr>
          <a:xfrm>
            <a:off x="5816758" y="4619638"/>
            <a:ext cx="2178802" cy="1200329"/>
          </a:xfrm>
          <a:prstGeom prst="rect">
            <a:avLst/>
          </a:prstGeom>
          <a:noFill/>
        </p:spPr>
        <p:txBody>
          <a:bodyPr wrap="none" rtlCol="0">
            <a:spAutoFit/>
          </a:bodyPr>
          <a:lstStyle/>
          <a:p>
            <a:r>
              <a:rPr lang="en-US" sz="7200" b="1" dirty="0">
                <a:solidFill>
                  <a:srgbClr val="FF0000"/>
                </a:solidFill>
                <a:latin typeface=".VnAvant" panose="020B7200000000000000" pitchFamily="34" charset="0"/>
              </a:rPr>
              <a:t>t</a:t>
            </a:r>
            <a:r>
              <a:rPr lang="en-US" sz="7200" b="1" dirty="0">
                <a:latin typeface=".VnAvant" panose="020B7200000000000000" pitchFamily="34" charset="0"/>
              </a:rPr>
              <a:t>iger</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4181" y="674171"/>
            <a:ext cx="3862370" cy="4153285"/>
          </a:xfrm>
          <a:prstGeom prst="rect">
            <a:avLst/>
          </a:prstGeom>
        </p:spPr>
      </p:pic>
      <p:pic>
        <p:nvPicPr>
          <p:cNvPr id="5" name="tig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06159" y="5735782"/>
            <a:ext cx="294741" cy="294741"/>
          </a:xfrm>
          <a:prstGeom prst="rect">
            <a:avLst/>
          </a:prstGeom>
        </p:spPr>
      </p:pic>
    </p:spTree>
    <p:extLst>
      <p:ext uri="{BB962C8B-B14F-4D97-AF65-F5344CB8AC3E}">
        <p14:creationId xmlns:p14="http://schemas.microsoft.com/office/powerpoint/2010/main" val="9945159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3C4CDB-4204-467D-BE45-6E312D9635FD}"/>
              </a:ext>
            </a:extLst>
          </p:cNvPr>
          <p:cNvSpPr txBox="1"/>
          <p:nvPr/>
        </p:nvSpPr>
        <p:spPr>
          <a:xfrm>
            <a:off x="5238875" y="4187213"/>
            <a:ext cx="1662635" cy="1200329"/>
          </a:xfrm>
          <a:prstGeom prst="rect">
            <a:avLst/>
          </a:prstGeom>
          <a:noFill/>
        </p:spPr>
        <p:txBody>
          <a:bodyPr wrap="none" rtlCol="0">
            <a:spAutoFit/>
          </a:bodyPr>
          <a:lstStyle/>
          <a:p>
            <a:r>
              <a:rPr lang="en-US" sz="7200" b="1" dirty="0">
                <a:solidFill>
                  <a:srgbClr val="FF0000"/>
                </a:solidFill>
                <a:latin typeface=".VnAvant" panose="020B7200000000000000" pitchFamily="34" charset="0"/>
              </a:rPr>
              <a:t>t</a:t>
            </a:r>
            <a:r>
              <a:rPr lang="en-US" sz="7200" b="1" dirty="0">
                <a:latin typeface=".VnAvant" panose="020B7200000000000000" pitchFamily="34" charset="0"/>
              </a:rPr>
              <a:t>op</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8091" y="1194083"/>
            <a:ext cx="3204204" cy="3135363"/>
          </a:xfrm>
          <a:prstGeom prst="rect">
            <a:avLst/>
          </a:prstGeom>
        </p:spPr>
      </p:pic>
      <p:pic>
        <p:nvPicPr>
          <p:cNvPr id="5" name="to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10648" y="5247409"/>
            <a:ext cx="301336" cy="301336"/>
          </a:xfrm>
          <a:prstGeom prst="rect">
            <a:avLst/>
          </a:prstGeom>
        </p:spPr>
      </p:pic>
    </p:spTree>
    <p:extLst>
      <p:ext uri="{BB962C8B-B14F-4D97-AF65-F5344CB8AC3E}">
        <p14:creationId xmlns:p14="http://schemas.microsoft.com/office/powerpoint/2010/main" val="37506311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1D97FD-2887-41B2-A005-5FD513ECF244}"/>
              </a:ext>
            </a:extLst>
          </p:cNvPr>
          <p:cNvSpPr txBox="1"/>
          <p:nvPr/>
        </p:nvSpPr>
        <p:spPr>
          <a:xfrm>
            <a:off x="5112193" y="4734809"/>
            <a:ext cx="2632452" cy="1200329"/>
          </a:xfrm>
          <a:prstGeom prst="rect">
            <a:avLst/>
          </a:prstGeom>
          <a:noFill/>
        </p:spPr>
        <p:txBody>
          <a:bodyPr wrap="none" rtlCol="0">
            <a:spAutoFit/>
          </a:bodyPr>
          <a:lstStyle/>
          <a:p>
            <a:r>
              <a:rPr lang="en-US" sz="7200" b="1" spc="300" dirty="0">
                <a:solidFill>
                  <a:srgbClr val="FF0000"/>
                </a:solidFill>
                <a:latin typeface=".VnAvant" panose="020B7200000000000000" pitchFamily="34" charset="0"/>
              </a:rPr>
              <a:t>t</a:t>
            </a:r>
            <a:r>
              <a:rPr lang="en-US" sz="7200" b="1" spc="300" dirty="0">
                <a:latin typeface=".VnAvant" panose="020B7200000000000000" pitchFamily="34" charset="0"/>
              </a:rPr>
              <a:t>urtle</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9682" y="949732"/>
            <a:ext cx="6381420" cy="4006202"/>
          </a:xfrm>
          <a:prstGeom prst="rect">
            <a:avLst/>
          </a:prstGeom>
        </p:spPr>
      </p:pic>
      <p:pic>
        <p:nvPicPr>
          <p:cNvPr id="5" name="turt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96584" y="5713032"/>
            <a:ext cx="263670" cy="263670"/>
          </a:xfrm>
          <a:prstGeom prst="rect">
            <a:avLst/>
          </a:prstGeom>
        </p:spPr>
      </p:pic>
    </p:spTree>
    <p:extLst>
      <p:ext uri="{BB962C8B-B14F-4D97-AF65-F5344CB8AC3E}">
        <p14:creationId xmlns:p14="http://schemas.microsoft.com/office/powerpoint/2010/main" val="195050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28180"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1" name="Freeform: Shape 140">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274246"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3" name="Isosceles Triangle 142">
            <a:extLst>
              <a:ext uri="{FF2B5EF4-FFF2-40B4-BE49-F238E27FC236}">
                <a16:creationId xmlns:a16="http://schemas.microsoft.com/office/drawing/2014/main" id="{87C2FC73-590A-4674-99D6-20F721EC0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771095" y="-1"/>
            <a:ext cx="1420906" cy="1420906"/>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EC670BA9-9210-4C80-B65D-9B495E00C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1288401" y="49497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31604" y="2087467"/>
            <a:ext cx="825632" cy="82563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89018" y="1986315"/>
            <a:ext cx="337222" cy="33722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drawing&#10;&#10;Description automatically generated">
            <a:extLst>
              <a:ext uri="{FF2B5EF4-FFF2-40B4-BE49-F238E27FC236}">
                <a16:creationId xmlns:a16="http://schemas.microsoft.com/office/drawing/2014/main" id="{BE9AB285-33DB-4406-9CD9-32D2DAAD4B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61404" y="2942576"/>
            <a:ext cx="4147112" cy="1952374"/>
          </a:xfrm>
          <a:prstGeom prst="rect">
            <a:avLst/>
          </a:prstGeom>
        </p:spPr>
      </p:pic>
      <p:sp>
        <p:nvSpPr>
          <p:cNvPr id="11" name="Title 10">
            <a:extLst>
              <a:ext uri="{FF2B5EF4-FFF2-40B4-BE49-F238E27FC236}">
                <a16:creationId xmlns:a16="http://schemas.microsoft.com/office/drawing/2014/main" id="{2AC30B93-6D19-4AE1-87F6-4E5BACBB6E40}"/>
              </a:ext>
            </a:extLst>
          </p:cNvPr>
          <p:cNvSpPr>
            <a:spLocks noGrp="1"/>
          </p:cNvSpPr>
          <p:nvPr>
            <p:ph type="title"/>
          </p:nvPr>
        </p:nvSpPr>
        <p:spPr/>
        <p:txBody>
          <a:bodyPr/>
          <a:lstStyle/>
          <a:p>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8230" y="3436112"/>
            <a:ext cx="1718599" cy="171541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8892" y="4853065"/>
            <a:ext cx="1637107" cy="1637107"/>
          </a:xfrm>
          <a:prstGeom prst="rect">
            <a:avLst/>
          </a:prstGeom>
        </p:spPr>
      </p:pic>
    </p:spTree>
    <p:extLst>
      <p:ext uri="{BB962C8B-B14F-4D97-AF65-F5344CB8AC3E}">
        <p14:creationId xmlns:p14="http://schemas.microsoft.com/office/powerpoint/2010/main" val="1118079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1001</Words>
  <Application>Microsoft Office PowerPoint</Application>
  <PresentationFormat>Màn hình rộng</PresentationFormat>
  <Paragraphs>143</Paragraphs>
  <Slides>19</Slides>
  <Notes>15</Notes>
  <HiddenSlides>0</HiddenSlides>
  <MMClips>4</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19</vt:i4>
      </vt:variant>
    </vt:vector>
  </HeadingPairs>
  <TitlesOfParts>
    <vt:vector size="26" baseType="lpstr">
      <vt:lpstr>.VnAvant</vt:lpstr>
      <vt:lpstr>Arial</vt:lpstr>
      <vt:lpstr>Calibri</vt:lpstr>
      <vt:lpstr>Calibri Light</vt:lpstr>
      <vt:lpstr>Patrick Hand</vt:lpstr>
      <vt:lpstr>Poppins SemiBold</vt:lpstr>
      <vt:lpstr>Office Theme</vt:lpstr>
      <vt:lpstr>Unit 14  In the toy shop Lesson 1</vt:lpstr>
      <vt:lpstr>Warm-up</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Game</vt:lpstr>
      <vt:lpstr>Bản trình bày PowerPoint</vt:lpstr>
      <vt:lpstr>Bản trình bày PowerPoint</vt:lpstr>
      <vt:lpstr>Bản trình bày PowerPoint</vt:lpstr>
      <vt:lpstr>Bản trình bày PowerPoint</vt:lpstr>
      <vt:lpstr>It’s time to say goodbye</vt:lpstr>
      <vt:lpstr>Goodbye</vt:lpstr>
      <vt:lpstr>Goodbye</vt:lpstr>
      <vt:lpstr>Goodbye</vt:lpstr>
      <vt:lpstr>Goodbye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14  In the toyshop Lesson 2</dc:title>
  <dc:creator>Nguyễn Phúc Khánh Thy</dc:creator>
  <cp:lastModifiedBy>Hi</cp:lastModifiedBy>
  <cp:revision>17</cp:revision>
  <dcterms:created xsi:type="dcterms:W3CDTF">2020-05-17T04:38:04Z</dcterms:created>
  <dcterms:modified xsi:type="dcterms:W3CDTF">2026-03-09T07:08:40Z</dcterms:modified>
</cp:coreProperties>
</file>