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403" r:id="rId4"/>
    <p:sldId id="409" r:id="rId5"/>
    <p:sldId id="503" r:id="rId6"/>
    <p:sldId id="505" r:id="rId7"/>
    <p:sldId id="506" r:id="rId8"/>
    <p:sldId id="507" r:id="rId9"/>
    <p:sldId id="262" r:id="rId10"/>
    <p:sldId id="456" r:id="rId11"/>
    <p:sldId id="457" r:id="rId12"/>
    <p:sldId id="265" r:id="rId13"/>
    <p:sldId id="404" r:id="rId14"/>
    <p:sldId id="258" r:id="rId15"/>
    <p:sldId id="508" r:id="rId16"/>
    <p:sldId id="509" r:id="rId17"/>
    <p:sldId id="511" r:id="rId18"/>
    <p:sldId id="512" r:id="rId19"/>
    <p:sldId id="513" r:id="rId20"/>
    <p:sldId id="514" r:id="rId21"/>
    <p:sldId id="515" r:id="rId22"/>
    <p:sldId id="510" r:id="rId23"/>
    <p:sldId id="531" r:id="rId24"/>
    <p:sldId id="405" r:id="rId25"/>
    <p:sldId id="259" r:id="rId26"/>
    <p:sldId id="408" r:id="rId27"/>
    <p:sldId id="393" r:id="rId28"/>
    <p:sldId id="532" r:id="rId29"/>
    <p:sldId id="406" r:id="rId30"/>
    <p:sldId id="516" r:id="rId31"/>
    <p:sldId id="517" r:id="rId32"/>
    <p:sldId id="518" r:id="rId33"/>
  </p:sldIdLst>
  <p:sldSz cx="18288000" cy="10287000"/>
  <p:notesSz cx="6858000" cy="9144000"/>
  <p:embeddedFontLst>
    <p:embeddedFont>
      <p:font typeface=".VnVogue" panose="020B7200000000000000"/>
      <p:regular r:id="rId35"/>
    </p:embeddedFont>
    <p:embeddedFont>
      <p:font typeface="Baguet Script" panose="020F0502020204030204" pitchFamily="2" charset="0"/>
      <p:regular r:id="rId36"/>
    </p:embeddedFont>
    <p:embeddedFont>
      <p:font typeface="Berlin Sans FB Demi" panose="020E0802020502020306" pitchFamily="34" charset="0"/>
      <p:bold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Congenial Black" panose="02000503040000020004" pitchFamily="2" charset="0"/>
      <p:bold r:id="rId42"/>
    </p:embeddedFont>
    <p:embeddedFont>
      <p:font typeface="Dreaming Outloud Pro" panose="020F0502020204030204" pitchFamily="66" charset="0"/>
      <p:regular r:id="rId43"/>
      <p:italic r:id="rId44"/>
    </p:embeddedFont>
    <p:embeddedFont>
      <p:font typeface="Fredoka One" panose="02000000000000000000" pitchFamily="2" charset="0"/>
      <p:regular r:id="rId45"/>
    </p:embeddedFont>
    <p:embeddedFont>
      <p:font typeface="Jumble" panose="020F0502020204030204" pitchFamily="2" charset="0"/>
      <p:regular r:id="rId46"/>
    </p:embeddedFont>
    <p:embeddedFont>
      <p:font typeface="Kollektif" panose="020B0604020202020204" charset="0"/>
      <p:regular r:id="rId47"/>
    </p:embeddedFont>
    <p:embeddedFont>
      <p:font typeface="Kollektif Bold" panose="020B0604020202020204" charset="0"/>
      <p:regular r:id="rId48"/>
    </p:embeddedFont>
    <p:embeddedFont>
      <p:font typeface="Kristen ITC" panose="03050502040202030202" pitchFamily="66" charset="0"/>
      <p:regular r:id="rId49"/>
    </p:embeddedFont>
    <p:embeddedFont>
      <p:font typeface="Londrina Solid" panose="020B0604020202020204" charset="0"/>
      <p:regular r:id="rId50"/>
    </p:embeddedFont>
    <p:embeddedFont>
      <p:font typeface="Luckiest Guy" panose="020B0604020202020204" charset="0"/>
      <p:regular r:id="rId51"/>
    </p:embeddedFont>
    <p:embeddedFont>
      <p:font typeface="Modern Love" panose="020F0502020204030204" pitchFamily="82" charset="0"/>
      <p:regular r:id="rId52"/>
    </p:embeddedFont>
    <p:embeddedFont>
      <p:font typeface="Modern Love Caps" panose="020F0502020204030204" pitchFamily="82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39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DE6B0-C387-4D44-8125-761E368A6DF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81D6E-1E2B-44CA-9DD5-DE8AC34F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78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full recording of track 86.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7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8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recording “Tt”.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recording “Tt”.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“tent”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“teapot”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teapot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9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“blanket”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blanket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7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2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4" Type="http://schemas.openxmlformats.org/officeDocument/2006/relationships/image" Target="../media/image1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8" Type="http://schemas.openxmlformats.org/officeDocument/2006/relationships/audio" Target="../media/audio5.wav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microsoft.com/office/2007/relationships/hdphoto" Target="../media/hdphoto1.wdp"/><Relationship Id="rId5" Type="http://schemas.openxmlformats.org/officeDocument/2006/relationships/image" Target="../media/image21.svg"/><Relationship Id="rId10" Type="http://schemas.openxmlformats.org/officeDocument/2006/relationships/image" Target="../media/image46.png"/><Relationship Id="rId4" Type="http://schemas.openxmlformats.org/officeDocument/2006/relationships/image" Target="../media/image18.sv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3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svg"/><Relationship Id="rId11" Type="http://schemas.openxmlformats.org/officeDocument/2006/relationships/image" Target="../media/image24.svg"/><Relationship Id="rId5" Type="http://schemas.openxmlformats.org/officeDocument/2006/relationships/image" Target="../media/image17.png"/><Relationship Id="rId15" Type="http://schemas.microsoft.com/office/2007/relationships/hdphoto" Target="../media/hdphoto1.wdp"/><Relationship Id="rId23" Type="http://schemas.openxmlformats.org/officeDocument/2006/relationships/audio" Target="../media/audio6.wav"/><Relationship Id="rId10" Type="http://schemas.openxmlformats.org/officeDocument/2006/relationships/image" Target="../media/image34.svg"/><Relationship Id="rId4" Type="http://schemas.openxmlformats.org/officeDocument/2006/relationships/audio" Target="../media/audio6.wav"/><Relationship Id="rId9" Type="http://schemas.openxmlformats.org/officeDocument/2006/relationships/image" Target="../media/image19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8" Type="http://schemas.openxmlformats.org/officeDocument/2006/relationships/audio" Target="../media/audio7.wav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48.sv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svg"/><Relationship Id="rId1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svg"/><Relationship Id="rId1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2.png"/><Relationship Id="rId18" Type="http://schemas.openxmlformats.org/officeDocument/2006/relationships/image" Target="../media/image5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17" Type="http://schemas.microsoft.com/office/2007/relationships/hdphoto" Target="../media/hdphoto3.wdp"/><Relationship Id="rId2" Type="http://schemas.microsoft.com/office/2007/relationships/media" Target="../media/media3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.svg"/><Relationship Id="rId5" Type="http://schemas.openxmlformats.org/officeDocument/2006/relationships/audio" Target="../media/audio5.wav"/><Relationship Id="rId15" Type="http://schemas.openxmlformats.org/officeDocument/2006/relationships/image" Target="../media/image4.svg"/><Relationship Id="rId10" Type="http://schemas.openxmlformats.org/officeDocument/2006/relationships/image" Target="../media/image51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sv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0.svg"/><Relationship Id="rId17" Type="http://schemas.openxmlformats.org/officeDocument/2006/relationships/image" Target="../media/image6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57.svg"/><Relationship Id="rId11" Type="http://schemas.openxmlformats.org/officeDocument/2006/relationships/image" Target="../media/image5.svg"/><Relationship Id="rId5" Type="http://schemas.openxmlformats.org/officeDocument/2006/relationships/image" Target="../media/image56.png"/><Relationship Id="rId15" Type="http://schemas.openxmlformats.org/officeDocument/2006/relationships/image" Target="../media/image52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svg"/><Relationship Id="rId1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2.png"/><Relationship Id="rId18" Type="http://schemas.openxmlformats.org/officeDocument/2006/relationships/image" Target="../media/image5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17" Type="http://schemas.microsoft.com/office/2007/relationships/hdphoto" Target="../media/hdphoto4.wdp"/><Relationship Id="rId2" Type="http://schemas.microsoft.com/office/2007/relationships/media" Target="../media/media3.mp3"/><Relationship Id="rId16" Type="http://schemas.openxmlformats.org/officeDocument/2006/relationships/image" Target="../media/image63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.svg"/><Relationship Id="rId5" Type="http://schemas.openxmlformats.org/officeDocument/2006/relationships/audio" Target="../media/audio5.wav"/><Relationship Id="rId15" Type="http://schemas.openxmlformats.org/officeDocument/2006/relationships/image" Target="../media/image4.svg"/><Relationship Id="rId10" Type="http://schemas.openxmlformats.org/officeDocument/2006/relationships/image" Target="../media/image51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sv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0.svg"/><Relationship Id="rId17" Type="http://schemas.openxmlformats.org/officeDocument/2006/relationships/image" Target="../media/image64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7.svg"/><Relationship Id="rId11" Type="http://schemas.openxmlformats.org/officeDocument/2006/relationships/image" Target="../media/image5.svg"/><Relationship Id="rId5" Type="http://schemas.openxmlformats.org/officeDocument/2006/relationships/image" Target="../media/image56.png"/><Relationship Id="rId15" Type="http://schemas.microsoft.com/office/2007/relationships/hdphoto" Target="../media/hdphoto2.wdp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sv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9.svg"/><Relationship Id="rId4" Type="http://schemas.openxmlformats.org/officeDocument/2006/relationships/image" Target="../media/image8.svg"/><Relationship Id="rId9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2.png"/><Relationship Id="rId18" Type="http://schemas.openxmlformats.org/officeDocument/2006/relationships/image" Target="../media/image5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17" Type="http://schemas.microsoft.com/office/2007/relationships/hdphoto" Target="../media/hdphoto5.wdp"/><Relationship Id="rId2" Type="http://schemas.microsoft.com/office/2007/relationships/media" Target="../media/media3.mp3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.svg"/><Relationship Id="rId5" Type="http://schemas.openxmlformats.org/officeDocument/2006/relationships/audio" Target="../media/audio5.wav"/><Relationship Id="rId15" Type="http://schemas.openxmlformats.org/officeDocument/2006/relationships/image" Target="../media/image4.svg"/><Relationship Id="rId10" Type="http://schemas.openxmlformats.org/officeDocument/2006/relationships/image" Target="../media/image51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sv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0.svg"/><Relationship Id="rId17" Type="http://schemas.openxmlformats.org/officeDocument/2006/relationships/image" Target="../media/image66.sv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7.svg"/><Relationship Id="rId11" Type="http://schemas.openxmlformats.org/officeDocument/2006/relationships/image" Target="../media/image5.svg"/><Relationship Id="rId5" Type="http://schemas.openxmlformats.org/officeDocument/2006/relationships/image" Target="../media/image56.png"/><Relationship Id="rId15" Type="http://schemas.microsoft.com/office/2007/relationships/hdphoto" Target="../media/hdphoto2.wdp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sv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9.png"/><Relationship Id="rId10" Type="http://schemas.openxmlformats.org/officeDocument/2006/relationships/image" Target="../media/image7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1.svg"/><Relationship Id="rId1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audio" Target="../media/audio7.wav"/><Relationship Id="rId16" Type="http://schemas.openxmlformats.org/officeDocument/2006/relationships/audio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svg"/><Relationship Id="rId4" Type="http://schemas.openxmlformats.org/officeDocument/2006/relationships/image" Target="../media/image68.svg"/><Relationship Id="rId9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microsoft.com/office/2007/relationships/hdphoto" Target="../media/hdphoto2.wdp"/><Relationship Id="rId3" Type="http://schemas.openxmlformats.org/officeDocument/2006/relationships/image" Target="../media/image56.png"/><Relationship Id="rId7" Type="http://schemas.openxmlformats.org/officeDocument/2006/relationships/image" Target="../media/image7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.svg"/><Relationship Id="rId5" Type="http://schemas.openxmlformats.org/officeDocument/2006/relationships/image" Target="../media/image58.svg"/><Relationship Id="rId10" Type="http://schemas.openxmlformats.org/officeDocument/2006/relationships/image" Target="../media/image50.png"/><Relationship Id="rId4" Type="http://schemas.openxmlformats.org/officeDocument/2006/relationships/image" Target="../media/image57.svg"/><Relationship Id="rId9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3.png"/><Relationship Id="rId7" Type="http://schemas.openxmlformats.org/officeDocument/2006/relationships/image" Target="../media/image1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7.svg"/><Relationship Id="rId5" Type="http://schemas.openxmlformats.org/officeDocument/2006/relationships/image" Target="../media/image58.svg"/><Relationship Id="rId10" Type="http://schemas.openxmlformats.org/officeDocument/2006/relationships/image" Target="../media/image5.svg"/><Relationship Id="rId4" Type="http://schemas.openxmlformats.org/officeDocument/2006/relationships/image" Target="../media/image57.sv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12" Type="http://schemas.openxmlformats.org/officeDocument/2006/relationships/image" Target="../media/image8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5.svg"/><Relationship Id="rId11" Type="http://schemas.openxmlformats.org/officeDocument/2006/relationships/image" Target="../media/image6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audio" Target="../media/audio7.wav"/><Relationship Id="rId16" Type="http://schemas.openxmlformats.org/officeDocument/2006/relationships/audio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svg"/><Relationship Id="rId4" Type="http://schemas.openxmlformats.org/officeDocument/2006/relationships/image" Target="../media/image68.svg"/><Relationship Id="rId9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9.png"/><Relationship Id="rId7" Type="http://schemas.openxmlformats.org/officeDocument/2006/relationships/image" Target="../media/image5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svg"/><Relationship Id="rId4" Type="http://schemas.openxmlformats.org/officeDocument/2006/relationships/image" Target="../media/image8.svg"/><Relationship Id="rId1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microsoft.com/office/2007/relationships/media" Target="../media/media5.wav"/><Relationship Id="rId7" Type="http://schemas.openxmlformats.org/officeDocument/2006/relationships/image" Target="../media/image49.png"/><Relationship Id="rId12" Type="http://schemas.openxmlformats.org/officeDocument/2006/relationships/image" Target="../media/image8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84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3.svg"/><Relationship Id="rId19" Type="http://schemas.openxmlformats.org/officeDocument/2006/relationships/audio" Target="../media/audio5.wav"/><Relationship Id="rId4" Type="http://schemas.openxmlformats.org/officeDocument/2006/relationships/audio" Target="../media/media5.wav"/><Relationship Id="rId9" Type="http://schemas.openxmlformats.org/officeDocument/2006/relationships/image" Target="../media/image82.svg"/><Relationship Id="rId1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7.svg"/><Relationship Id="rId7" Type="http://schemas.openxmlformats.org/officeDocument/2006/relationships/image" Target="../media/image88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5.svg"/><Relationship Id="rId10" Type="http://schemas.openxmlformats.org/officeDocument/2006/relationships/image" Target="../media/image7.svg"/><Relationship Id="rId19" Type="http://schemas.openxmlformats.org/officeDocument/2006/relationships/audio" Target="../media/audio7.wav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audio" Target="../media/audio3.wav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2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2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svg"/><Relationship Id="rId12" Type="http://schemas.openxmlformats.org/officeDocument/2006/relationships/image" Target="../media/image3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svg"/><Relationship Id="rId11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34.svg"/><Relationship Id="rId4" Type="http://schemas.openxmlformats.org/officeDocument/2006/relationships/audio" Target="../media/audio6.wav"/><Relationship Id="rId9" Type="http://schemas.openxmlformats.org/officeDocument/2006/relationships/image" Target="../media/image19.svg"/><Relationship Id="rId14" Type="http://schemas.openxmlformats.org/officeDocument/2006/relationships/image" Target="../media/image32.png"/><Relationship Id="rId22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12" Type="http://schemas.openxmlformats.org/officeDocument/2006/relationships/image" Target="../media/image22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23" Type="http://schemas.openxmlformats.org/officeDocument/2006/relationships/audio" Target="../media/audio5.wav"/><Relationship Id="rId10" Type="http://schemas.openxmlformats.org/officeDocument/2006/relationships/image" Target="../media/image40.svg"/><Relationship Id="rId4" Type="http://schemas.openxmlformats.org/officeDocument/2006/relationships/image" Target="../media/image18.sv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24.svg"/><Relationship Id="rId17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svg"/><Relationship Id="rId11" Type="http://schemas.openxmlformats.org/officeDocument/2006/relationships/image" Target="../media/image28.svg"/><Relationship Id="rId5" Type="http://schemas.openxmlformats.org/officeDocument/2006/relationships/image" Target="../media/image17.png"/><Relationship Id="rId15" Type="http://schemas.openxmlformats.org/officeDocument/2006/relationships/image" Target="../media/image22.svg"/><Relationship Id="rId28" Type="http://schemas.openxmlformats.org/officeDocument/2006/relationships/audio" Target="../media/audio6.wav"/><Relationship Id="rId10" Type="http://schemas.openxmlformats.org/officeDocument/2006/relationships/image" Target="../media/image27.svg"/><Relationship Id="rId4" Type="http://schemas.openxmlformats.org/officeDocument/2006/relationships/audio" Target="../media/audio6.wav"/><Relationship Id="rId9" Type="http://schemas.openxmlformats.org/officeDocument/2006/relationships/image" Target="../media/image26.svg"/><Relationship Id="rId1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3655" y="3607453"/>
            <a:ext cx="10477096" cy="146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</a:pPr>
            <a:r>
              <a:rPr lang="en-US" sz="10400" dirty="0">
                <a:solidFill>
                  <a:schemeClr val="accent6">
                    <a:lumMod val="50000"/>
                  </a:schemeClr>
                </a:solidFill>
                <a:latin typeface="Londrina Solid"/>
              </a:rPr>
              <a:t>AT THE CAMPSITE</a:t>
            </a:r>
          </a:p>
        </p:txBody>
      </p:sp>
      <p:sp>
        <p:nvSpPr>
          <p:cNvPr id="5" name="Freeform 5"/>
          <p:cNvSpPr/>
          <p:nvPr/>
        </p:nvSpPr>
        <p:spPr>
          <a:xfrm>
            <a:off x="11957375" y="3265015"/>
            <a:ext cx="5215301" cy="2825555"/>
          </a:xfrm>
          <a:custGeom>
            <a:avLst/>
            <a:gdLst/>
            <a:ahLst/>
            <a:cxnLst/>
            <a:rect l="l" t="t" r="r" b="b"/>
            <a:pathLst>
              <a:path w="5215301" h="2825555">
                <a:moveTo>
                  <a:pt x="0" y="0"/>
                </a:moveTo>
                <a:lnTo>
                  <a:pt x="5215301" y="0"/>
                </a:lnTo>
                <a:lnTo>
                  <a:pt x="5215301" y="2825555"/>
                </a:lnTo>
                <a:lnTo>
                  <a:pt x="0" y="28255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2769" b="-202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253549" y="2380687"/>
            <a:ext cx="4317848" cy="5234858"/>
            <a:chOff x="0" y="0"/>
            <a:chExt cx="5757131" cy="69798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6109057"/>
              <a:ext cx="5757131" cy="870753"/>
              <a:chOff x="0" y="0"/>
              <a:chExt cx="1070475" cy="1619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0475" cy="161907"/>
              </a:xfrm>
              <a:custGeom>
                <a:avLst/>
                <a:gdLst/>
                <a:ahLst/>
                <a:cxnLst/>
                <a:rect l="l" t="t" r="r" b="b"/>
                <a:pathLst>
                  <a:path w="1070475" h="161907">
                    <a:moveTo>
                      <a:pt x="535238" y="0"/>
                    </a:moveTo>
                    <a:cubicBezTo>
                      <a:pt x="239634" y="0"/>
                      <a:pt x="0" y="36244"/>
                      <a:pt x="0" y="80954"/>
                    </a:cubicBezTo>
                    <a:cubicBezTo>
                      <a:pt x="0" y="125663"/>
                      <a:pt x="239634" y="161907"/>
                      <a:pt x="535238" y="161907"/>
                    </a:cubicBezTo>
                    <a:cubicBezTo>
                      <a:pt x="830841" y="161907"/>
                      <a:pt x="1070475" y="125663"/>
                      <a:pt x="1070475" y="80954"/>
                    </a:cubicBezTo>
                    <a:cubicBezTo>
                      <a:pt x="1070475" y="36244"/>
                      <a:pt x="830841" y="0"/>
                      <a:pt x="5352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0357" y="53279"/>
                <a:ext cx="869761" cy="93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9202" y="0"/>
              <a:ext cx="5055575" cy="6544434"/>
            </a:xfrm>
            <a:custGeom>
              <a:avLst/>
              <a:gdLst/>
              <a:ahLst/>
              <a:cxnLst/>
              <a:rect l="l" t="t" r="r" b="b"/>
              <a:pathLst>
                <a:path w="5055575" h="6544434">
                  <a:moveTo>
                    <a:pt x="0" y="0"/>
                  </a:moveTo>
                  <a:lnTo>
                    <a:pt x="5055575" y="0"/>
                  </a:lnTo>
                  <a:lnTo>
                    <a:pt x="5055575" y="6544434"/>
                  </a:lnTo>
                  <a:lnTo>
                    <a:pt x="0" y="6544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37796" y="2791039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4D433B"/>
                </a:solidFill>
                <a:latin typeface="Kollektif Bold"/>
              </a:rPr>
              <a:t>UNIT 16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872477" y="6085856"/>
            <a:ext cx="1485473" cy="2329347"/>
            <a:chOff x="0" y="0"/>
            <a:chExt cx="1980630" cy="31057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2401464"/>
              <a:ext cx="1980630" cy="704332"/>
              <a:chOff x="0" y="0"/>
              <a:chExt cx="368276" cy="1309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68276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368276" h="130963">
                    <a:moveTo>
                      <a:pt x="184138" y="0"/>
                    </a:moveTo>
                    <a:cubicBezTo>
                      <a:pt x="82442" y="0"/>
                      <a:pt x="0" y="29317"/>
                      <a:pt x="0" y="65481"/>
                    </a:cubicBezTo>
                    <a:cubicBezTo>
                      <a:pt x="0" y="101646"/>
                      <a:pt x="82442" y="130963"/>
                      <a:pt x="184138" y="130963"/>
                    </a:cubicBezTo>
                    <a:cubicBezTo>
                      <a:pt x="285835" y="130963"/>
                      <a:pt x="368276" y="101646"/>
                      <a:pt x="368276" y="65481"/>
                    </a:cubicBezTo>
                    <a:cubicBezTo>
                      <a:pt x="368276" y="29317"/>
                      <a:pt x="285835" y="0"/>
                      <a:pt x="1841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34526" y="50378"/>
                <a:ext cx="299225" cy="68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980630" cy="2836840"/>
            </a:xfrm>
            <a:custGeom>
              <a:avLst/>
              <a:gdLst/>
              <a:ahLst/>
              <a:cxnLst/>
              <a:rect l="l" t="t" r="r" b="b"/>
              <a:pathLst>
                <a:path w="1980630" h="2836840">
                  <a:moveTo>
                    <a:pt x="0" y="0"/>
                  </a:moveTo>
                  <a:lnTo>
                    <a:pt x="1980630" y="0"/>
                  </a:lnTo>
                  <a:lnTo>
                    <a:pt x="1980630" y="2836840"/>
                  </a:lnTo>
                  <a:lnTo>
                    <a:pt x="0" y="283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12473" y="7250529"/>
            <a:ext cx="2329049" cy="1366389"/>
            <a:chOff x="0" y="0"/>
            <a:chExt cx="3105398" cy="1821852"/>
          </a:xfrm>
        </p:grpSpPr>
        <p:grpSp>
          <p:nvGrpSpPr>
            <p:cNvPr id="18" name="Group 18"/>
            <p:cNvGrpSpPr/>
            <p:nvPr/>
          </p:nvGrpSpPr>
          <p:grpSpPr>
            <a:xfrm>
              <a:off x="203403" y="836410"/>
              <a:ext cx="2901995" cy="985442"/>
              <a:chOff x="0" y="0"/>
              <a:chExt cx="782754" cy="2658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2754" cy="265803"/>
              </a:xfrm>
              <a:custGeom>
                <a:avLst/>
                <a:gdLst/>
                <a:ahLst/>
                <a:cxnLst/>
                <a:rect l="l" t="t" r="r" b="b"/>
                <a:pathLst>
                  <a:path w="782754" h="265803">
                    <a:moveTo>
                      <a:pt x="391377" y="0"/>
                    </a:moveTo>
                    <a:cubicBezTo>
                      <a:pt x="175225" y="0"/>
                      <a:pt x="0" y="59502"/>
                      <a:pt x="0" y="132901"/>
                    </a:cubicBezTo>
                    <a:cubicBezTo>
                      <a:pt x="0" y="206301"/>
                      <a:pt x="175225" y="265803"/>
                      <a:pt x="391377" y="265803"/>
                    </a:cubicBezTo>
                    <a:cubicBezTo>
                      <a:pt x="607529" y="265803"/>
                      <a:pt x="782754" y="206301"/>
                      <a:pt x="782754" y="132901"/>
                    </a:cubicBezTo>
                    <a:cubicBezTo>
                      <a:pt x="782754" y="59502"/>
                      <a:pt x="607529" y="0"/>
                      <a:pt x="39137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3383" y="63019"/>
                <a:ext cx="635988" cy="177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2658310" cy="1771099"/>
            </a:xfrm>
            <a:custGeom>
              <a:avLst/>
              <a:gdLst/>
              <a:ahLst/>
              <a:cxnLst/>
              <a:rect l="l" t="t" r="r" b="b"/>
              <a:pathLst>
                <a:path w="2658310" h="1771099">
                  <a:moveTo>
                    <a:pt x="0" y="0"/>
                  </a:moveTo>
                  <a:lnTo>
                    <a:pt x="2658310" y="0"/>
                  </a:lnTo>
                  <a:lnTo>
                    <a:pt x="2658310" y="1771099"/>
                  </a:lnTo>
                  <a:lnTo>
                    <a:pt x="0" y="177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10BDC8A2-E1E1-D707-A979-7CD772CB6517}"/>
              </a:ext>
            </a:extLst>
          </p:cNvPr>
          <p:cNvSpPr txBox="1"/>
          <p:nvPr/>
        </p:nvSpPr>
        <p:spPr>
          <a:xfrm>
            <a:off x="3737795" y="5393762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00B050"/>
                </a:solidFill>
                <a:latin typeface="Kollektif Bold"/>
              </a:rPr>
              <a:t>Lesson 1</a:t>
            </a: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95FF3CA-6E95-2D12-FD1E-CE38B583F9C5}"/>
              </a:ext>
            </a:extLst>
          </p:cNvPr>
          <p:cNvSpPr/>
          <p:nvPr/>
        </p:nvSpPr>
        <p:spPr>
          <a:xfrm flipH="1">
            <a:off x="1023655" y="6962480"/>
            <a:ext cx="2425398" cy="2285730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5" name="Track 86">
            <a:hlinkClick r:id="" action="ppaction://media"/>
            <a:extLst>
              <a:ext uri="{FF2B5EF4-FFF2-40B4-BE49-F238E27FC236}">
                <a16:creationId xmlns:a16="http://schemas.microsoft.com/office/drawing/2014/main" id="{0F0F6C8F-DA8D-B459-C6A1-AB217A64F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49818" y="1528199"/>
            <a:ext cx="852488" cy="852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E4AF58-3D69-5343-21E2-4C01CAB6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39268" y="692066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51788" y="5143500"/>
            <a:ext cx="4629150" cy="5143500"/>
          </a:xfrm>
          <a:custGeom>
            <a:avLst/>
            <a:gdLst/>
            <a:ahLst/>
            <a:cxnLst/>
            <a:rect l="l" t="t" r="r" b="b"/>
            <a:pathLst>
              <a:path w="4629150" h="5143500">
                <a:moveTo>
                  <a:pt x="0" y="0"/>
                </a:moveTo>
                <a:lnTo>
                  <a:pt x="4629150" y="0"/>
                </a:lnTo>
                <a:lnTo>
                  <a:pt x="46291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83994" y="6308266"/>
            <a:ext cx="4404006" cy="3468154"/>
          </a:xfrm>
          <a:custGeom>
            <a:avLst/>
            <a:gdLst/>
            <a:ahLst/>
            <a:cxnLst/>
            <a:rect l="l" t="t" r="r" b="b"/>
            <a:pathLst>
              <a:path w="4404006" h="3468154">
                <a:moveTo>
                  <a:pt x="0" y="0"/>
                </a:moveTo>
                <a:lnTo>
                  <a:pt x="4404006" y="0"/>
                </a:lnTo>
                <a:lnTo>
                  <a:pt x="4404006" y="3468155"/>
                </a:lnTo>
                <a:lnTo>
                  <a:pt x="0" y="3468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5331843" y="7636300"/>
            <a:ext cx="14608650" cy="4419117"/>
          </a:xfrm>
          <a:custGeom>
            <a:avLst/>
            <a:gdLst/>
            <a:ahLst/>
            <a:cxnLst/>
            <a:rect l="l" t="t" r="r" b="b"/>
            <a:pathLst>
              <a:path w="14608650" h="4419117">
                <a:moveTo>
                  <a:pt x="0" y="0"/>
                </a:moveTo>
                <a:lnTo>
                  <a:pt x="14608650" y="0"/>
                </a:lnTo>
                <a:lnTo>
                  <a:pt x="14608650" y="4419116"/>
                </a:lnTo>
                <a:lnTo>
                  <a:pt x="0" y="44191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09881" flipH="1">
            <a:off x="-2017592" y="803915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3"/>
                </a:lnTo>
                <a:lnTo>
                  <a:pt x="12444606" y="3764493"/>
                </a:lnTo>
                <a:lnTo>
                  <a:pt x="124446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294227">
            <a:off x="7049842" y="6990561"/>
            <a:ext cx="2069828" cy="1697259"/>
          </a:xfrm>
          <a:custGeom>
            <a:avLst/>
            <a:gdLst/>
            <a:ahLst/>
            <a:cxnLst/>
            <a:rect l="l" t="t" r="r" b="b"/>
            <a:pathLst>
              <a:path w="2069828" h="1697259">
                <a:moveTo>
                  <a:pt x="0" y="0"/>
                </a:moveTo>
                <a:lnTo>
                  <a:pt x="2069827" y="0"/>
                </a:lnTo>
                <a:lnTo>
                  <a:pt x="2069827" y="1697259"/>
                </a:lnTo>
                <a:lnTo>
                  <a:pt x="0" y="1697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24703" y="1370399"/>
            <a:ext cx="14823520" cy="168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u="none" dirty="0">
                <a:solidFill>
                  <a:srgbClr val="E76563"/>
                </a:solidFill>
                <a:latin typeface="Jumble" panose="02000503000000020004" pitchFamily="2" charset="0"/>
              </a:rPr>
              <a:t>QUESTIO</a:t>
            </a: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N</a:t>
            </a:r>
            <a:r>
              <a:rPr lang="en-US" sz="8537" u="none" dirty="0">
                <a:solidFill>
                  <a:srgbClr val="E76563"/>
                </a:solidFill>
                <a:latin typeface="Jumble" panose="02000503000000020004" pitchFamily="2" charset="0"/>
              </a:rPr>
              <a:t> </a:t>
            </a:r>
            <a:r>
              <a:rPr lang="en-US" sz="13800" dirty="0">
                <a:solidFill>
                  <a:srgbClr val="E76563"/>
                </a:solidFill>
                <a:latin typeface="Jumble" panose="02000503000000020004" pitchFamily="2" charset="0"/>
              </a:rPr>
              <a:t>3</a:t>
            </a:r>
            <a:endParaRPr lang="en-US" sz="8537" u="none" dirty="0">
              <a:solidFill>
                <a:srgbClr val="E76563"/>
              </a:solidFill>
              <a:latin typeface="Jumble" panose="02000503000000020004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4681" y="-211382"/>
            <a:ext cx="2625271" cy="2649905"/>
          </a:xfrm>
          <a:custGeom>
            <a:avLst/>
            <a:gdLst/>
            <a:ahLst/>
            <a:cxnLst/>
            <a:rect l="l" t="t" r="r" b="b"/>
            <a:pathLst>
              <a:path w="2625271" h="2649905">
                <a:moveTo>
                  <a:pt x="0" y="0"/>
                </a:moveTo>
                <a:lnTo>
                  <a:pt x="2625271" y="0"/>
                </a:lnTo>
                <a:lnTo>
                  <a:pt x="2625271" y="2649905"/>
                </a:lnTo>
                <a:lnTo>
                  <a:pt x="0" y="26499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813156" y="6040838"/>
            <a:ext cx="1437940" cy="1451433"/>
          </a:xfrm>
          <a:custGeom>
            <a:avLst/>
            <a:gdLst/>
            <a:ahLst/>
            <a:cxnLst/>
            <a:rect l="l" t="t" r="r" b="b"/>
            <a:pathLst>
              <a:path w="1437940" h="1451433">
                <a:moveTo>
                  <a:pt x="0" y="0"/>
                </a:moveTo>
                <a:lnTo>
                  <a:pt x="1437940" y="0"/>
                </a:lnTo>
                <a:lnTo>
                  <a:pt x="1437940" y="1451433"/>
                </a:lnTo>
                <a:lnTo>
                  <a:pt x="0" y="1451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047373" y="488309"/>
            <a:ext cx="921267" cy="929911"/>
          </a:xfrm>
          <a:custGeom>
            <a:avLst/>
            <a:gdLst/>
            <a:ahLst/>
            <a:cxnLst/>
            <a:rect l="l" t="t" r="r" b="b"/>
            <a:pathLst>
              <a:path w="921267" h="929911">
                <a:moveTo>
                  <a:pt x="0" y="0"/>
                </a:moveTo>
                <a:lnTo>
                  <a:pt x="921267" y="0"/>
                </a:lnTo>
                <a:lnTo>
                  <a:pt x="921267" y="929911"/>
                </a:lnTo>
                <a:lnTo>
                  <a:pt x="0" y="92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3A354-32CD-95A1-7CDF-44B06726D7D9}"/>
              </a:ext>
            </a:extLst>
          </p:cNvPr>
          <p:cNvGrpSpPr/>
          <p:nvPr/>
        </p:nvGrpSpPr>
        <p:grpSpPr>
          <a:xfrm>
            <a:off x="2667466" y="3710011"/>
            <a:ext cx="1946610" cy="1930723"/>
            <a:chOff x="2255605" y="4042711"/>
            <a:chExt cx="1946610" cy="1930723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59F9C927-B143-A9F7-5BD7-6FEC761DA417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5D06DB42-E685-5C42-1728-D7422169D761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6BFD65DD-0C72-BF55-4078-8D205314A9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E8C907FD-2563-1DBA-3B65-7992926BD5E1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43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8D8D4D-35FD-B59F-8801-002AB67F1BDE}"/>
              </a:ext>
            </a:extLst>
          </p:cNvPr>
          <p:cNvGrpSpPr/>
          <p:nvPr/>
        </p:nvGrpSpPr>
        <p:grpSpPr>
          <a:xfrm>
            <a:off x="4713568" y="3696057"/>
            <a:ext cx="1946610" cy="1930723"/>
            <a:chOff x="2255605" y="4042711"/>
            <a:chExt cx="1946610" cy="1930723"/>
          </a:xfrm>
        </p:grpSpPr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DE206C67-904A-3D06-DB68-97997A69C87A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4966D358-5CD3-A146-1A4F-06ACF74335C2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8FBF1637-4944-1794-B74C-A1126554E2A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77D29E22-E404-1212-08ED-16F428085761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2A7121-586F-7A36-E043-047466B8E896}"/>
              </a:ext>
            </a:extLst>
          </p:cNvPr>
          <p:cNvGrpSpPr/>
          <p:nvPr/>
        </p:nvGrpSpPr>
        <p:grpSpPr>
          <a:xfrm>
            <a:off x="6850282" y="3698528"/>
            <a:ext cx="1946610" cy="1930723"/>
            <a:chOff x="2255605" y="4042711"/>
            <a:chExt cx="1946610" cy="1930723"/>
          </a:xfrm>
        </p:grpSpPr>
        <p:grpSp>
          <p:nvGrpSpPr>
            <p:cNvPr id="26" name="Group 17">
              <a:extLst>
                <a:ext uri="{FF2B5EF4-FFF2-40B4-BE49-F238E27FC236}">
                  <a16:creationId xmlns:a16="http://schemas.microsoft.com/office/drawing/2014/main" id="{96DD1637-A4EF-BB94-CB44-B792E7BC668E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18975CA-DB14-A99A-CD33-33DE31AE792C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A1A73495-BE1C-0C35-8D55-020BD7DD0E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F2A05DB1-4EE4-D065-F912-CEDE6A95E95C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 err="1">
                  <a:solidFill>
                    <a:srgbClr val="FFFDEF"/>
                  </a:solidFill>
                  <a:latin typeface="Handyman Bold"/>
                </a:rPr>
                <a:t>i</a:t>
              </a:r>
              <a:endParaRPr lang="en-US" sz="9600" dirty="0">
                <a:solidFill>
                  <a:srgbClr val="FFFDEF"/>
                </a:solidFill>
                <a:latin typeface="Handyman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C6E7B9-6BCA-A2DE-EA8B-1896300165CB}"/>
              </a:ext>
            </a:extLst>
          </p:cNvPr>
          <p:cNvGrpSpPr/>
          <p:nvPr/>
        </p:nvGrpSpPr>
        <p:grpSpPr>
          <a:xfrm>
            <a:off x="8953899" y="3748204"/>
            <a:ext cx="1946610" cy="1930723"/>
            <a:chOff x="2255605" y="4042711"/>
            <a:chExt cx="1946610" cy="1930723"/>
          </a:xfrm>
        </p:grpSpPr>
        <p:grpSp>
          <p:nvGrpSpPr>
            <p:cNvPr id="31" name="Group 17">
              <a:extLst>
                <a:ext uri="{FF2B5EF4-FFF2-40B4-BE49-F238E27FC236}">
                  <a16:creationId xmlns:a16="http://schemas.microsoft.com/office/drawing/2014/main" id="{6193A8E6-45E3-A7F6-3F83-7CEB17FB4628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011B07A1-D88B-4794-AA1D-348D08F0E10F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19">
                <a:extLst>
                  <a:ext uri="{FF2B5EF4-FFF2-40B4-BE49-F238E27FC236}">
                    <a16:creationId xmlns:a16="http://schemas.microsoft.com/office/drawing/2014/main" id="{C8FF583C-468B-DCE6-37E6-677C72DA06A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2" name="TextBox 20">
              <a:extLst>
                <a:ext uri="{FF2B5EF4-FFF2-40B4-BE49-F238E27FC236}">
                  <a16:creationId xmlns:a16="http://schemas.microsoft.com/office/drawing/2014/main" id="{26F0CEBA-BADC-9811-E779-A0D3BC2576A7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BA3611-D231-8399-4D3D-10B2297230A4}"/>
              </a:ext>
            </a:extLst>
          </p:cNvPr>
          <p:cNvGrpSpPr/>
          <p:nvPr/>
        </p:nvGrpSpPr>
        <p:grpSpPr>
          <a:xfrm>
            <a:off x="11090613" y="3748203"/>
            <a:ext cx="1946610" cy="1930723"/>
            <a:chOff x="2255605" y="4042711"/>
            <a:chExt cx="1946610" cy="1930723"/>
          </a:xfrm>
        </p:grpSpPr>
        <p:grpSp>
          <p:nvGrpSpPr>
            <p:cNvPr id="36" name="Group 17">
              <a:extLst>
                <a:ext uri="{FF2B5EF4-FFF2-40B4-BE49-F238E27FC236}">
                  <a16:creationId xmlns:a16="http://schemas.microsoft.com/office/drawing/2014/main" id="{33F5366D-9987-0ACE-000F-E6B3C2D1F8C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BAAD6DED-F9E2-F1D4-7193-E5B231DAB29E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19">
                <a:extLst>
                  <a:ext uri="{FF2B5EF4-FFF2-40B4-BE49-F238E27FC236}">
                    <a16:creationId xmlns:a16="http://schemas.microsoft.com/office/drawing/2014/main" id="{46D98762-70C1-CF9B-41A5-A03A20F069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52F9BD9F-A852-6B31-29F3-B7AABB6929D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D6394B-2591-4F0B-4AE2-A0C02ECD34E3}"/>
              </a:ext>
            </a:extLst>
          </p:cNvPr>
          <p:cNvGrpSpPr/>
          <p:nvPr/>
        </p:nvGrpSpPr>
        <p:grpSpPr>
          <a:xfrm>
            <a:off x="13207030" y="3727685"/>
            <a:ext cx="1946610" cy="1930723"/>
            <a:chOff x="2255605" y="4042711"/>
            <a:chExt cx="1946610" cy="1930723"/>
          </a:xfrm>
        </p:grpSpPr>
        <p:grpSp>
          <p:nvGrpSpPr>
            <p:cNvPr id="41" name="Group 17">
              <a:extLst>
                <a:ext uri="{FF2B5EF4-FFF2-40B4-BE49-F238E27FC236}">
                  <a16:creationId xmlns:a16="http://schemas.microsoft.com/office/drawing/2014/main" id="{5B3B1098-6A97-36D5-A091-08686F74008F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BF791F31-10FB-2E26-F5D8-73ACEB9A7AE5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id="{8BB77770-B3A6-8292-B6F8-0658F1360E2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AE0E51FC-CE26-85F1-8120-247C6875CE5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h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0472B1B-D4F3-128A-404F-D696AA51445E}"/>
              </a:ext>
            </a:extLst>
          </p:cNvPr>
          <p:cNvGrpSpPr/>
          <p:nvPr/>
        </p:nvGrpSpPr>
        <p:grpSpPr>
          <a:xfrm>
            <a:off x="13496943" y="304072"/>
            <a:ext cx="3575473" cy="2845419"/>
            <a:chOff x="13496944" y="304072"/>
            <a:chExt cx="2759302" cy="284541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EB885DE-2841-747E-41F5-F50EB3F1D93F}"/>
                </a:ext>
              </a:extLst>
            </p:cNvPr>
            <p:cNvSpPr/>
            <p:nvPr/>
          </p:nvSpPr>
          <p:spPr>
            <a:xfrm>
              <a:off x="13496944" y="304072"/>
              <a:ext cx="2759302" cy="2845419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A9A391-52F5-8C9D-F3ED-56C6E013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749">
              <a:off x="13653121" y="405697"/>
              <a:ext cx="1516954" cy="184462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030F1BF-3DA5-D73E-79A8-90D0BA22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03840">
              <a:off x="14603924" y="1363379"/>
              <a:ext cx="1516954" cy="174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2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F7651C-82AE-065A-3E93-07857C9EB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54761" y="710657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72767" y="1631678"/>
            <a:ext cx="1054246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471341" y="3434824"/>
            <a:ext cx="2819450" cy="5034732"/>
          </a:xfrm>
          <a:custGeom>
            <a:avLst/>
            <a:gdLst/>
            <a:ahLst/>
            <a:cxnLst/>
            <a:rect l="l" t="t" r="r" b="b"/>
            <a:pathLst>
              <a:path w="2819450" h="5034732">
                <a:moveTo>
                  <a:pt x="2819449" y="0"/>
                </a:moveTo>
                <a:lnTo>
                  <a:pt x="0" y="0"/>
                </a:lnTo>
                <a:lnTo>
                  <a:pt x="0" y="5034732"/>
                </a:lnTo>
                <a:lnTo>
                  <a:pt x="2819449" y="5034732"/>
                </a:lnTo>
                <a:lnTo>
                  <a:pt x="281944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94396" y="2488476"/>
            <a:ext cx="937551" cy="946348"/>
          </a:xfrm>
          <a:custGeom>
            <a:avLst/>
            <a:gdLst/>
            <a:ahLst/>
            <a:cxnLst/>
            <a:rect l="l" t="t" r="r" b="b"/>
            <a:pathLst>
              <a:path w="937551" h="946348">
                <a:moveTo>
                  <a:pt x="0" y="0"/>
                </a:moveTo>
                <a:lnTo>
                  <a:pt x="937550" y="0"/>
                </a:lnTo>
                <a:lnTo>
                  <a:pt x="937550" y="946348"/>
                </a:lnTo>
                <a:lnTo>
                  <a:pt x="0" y="9463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1341" y="-227369"/>
            <a:ext cx="1893511" cy="1911278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8"/>
                </a:lnTo>
                <a:lnTo>
                  <a:pt x="0" y="19112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078748" y="189946"/>
            <a:ext cx="720232" cy="726990"/>
          </a:xfrm>
          <a:custGeom>
            <a:avLst/>
            <a:gdLst/>
            <a:ahLst/>
            <a:cxnLst/>
            <a:rect l="l" t="t" r="r" b="b"/>
            <a:pathLst>
              <a:path w="720232" h="726990">
                <a:moveTo>
                  <a:pt x="0" y="0"/>
                </a:moveTo>
                <a:lnTo>
                  <a:pt x="720232" y="0"/>
                </a:lnTo>
                <a:lnTo>
                  <a:pt x="720232" y="726991"/>
                </a:lnTo>
                <a:lnTo>
                  <a:pt x="0" y="726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453199" y="622610"/>
            <a:ext cx="951602" cy="960532"/>
          </a:xfrm>
          <a:custGeom>
            <a:avLst/>
            <a:gdLst/>
            <a:ahLst/>
            <a:cxnLst/>
            <a:rect l="l" t="t" r="r" b="b"/>
            <a:pathLst>
              <a:path w="951602" h="960532">
                <a:moveTo>
                  <a:pt x="0" y="0"/>
                </a:moveTo>
                <a:lnTo>
                  <a:pt x="951602" y="0"/>
                </a:lnTo>
                <a:lnTo>
                  <a:pt x="951602" y="960532"/>
                </a:lnTo>
                <a:lnTo>
                  <a:pt x="0" y="960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42148" y="-348477"/>
            <a:ext cx="1404093" cy="1417268"/>
          </a:xfrm>
          <a:custGeom>
            <a:avLst/>
            <a:gdLst/>
            <a:ahLst/>
            <a:cxnLst/>
            <a:rect l="l" t="t" r="r" b="b"/>
            <a:pathLst>
              <a:path w="1404093" h="1417268">
                <a:moveTo>
                  <a:pt x="0" y="0"/>
                </a:moveTo>
                <a:lnTo>
                  <a:pt x="1404092" y="0"/>
                </a:lnTo>
                <a:lnTo>
                  <a:pt x="1404092" y="1417269"/>
                </a:lnTo>
                <a:lnTo>
                  <a:pt x="0" y="14172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2718336" y="4624548"/>
            <a:ext cx="4305389" cy="5357384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63129" y="4886645"/>
            <a:ext cx="4780140" cy="4371655"/>
          </a:xfrm>
          <a:custGeom>
            <a:avLst/>
            <a:gdLst/>
            <a:ahLst/>
            <a:cxnLst/>
            <a:rect l="l" t="t" r="r" b="b"/>
            <a:pathLst>
              <a:path w="4780140" h="4371655">
                <a:moveTo>
                  <a:pt x="0" y="0"/>
                </a:moveTo>
                <a:lnTo>
                  <a:pt x="4780140" y="0"/>
                </a:lnTo>
                <a:lnTo>
                  <a:pt x="4780140" y="4371655"/>
                </a:lnTo>
                <a:lnTo>
                  <a:pt x="0" y="4371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09881" flipH="1">
            <a:off x="-3352095" y="796361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6" y="3764494"/>
                </a:lnTo>
                <a:lnTo>
                  <a:pt x="124446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7984474" y="-9825"/>
            <a:ext cx="2319053" cy="9868310"/>
          </a:xfrm>
          <a:custGeom>
            <a:avLst/>
            <a:gdLst/>
            <a:ahLst/>
            <a:cxnLst/>
            <a:rect l="l" t="t" r="r" b="b"/>
            <a:pathLst>
              <a:path w="2319053" h="9868310">
                <a:moveTo>
                  <a:pt x="0" y="0"/>
                </a:moveTo>
                <a:lnTo>
                  <a:pt x="2319052" y="0"/>
                </a:lnTo>
                <a:lnTo>
                  <a:pt x="2319052" y="9868310"/>
                </a:lnTo>
                <a:lnTo>
                  <a:pt x="0" y="9868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249068" y="4327287"/>
            <a:ext cx="778986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11500" dirty="0">
                <a:solidFill>
                  <a:srgbClr val="F4FFFC"/>
                </a:solidFill>
                <a:latin typeface="Modern Love Caps" panose="04070805081001020A01" pitchFamily="82" charset="0"/>
              </a:rPr>
              <a:t>shirts</a:t>
            </a:r>
          </a:p>
        </p:txBody>
      </p:sp>
      <p:sp>
        <p:nvSpPr>
          <p:cNvPr id="16" name="Freeform 16"/>
          <p:cNvSpPr/>
          <p:nvPr/>
        </p:nvSpPr>
        <p:spPr>
          <a:xfrm rot="647225">
            <a:off x="4571920" y="7480543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6" y="0"/>
                </a:lnTo>
                <a:lnTo>
                  <a:pt x="15363846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Track 081">
            <a:hlinkClick r:id="" action="ppaction://media"/>
            <a:extLst>
              <a:ext uri="{FF2B5EF4-FFF2-40B4-BE49-F238E27FC236}">
                <a16:creationId xmlns:a16="http://schemas.microsoft.com/office/drawing/2014/main" id="{A8AC2D52-079D-6DAE-C574-A287D11AA7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92" end="8142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EE4600F-BA35-67A6-65C0-9370417F6DB2}"/>
              </a:ext>
            </a:extLst>
          </p:cNvPr>
          <p:cNvGrpSpPr/>
          <p:nvPr/>
        </p:nvGrpSpPr>
        <p:grpSpPr>
          <a:xfrm>
            <a:off x="13986882" y="762447"/>
            <a:ext cx="3575473" cy="2845419"/>
            <a:chOff x="13496944" y="304072"/>
            <a:chExt cx="2759302" cy="284541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147896-82CC-CC24-039A-BF5BC791FD31}"/>
                </a:ext>
              </a:extLst>
            </p:cNvPr>
            <p:cNvSpPr/>
            <p:nvPr/>
          </p:nvSpPr>
          <p:spPr>
            <a:xfrm>
              <a:off x="13496944" y="304072"/>
              <a:ext cx="2759302" cy="2845419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C8748C-3F65-735F-BFA3-388FA696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749">
              <a:off x="13653121" y="405697"/>
              <a:ext cx="1516954" cy="18446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3C9EF8-347A-4D25-76D1-3E5180D9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03840">
              <a:off x="14603924" y="1363379"/>
              <a:ext cx="1516954" cy="174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0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23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4E82274-FD8F-7E6C-7307-7AB47505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6735921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73794" y="455349"/>
            <a:ext cx="7018094" cy="8732923"/>
          </a:xfrm>
          <a:custGeom>
            <a:avLst/>
            <a:gdLst/>
            <a:ahLst/>
            <a:cxnLst/>
            <a:rect l="l" t="t" r="r" b="b"/>
            <a:pathLst>
              <a:path w="7018094" h="8732923">
                <a:moveTo>
                  <a:pt x="0" y="0"/>
                </a:moveTo>
                <a:lnTo>
                  <a:pt x="7018095" y="0"/>
                </a:lnTo>
                <a:lnTo>
                  <a:pt x="7018095" y="8732923"/>
                </a:lnTo>
                <a:lnTo>
                  <a:pt x="0" y="87329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50054" y="2962324"/>
            <a:ext cx="5666379" cy="6295976"/>
          </a:xfrm>
          <a:custGeom>
            <a:avLst/>
            <a:gdLst/>
            <a:ahLst/>
            <a:cxnLst/>
            <a:rect l="l" t="t" r="r" b="b"/>
            <a:pathLst>
              <a:path w="5666379" h="6295976">
                <a:moveTo>
                  <a:pt x="0" y="0"/>
                </a:moveTo>
                <a:lnTo>
                  <a:pt x="5666379" y="0"/>
                </a:lnTo>
                <a:lnTo>
                  <a:pt x="5666379" y="6295976"/>
                </a:lnTo>
                <a:lnTo>
                  <a:pt x="0" y="62959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47225">
            <a:off x="5698505" y="7428817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09881" flipH="1">
            <a:off x="-3085002" y="7343832"/>
            <a:ext cx="14489853" cy="4383180"/>
          </a:xfrm>
          <a:custGeom>
            <a:avLst/>
            <a:gdLst/>
            <a:ahLst/>
            <a:cxnLst/>
            <a:rect l="l" t="t" r="r" b="b"/>
            <a:pathLst>
              <a:path w="14489853" h="4383180">
                <a:moveTo>
                  <a:pt x="14489853" y="0"/>
                </a:moveTo>
                <a:lnTo>
                  <a:pt x="0" y="0"/>
                </a:lnTo>
                <a:lnTo>
                  <a:pt x="0" y="4383180"/>
                </a:lnTo>
                <a:lnTo>
                  <a:pt x="14489853" y="4383180"/>
                </a:lnTo>
                <a:lnTo>
                  <a:pt x="1448985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62291">
            <a:off x="4050910" y="5272928"/>
            <a:ext cx="2596372" cy="2570408"/>
          </a:xfrm>
          <a:custGeom>
            <a:avLst/>
            <a:gdLst/>
            <a:ahLst/>
            <a:cxnLst/>
            <a:rect l="l" t="t" r="r" b="b"/>
            <a:pathLst>
              <a:path w="2596372" h="2570408">
                <a:moveTo>
                  <a:pt x="0" y="0"/>
                </a:moveTo>
                <a:lnTo>
                  <a:pt x="2596371" y="0"/>
                </a:lnTo>
                <a:lnTo>
                  <a:pt x="2596371" y="2570408"/>
                </a:lnTo>
                <a:lnTo>
                  <a:pt x="0" y="25704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02770">
            <a:off x="7271592" y="6265116"/>
            <a:ext cx="1931295" cy="1911982"/>
          </a:xfrm>
          <a:custGeom>
            <a:avLst/>
            <a:gdLst/>
            <a:ahLst/>
            <a:cxnLst/>
            <a:rect l="l" t="t" r="r" b="b"/>
            <a:pathLst>
              <a:path w="1931295" h="1911982">
                <a:moveTo>
                  <a:pt x="0" y="0"/>
                </a:moveTo>
                <a:lnTo>
                  <a:pt x="1931295" y="0"/>
                </a:lnTo>
                <a:lnTo>
                  <a:pt x="1931295" y="1911982"/>
                </a:lnTo>
                <a:lnTo>
                  <a:pt x="0" y="19119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46612">
            <a:off x="11371790" y="5926803"/>
            <a:ext cx="1971414" cy="1951700"/>
          </a:xfrm>
          <a:custGeom>
            <a:avLst/>
            <a:gdLst/>
            <a:ahLst/>
            <a:cxnLst/>
            <a:rect l="l" t="t" r="r" b="b"/>
            <a:pathLst>
              <a:path w="1971414" h="1951700">
                <a:moveTo>
                  <a:pt x="0" y="0"/>
                </a:moveTo>
                <a:lnTo>
                  <a:pt x="1971415" y="0"/>
                </a:lnTo>
                <a:lnTo>
                  <a:pt x="1971415" y="1951700"/>
                </a:lnTo>
                <a:lnTo>
                  <a:pt x="0" y="19517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918946" y="1132753"/>
            <a:ext cx="10450109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85"/>
              </a:lnSpc>
            </a:pPr>
            <a:r>
              <a:rPr lang="en-US" sz="11738" b="1" u="none" dirty="0">
                <a:solidFill>
                  <a:srgbClr val="E76563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THANK YOU</a:t>
            </a:r>
          </a:p>
          <a:p>
            <a:pPr marL="0" lvl="0" indent="0" algn="ctr">
              <a:lnSpc>
                <a:spcPts val="14085"/>
              </a:lnSpc>
            </a:pPr>
            <a:r>
              <a:rPr lang="en-US" sz="11738" b="1" u="none" dirty="0">
                <a:solidFill>
                  <a:srgbClr val="E76563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 PLAYING!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50638" y="381237"/>
            <a:ext cx="1793663" cy="1810494"/>
          </a:xfrm>
          <a:custGeom>
            <a:avLst/>
            <a:gdLst/>
            <a:ahLst/>
            <a:cxnLst/>
            <a:rect l="l" t="t" r="r" b="b"/>
            <a:pathLst>
              <a:path w="1793663" h="1810494">
                <a:moveTo>
                  <a:pt x="0" y="0"/>
                </a:moveTo>
                <a:lnTo>
                  <a:pt x="1793663" y="0"/>
                </a:lnTo>
                <a:lnTo>
                  <a:pt x="1793663" y="1810494"/>
                </a:lnTo>
                <a:lnTo>
                  <a:pt x="0" y="1810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02498" y="381237"/>
            <a:ext cx="896831" cy="905247"/>
          </a:xfrm>
          <a:custGeom>
            <a:avLst/>
            <a:gdLst/>
            <a:ahLst/>
            <a:cxnLst/>
            <a:rect l="l" t="t" r="r" b="b"/>
            <a:pathLst>
              <a:path w="896831" h="905247">
                <a:moveTo>
                  <a:pt x="0" y="0"/>
                </a:moveTo>
                <a:lnTo>
                  <a:pt x="896831" y="0"/>
                </a:lnTo>
                <a:lnTo>
                  <a:pt x="896831" y="905247"/>
                </a:lnTo>
                <a:lnTo>
                  <a:pt x="0" y="9052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99208" y="5331291"/>
            <a:ext cx="1196907" cy="1208138"/>
          </a:xfrm>
          <a:custGeom>
            <a:avLst/>
            <a:gdLst/>
            <a:ahLst/>
            <a:cxnLst/>
            <a:rect l="l" t="t" r="r" b="b"/>
            <a:pathLst>
              <a:path w="1196907" h="1208138">
                <a:moveTo>
                  <a:pt x="0" y="0"/>
                </a:moveTo>
                <a:lnTo>
                  <a:pt x="1196907" y="0"/>
                </a:lnTo>
                <a:lnTo>
                  <a:pt x="1196907" y="1208138"/>
                </a:lnTo>
                <a:lnTo>
                  <a:pt x="0" y="12081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961582" y="1196176"/>
            <a:ext cx="1339317" cy="1351884"/>
          </a:xfrm>
          <a:custGeom>
            <a:avLst/>
            <a:gdLst/>
            <a:ahLst/>
            <a:cxnLst/>
            <a:rect l="l" t="t" r="r" b="b"/>
            <a:pathLst>
              <a:path w="1339317" h="1351884">
                <a:moveTo>
                  <a:pt x="0" y="0"/>
                </a:moveTo>
                <a:lnTo>
                  <a:pt x="1339317" y="0"/>
                </a:lnTo>
                <a:lnTo>
                  <a:pt x="1339317" y="1351883"/>
                </a:lnTo>
                <a:lnTo>
                  <a:pt x="0" y="1351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72424" y="-223492"/>
            <a:ext cx="1956256" cy="1974612"/>
          </a:xfrm>
          <a:custGeom>
            <a:avLst/>
            <a:gdLst/>
            <a:ahLst/>
            <a:cxnLst/>
            <a:rect l="l" t="t" r="r" b="b"/>
            <a:pathLst>
              <a:path w="1956256" h="1974612">
                <a:moveTo>
                  <a:pt x="0" y="0"/>
                </a:moveTo>
                <a:lnTo>
                  <a:pt x="1956256" y="0"/>
                </a:lnTo>
                <a:lnTo>
                  <a:pt x="1956256" y="1974612"/>
                </a:lnTo>
                <a:lnTo>
                  <a:pt x="0" y="19746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8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Listen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repeat.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2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7FA28258-468C-B2FF-5E6E-9BD06F979AC7}"/>
              </a:ext>
            </a:extLst>
          </p:cNvPr>
          <p:cNvGrpSpPr/>
          <p:nvPr/>
        </p:nvGrpSpPr>
        <p:grpSpPr>
          <a:xfrm rot="21020377">
            <a:off x="1603168" y="3390149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44DC44D-B138-29DF-4559-86F1B7D75C2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7CB84DD6-31DF-7F9B-D138-99C1F5F06E74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5838253-D816-30A8-5B46-4492A3A73762}"/>
              </a:ext>
            </a:extLst>
          </p:cNvPr>
          <p:cNvSpPr/>
          <p:nvPr/>
        </p:nvSpPr>
        <p:spPr>
          <a:xfrm rot="481822">
            <a:off x="1544333" y="2487828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F3334A-3C5E-1D8A-A287-E2C728E62AF0}"/>
              </a:ext>
            </a:extLst>
          </p:cNvPr>
          <p:cNvGrpSpPr/>
          <p:nvPr/>
        </p:nvGrpSpPr>
        <p:grpSpPr>
          <a:xfrm>
            <a:off x="1600200" y="1409700"/>
            <a:ext cx="15163800" cy="7528815"/>
            <a:chOff x="1600200" y="1409700"/>
            <a:chExt cx="15163800" cy="752881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B623AF-7FBF-E254-0728-5130033AD20D}"/>
                </a:ext>
              </a:extLst>
            </p:cNvPr>
            <p:cNvGrpSpPr/>
            <p:nvPr/>
          </p:nvGrpSpPr>
          <p:grpSpPr>
            <a:xfrm>
              <a:off x="1600200" y="1409700"/>
              <a:ext cx="15163800" cy="7528815"/>
              <a:chOff x="1600200" y="1409700"/>
              <a:chExt cx="15163800" cy="752881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4EE7591-9947-43BD-F630-56F48107A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200" y="1409700"/>
                <a:ext cx="15163800" cy="75288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C37E3F7-6B39-2C38-FF28-160CDE9F0184}"/>
                  </a:ext>
                </a:extLst>
              </p:cNvPr>
              <p:cNvSpPr/>
              <p:nvPr/>
            </p:nvSpPr>
            <p:spPr>
              <a:xfrm>
                <a:off x="1675478" y="1479838"/>
                <a:ext cx="3962400" cy="81205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E8227A07-31BF-BFE6-5265-43A73751D8EC}"/>
                </a:ext>
              </a:extLst>
            </p:cNvPr>
            <p:cNvSpPr/>
            <p:nvPr/>
          </p:nvSpPr>
          <p:spPr>
            <a:xfrm>
              <a:off x="3215523" y="2098592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8004483A-8935-21C8-86B8-A058EFE26A5A}"/>
                </a:ext>
              </a:extLst>
            </p:cNvPr>
            <p:cNvSpPr/>
            <p:nvPr/>
          </p:nvSpPr>
          <p:spPr>
            <a:xfrm>
              <a:off x="4365291" y="19699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1167A3E7-6D16-866F-10F7-6702FA54A8DE}"/>
                </a:ext>
              </a:extLst>
            </p:cNvPr>
            <p:cNvSpPr/>
            <p:nvPr/>
          </p:nvSpPr>
          <p:spPr>
            <a:xfrm>
              <a:off x="1687272" y="16903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answer.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2709" y="1479838"/>
            <a:ext cx="1529673" cy="1734873"/>
          </a:xfrm>
          <a:prstGeom prst="rect">
            <a:avLst/>
          </a:prstGeom>
        </p:spPr>
      </p:pic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F3334A-3C5E-1D8A-A287-E2C728E62AF0}"/>
              </a:ext>
            </a:extLst>
          </p:cNvPr>
          <p:cNvGrpSpPr/>
          <p:nvPr/>
        </p:nvGrpSpPr>
        <p:grpSpPr>
          <a:xfrm>
            <a:off x="1600200" y="1409700"/>
            <a:ext cx="15163800" cy="7528815"/>
            <a:chOff x="1600200" y="1409700"/>
            <a:chExt cx="15163800" cy="752881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B623AF-7FBF-E254-0728-5130033AD20D}"/>
                </a:ext>
              </a:extLst>
            </p:cNvPr>
            <p:cNvGrpSpPr/>
            <p:nvPr/>
          </p:nvGrpSpPr>
          <p:grpSpPr>
            <a:xfrm>
              <a:off x="1600200" y="1409700"/>
              <a:ext cx="15163800" cy="7528815"/>
              <a:chOff x="1600200" y="1409700"/>
              <a:chExt cx="15163800" cy="752881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4EE7591-9947-43BD-F630-56F48107A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200" y="1409700"/>
                <a:ext cx="15163800" cy="75288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C37E3F7-6B39-2C38-FF28-160CDE9F0184}"/>
                  </a:ext>
                </a:extLst>
              </p:cNvPr>
              <p:cNvSpPr/>
              <p:nvPr/>
            </p:nvSpPr>
            <p:spPr>
              <a:xfrm>
                <a:off x="1675478" y="1479838"/>
                <a:ext cx="3962400" cy="81205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E8227A07-31BF-BFE6-5265-43A73751D8EC}"/>
                </a:ext>
              </a:extLst>
            </p:cNvPr>
            <p:cNvSpPr/>
            <p:nvPr/>
          </p:nvSpPr>
          <p:spPr>
            <a:xfrm>
              <a:off x="3215523" y="2098592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8004483A-8935-21C8-86B8-A058EFE26A5A}"/>
                </a:ext>
              </a:extLst>
            </p:cNvPr>
            <p:cNvSpPr/>
            <p:nvPr/>
          </p:nvSpPr>
          <p:spPr>
            <a:xfrm>
              <a:off x="4365291" y="19699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1167A3E7-6D16-866F-10F7-6702FA54A8DE}"/>
                </a:ext>
              </a:extLst>
            </p:cNvPr>
            <p:cNvSpPr/>
            <p:nvPr/>
          </p:nvSpPr>
          <p:spPr>
            <a:xfrm>
              <a:off x="1687272" y="16903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2709" y="1479838"/>
            <a:ext cx="1529673" cy="1734873"/>
          </a:xfrm>
          <a:prstGeom prst="rect">
            <a:avLst/>
          </a:prstGeom>
        </p:spPr>
      </p:pic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1CC130-837D-BCCC-5B46-82E0C19C84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34" b="89623" l="8081" r="94444">
                        <a14:foregroundMark x1="84343" y1="30189" x2="84343" y2="75472"/>
                        <a14:foregroundMark x1="88384" y1="40566" x2="89394" y2="71698"/>
                        <a14:foregroundMark x1="94949" y1="42453" x2="93939" y2="55660"/>
                        <a14:foregroundMark x1="9091" y1="42453" x2="8081" y2="49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5742" y="3470867"/>
            <a:ext cx="1800090" cy="963685"/>
          </a:xfrm>
          <a:prstGeom prst="rect">
            <a:avLst/>
          </a:prstGeom>
        </p:spPr>
      </p:pic>
      <p:pic>
        <p:nvPicPr>
          <p:cNvPr id="15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3BEAD514-75FD-4332-B5B4-ABE7DF01A6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11653" y="3502933"/>
            <a:ext cx="1006475" cy="1006475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0308820D-5CE3-0A23-A9EA-0ED1612C38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577458">
            <a:off x="9247951" y="2548690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17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A2B6FF-3F36-0035-851E-23C6FDD75B8C}"/>
              </a:ext>
            </a:extLst>
          </p:cNvPr>
          <p:cNvGrpSpPr/>
          <p:nvPr/>
        </p:nvGrpSpPr>
        <p:grpSpPr>
          <a:xfrm>
            <a:off x="2482362" y="2681950"/>
            <a:ext cx="7040634" cy="5173309"/>
            <a:chOff x="0" y="0"/>
            <a:chExt cx="9387512" cy="689774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9657078-8E37-0455-7409-FDD8FB6B9DBD}"/>
                </a:ext>
              </a:extLst>
            </p:cNvPr>
            <p:cNvSpPr/>
            <p:nvPr/>
          </p:nvSpPr>
          <p:spPr>
            <a:xfrm>
              <a:off x="0" y="0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3FFF66B-3453-2F54-CC4F-C03E09A1A8C6}"/>
                </a:ext>
              </a:extLst>
            </p:cNvPr>
            <p:cNvSpPr/>
            <p:nvPr/>
          </p:nvSpPr>
          <p:spPr>
            <a:xfrm>
              <a:off x="0" y="1487126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7E55EBCB-E4F3-F779-4C08-9A8B4F8A0963}"/>
              </a:ext>
            </a:extLst>
          </p:cNvPr>
          <p:cNvSpPr/>
          <p:nvPr/>
        </p:nvSpPr>
        <p:spPr>
          <a:xfrm>
            <a:off x="2797987" y="3554131"/>
            <a:ext cx="6351875" cy="3558296"/>
          </a:xfrm>
          <a:custGeom>
            <a:avLst/>
            <a:gdLst/>
            <a:ahLst/>
            <a:cxnLst/>
            <a:rect l="l" t="t" r="r" b="b"/>
            <a:pathLst>
              <a:path w="4669726" h="2690930">
                <a:moveTo>
                  <a:pt x="0" y="0"/>
                </a:moveTo>
                <a:lnTo>
                  <a:pt x="4669726" y="0"/>
                </a:lnTo>
                <a:lnTo>
                  <a:pt x="4669726" y="2690930"/>
                </a:lnTo>
                <a:lnTo>
                  <a:pt x="0" y="26909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14C5522-420D-64E0-F35D-EEDA1CE2501A}"/>
              </a:ext>
            </a:extLst>
          </p:cNvPr>
          <p:cNvSpPr txBox="1"/>
          <p:nvPr/>
        </p:nvSpPr>
        <p:spPr>
          <a:xfrm>
            <a:off x="9787285" y="6215448"/>
            <a:ext cx="6506401" cy="88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16600" dirty="0">
                <a:solidFill>
                  <a:srgbClr val="42392C"/>
                </a:solidFill>
                <a:latin typeface="Kollektif"/>
              </a:rPr>
              <a:t>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4DE8C-CE3C-5BF1-2EBD-5C6F44FADB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5095" y="2420834"/>
            <a:ext cx="2242610" cy="2543447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2E03C51-F4D2-6037-8B22-4E40B5D45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pic>
        <p:nvPicPr>
          <p:cNvPr id="1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19E692E-952F-9E7A-A697-530DD1F017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12573" y="3704457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4A6EBF-E1BA-948B-9FDC-390410F827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75" b="89831" l="7534" r="96918">
                        <a14:foregroundMark x1="91781" y1="25424" x2="91781" y2="69492"/>
                        <a14:foregroundMark x1="91781" y1="69492" x2="90411" y2="78814"/>
                        <a14:foregroundMark x1="96233" y1="34746" x2="96918" y2="45763"/>
                        <a14:foregroundMark x1="10959" y1="24576" x2="10274" y2="60169"/>
                        <a14:foregroundMark x1="7534" y1="30508" x2="8219" y2="67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3994" y="4690506"/>
            <a:ext cx="2781688" cy="1124107"/>
          </a:xfrm>
          <a:prstGeom prst="rect">
            <a:avLst/>
          </a:prstGeom>
        </p:spPr>
      </p:pic>
      <p:pic>
        <p:nvPicPr>
          <p:cNvPr id="19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0511A665-F187-86A8-F13E-5A279AF2D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86" end="3752.97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11652" y="5105423"/>
            <a:ext cx="1006475" cy="1006475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DC598D81-A232-A47E-E445-239DD7A70F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793228">
            <a:off x="11390369" y="3631996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7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2172"/>
            <a:ext cx="18400759" cy="1029917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A2B6FF-3F36-0035-851E-23C6FDD75B8C}"/>
              </a:ext>
            </a:extLst>
          </p:cNvPr>
          <p:cNvGrpSpPr/>
          <p:nvPr/>
        </p:nvGrpSpPr>
        <p:grpSpPr>
          <a:xfrm>
            <a:off x="2482362" y="2681950"/>
            <a:ext cx="7040634" cy="5173309"/>
            <a:chOff x="0" y="0"/>
            <a:chExt cx="9387512" cy="689774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9657078-8E37-0455-7409-FDD8FB6B9DBD}"/>
                </a:ext>
              </a:extLst>
            </p:cNvPr>
            <p:cNvSpPr/>
            <p:nvPr/>
          </p:nvSpPr>
          <p:spPr>
            <a:xfrm>
              <a:off x="0" y="0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3FFF66B-3453-2F54-CC4F-C03E09A1A8C6}"/>
                </a:ext>
              </a:extLst>
            </p:cNvPr>
            <p:cNvSpPr/>
            <p:nvPr/>
          </p:nvSpPr>
          <p:spPr>
            <a:xfrm>
              <a:off x="0" y="1487126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A14C5522-420D-64E0-F35D-EEDA1CE2501A}"/>
              </a:ext>
            </a:extLst>
          </p:cNvPr>
          <p:cNvSpPr txBox="1"/>
          <p:nvPr/>
        </p:nvSpPr>
        <p:spPr>
          <a:xfrm>
            <a:off x="10028999" y="6215447"/>
            <a:ext cx="6506401" cy="88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16600" dirty="0">
                <a:solidFill>
                  <a:srgbClr val="42392C"/>
                </a:solidFill>
                <a:latin typeface="Kollektif"/>
              </a:rPr>
              <a:t>teapot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4DE8C-CE3C-5BF1-2EBD-5C6F44FADB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0894" y="2432733"/>
            <a:ext cx="2242610" cy="2543447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2E03C51-F4D2-6037-8B22-4E40B5D45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pic>
        <p:nvPicPr>
          <p:cNvPr id="1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19E692E-952F-9E7A-A697-530DD1F017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2573" y="3704457"/>
            <a:ext cx="1006475" cy="1006475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4A538E0A-6619-25B2-3215-BD2BF26D473B}"/>
              </a:ext>
            </a:extLst>
          </p:cNvPr>
          <p:cNvSpPr/>
          <p:nvPr/>
        </p:nvSpPr>
        <p:spPr>
          <a:xfrm>
            <a:off x="3609497" y="3594017"/>
            <a:ext cx="4786364" cy="3362421"/>
          </a:xfrm>
          <a:custGeom>
            <a:avLst/>
            <a:gdLst/>
            <a:ahLst/>
            <a:cxnLst/>
            <a:rect l="l" t="t" r="r" b="b"/>
            <a:pathLst>
              <a:path w="4786364" h="3362421">
                <a:moveTo>
                  <a:pt x="0" y="0"/>
                </a:moveTo>
                <a:lnTo>
                  <a:pt x="4786365" y="0"/>
                </a:lnTo>
                <a:lnTo>
                  <a:pt x="4786365" y="3362421"/>
                </a:lnTo>
                <a:lnTo>
                  <a:pt x="0" y="33624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3D9A4350-9AE9-6E58-1CD2-97EA9720011C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2590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E4336-5E70-9AD5-53AC-B92F39B41840}"/>
              </a:ext>
            </a:extLst>
          </p:cNvPr>
          <p:cNvGrpSpPr/>
          <p:nvPr/>
        </p:nvGrpSpPr>
        <p:grpSpPr>
          <a:xfrm>
            <a:off x="3156768" y="593131"/>
            <a:ext cx="2371476" cy="1914635"/>
            <a:chOff x="1788755" y="178485"/>
            <a:chExt cx="2371476" cy="1914635"/>
          </a:xfrm>
        </p:grpSpPr>
        <p:sp>
          <p:nvSpPr>
            <p:cNvPr id="4" name="Freeform 4"/>
            <p:cNvSpPr/>
            <p:nvPr/>
          </p:nvSpPr>
          <p:spPr>
            <a:xfrm rot="2633096">
              <a:off x="3079831" y="438241"/>
              <a:ext cx="1080400" cy="1654879"/>
            </a:xfrm>
            <a:custGeom>
              <a:avLst/>
              <a:gdLst/>
              <a:ahLst/>
              <a:cxnLst/>
              <a:rect l="l" t="t" r="r" b="b"/>
              <a:pathLst>
                <a:path w="1080400" h="1654879">
                  <a:moveTo>
                    <a:pt x="0" y="0"/>
                  </a:moveTo>
                  <a:lnTo>
                    <a:pt x="1080400" y="0"/>
                  </a:lnTo>
                  <a:lnTo>
                    <a:pt x="1080400" y="1654879"/>
                  </a:lnTo>
                  <a:lnTo>
                    <a:pt x="0" y="165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52319">
              <a:off x="1788755" y="178485"/>
              <a:ext cx="1736690" cy="1519826"/>
            </a:xfrm>
            <a:custGeom>
              <a:avLst/>
              <a:gdLst/>
              <a:ahLst/>
              <a:cxnLst/>
              <a:rect l="l" t="t" r="r" b="b"/>
              <a:pathLst>
                <a:path w="1736690" h="1519826">
                  <a:moveTo>
                    <a:pt x="0" y="0"/>
                  </a:moveTo>
                  <a:lnTo>
                    <a:pt x="1736690" y="0"/>
                  </a:lnTo>
                  <a:lnTo>
                    <a:pt x="1736690" y="1519826"/>
                  </a:lnTo>
                  <a:lnTo>
                    <a:pt x="0" y="1519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761734" y="5944876"/>
            <a:ext cx="1484319" cy="2886317"/>
          </a:xfrm>
          <a:custGeom>
            <a:avLst/>
            <a:gdLst/>
            <a:ahLst/>
            <a:cxnLst/>
            <a:rect l="l" t="t" r="r" b="b"/>
            <a:pathLst>
              <a:path w="1484319" h="2886317">
                <a:moveTo>
                  <a:pt x="0" y="0"/>
                </a:moveTo>
                <a:lnTo>
                  <a:pt x="1484320" y="0"/>
                </a:lnTo>
                <a:lnTo>
                  <a:pt x="1484320" y="2886317"/>
                </a:lnTo>
                <a:lnTo>
                  <a:pt x="0" y="28863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9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861" y="7565275"/>
            <a:ext cx="2664907" cy="2128594"/>
          </a:xfrm>
          <a:custGeom>
            <a:avLst/>
            <a:gdLst/>
            <a:ahLst/>
            <a:cxnLst/>
            <a:rect l="l" t="t" r="r" b="b"/>
            <a:pathLst>
              <a:path w="2664907" h="2128594">
                <a:moveTo>
                  <a:pt x="0" y="0"/>
                </a:moveTo>
                <a:lnTo>
                  <a:pt x="2664907" y="0"/>
                </a:lnTo>
                <a:lnTo>
                  <a:pt x="2664907" y="2128594"/>
                </a:lnTo>
                <a:lnTo>
                  <a:pt x="0" y="21285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91554" y="1270868"/>
            <a:ext cx="9979367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1"/>
              </a:lnSpc>
            </a:pPr>
            <a:r>
              <a:rPr lang="en-US" sz="7200" dirty="0">
                <a:solidFill>
                  <a:srgbClr val="42392C"/>
                </a:solidFill>
                <a:latin typeface="Londrina Solid"/>
              </a:rPr>
              <a:t>TABLE OF CONTENTS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5A01ED-0FE3-77A7-DEAC-78BE895895C1}"/>
              </a:ext>
            </a:extLst>
          </p:cNvPr>
          <p:cNvGrpSpPr/>
          <p:nvPr/>
        </p:nvGrpSpPr>
        <p:grpSpPr>
          <a:xfrm>
            <a:off x="4424166" y="2622896"/>
            <a:ext cx="10385673" cy="1290247"/>
            <a:chOff x="4424166" y="2622896"/>
            <a:chExt cx="10385673" cy="12902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7BC625-5286-FE83-782E-A553ACB83A8A}"/>
                </a:ext>
              </a:extLst>
            </p:cNvPr>
            <p:cNvGrpSpPr/>
            <p:nvPr/>
          </p:nvGrpSpPr>
          <p:grpSpPr>
            <a:xfrm>
              <a:off x="6199239" y="2952527"/>
              <a:ext cx="8610600" cy="960616"/>
              <a:chOff x="6172200" y="2811285"/>
              <a:chExt cx="8610600" cy="96061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Warm-up and review.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AF1D7D-0EE3-7CFE-2AA9-8A4E822DFE3E}"/>
                </a:ext>
              </a:extLst>
            </p:cNvPr>
            <p:cNvGrpSpPr/>
            <p:nvPr/>
          </p:nvGrpSpPr>
          <p:grpSpPr>
            <a:xfrm>
              <a:off x="4424166" y="2622896"/>
              <a:ext cx="1567520" cy="1288669"/>
              <a:chOff x="4349677" y="2680634"/>
              <a:chExt cx="1567520" cy="1288669"/>
            </a:xfrm>
          </p:grpSpPr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11B36BD8-1BBD-93A1-0990-D6967104FD8A}"/>
                  </a:ext>
                </a:extLst>
              </p:cNvPr>
              <p:cNvSpPr/>
              <p:nvPr/>
            </p:nvSpPr>
            <p:spPr>
              <a:xfrm>
                <a:off x="4349677" y="2680634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E45B9EC-DEAB-98B9-5FE9-145AD492AEB9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1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AC56B8-213A-CB0D-8EBD-BCA349A2490F}"/>
              </a:ext>
            </a:extLst>
          </p:cNvPr>
          <p:cNvGrpSpPr/>
          <p:nvPr/>
        </p:nvGrpSpPr>
        <p:grpSpPr>
          <a:xfrm>
            <a:off x="4385423" y="4162580"/>
            <a:ext cx="10446539" cy="1288669"/>
            <a:chOff x="4385423" y="4162580"/>
            <a:chExt cx="10446539" cy="12886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0938C9-336B-2CBE-212E-7587E6AAD3DC}"/>
                </a:ext>
              </a:extLst>
            </p:cNvPr>
            <p:cNvGrpSpPr/>
            <p:nvPr/>
          </p:nvGrpSpPr>
          <p:grpSpPr>
            <a:xfrm>
              <a:off x="6221362" y="4417659"/>
              <a:ext cx="8610600" cy="960616"/>
              <a:chOff x="6172200" y="2811285"/>
              <a:chExt cx="8610600" cy="960616"/>
            </a:xfrm>
          </p:grpSpPr>
          <p:grpSp>
            <p:nvGrpSpPr>
              <p:cNvPr id="18" name="Group 6">
                <a:extLst>
                  <a:ext uri="{FF2B5EF4-FFF2-40B4-BE49-F238E27FC236}">
                    <a16:creationId xmlns:a16="http://schemas.microsoft.com/office/drawing/2014/main" id="{CD3D10C7-F0D7-C466-0555-FADC0E7FA150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3AD15339-192D-0CD4-C279-8FB0AC8737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BAA37353-902E-FDBC-4F00-22758629D954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87F774CD-6BC9-D394-0E6A-B5FC73CA6070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Listen and repeat.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6AAB85-AF24-2B1A-B998-0C22CD9EDA8F}"/>
                </a:ext>
              </a:extLst>
            </p:cNvPr>
            <p:cNvGrpSpPr/>
            <p:nvPr/>
          </p:nvGrpSpPr>
          <p:grpSpPr>
            <a:xfrm>
              <a:off x="4385423" y="4162580"/>
              <a:ext cx="1567520" cy="1288669"/>
              <a:chOff x="4349677" y="2719809"/>
              <a:chExt cx="1567520" cy="1288669"/>
            </a:xfrm>
          </p:grpSpPr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12C16397-986F-2751-ADA7-2F8618A39E64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5F5DE8-07FD-EB79-B6AE-FE5B927CF80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C21E3F-9292-5007-697A-9C3D50079649}"/>
              </a:ext>
            </a:extLst>
          </p:cNvPr>
          <p:cNvGrpSpPr/>
          <p:nvPr/>
        </p:nvGrpSpPr>
        <p:grpSpPr>
          <a:xfrm>
            <a:off x="4411185" y="5685973"/>
            <a:ext cx="10440170" cy="1288669"/>
            <a:chOff x="4411185" y="5685973"/>
            <a:chExt cx="10440170" cy="12886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824A60-F269-4742-772D-F469618E9040}"/>
                </a:ext>
              </a:extLst>
            </p:cNvPr>
            <p:cNvGrpSpPr/>
            <p:nvPr/>
          </p:nvGrpSpPr>
          <p:grpSpPr>
            <a:xfrm>
              <a:off x="6240755" y="5965951"/>
              <a:ext cx="8610600" cy="960616"/>
              <a:chOff x="6172200" y="2811285"/>
              <a:chExt cx="8610600" cy="960616"/>
            </a:xfrm>
          </p:grpSpPr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id="{A96CC996-C826-CEAD-DA96-F1C2FA24225A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C93819CB-2C2E-6DD5-1784-34187ACBDCF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0C0C93FF-A930-9585-CB45-C602FDA37982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B0C3A528-552E-36AC-9F6C-011AD3CCB3A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Point and say.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84978A3-3AE6-563B-614C-4DA508FD8AFC}"/>
                </a:ext>
              </a:extLst>
            </p:cNvPr>
            <p:cNvGrpSpPr/>
            <p:nvPr/>
          </p:nvGrpSpPr>
          <p:grpSpPr>
            <a:xfrm>
              <a:off x="4411185" y="5685973"/>
              <a:ext cx="1567520" cy="1288669"/>
              <a:chOff x="4349677" y="2719809"/>
              <a:chExt cx="1567520" cy="1288669"/>
            </a:xfrm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9AB6C0F-5390-F6D2-1A1F-5C00688CB8B1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26D425-80B7-780D-1A2D-1893BF6267C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0FF50B-AA11-78D2-D085-77FB5D9F7C50}"/>
              </a:ext>
            </a:extLst>
          </p:cNvPr>
          <p:cNvGrpSpPr/>
          <p:nvPr/>
        </p:nvGrpSpPr>
        <p:grpSpPr>
          <a:xfrm>
            <a:off x="4424166" y="7191392"/>
            <a:ext cx="10407796" cy="1288669"/>
            <a:chOff x="4424166" y="7191392"/>
            <a:chExt cx="10407796" cy="128866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54BB1A-5342-8977-6817-9EEF6DE68CB9}"/>
                </a:ext>
              </a:extLst>
            </p:cNvPr>
            <p:cNvGrpSpPr/>
            <p:nvPr/>
          </p:nvGrpSpPr>
          <p:grpSpPr>
            <a:xfrm>
              <a:off x="6221362" y="7388034"/>
              <a:ext cx="8610600" cy="960616"/>
              <a:chOff x="6172200" y="2811285"/>
              <a:chExt cx="8610600" cy="960616"/>
            </a:xfrm>
          </p:grpSpPr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F2999CDA-9EA7-0AFE-850E-C8E0613AEEFB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6D64FF9D-23E6-C598-4DC1-F64D75C4B9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6A2C29B3-EDD5-3052-B992-F6DA0676C74E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8A83DB67-6863-B29A-1C56-E04049F2D7C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685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Fun corner and wrap-up.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7741DB-C08F-F872-38CF-9DBD48898CDA}"/>
                </a:ext>
              </a:extLst>
            </p:cNvPr>
            <p:cNvGrpSpPr/>
            <p:nvPr/>
          </p:nvGrpSpPr>
          <p:grpSpPr>
            <a:xfrm>
              <a:off x="4424166" y="7191392"/>
              <a:ext cx="1567520" cy="1288669"/>
              <a:chOff x="4349677" y="2719809"/>
              <a:chExt cx="1567520" cy="1288669"/>
            </a:xfrm>
          </p:grpSpPr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8564B8D3-07B3-77C2-6166-0526A7042A3D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003C-185E-E5D9-0A19-56F90EF2F2EF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</p:grpSp>
      </p:grpSp>
      <p:grpSp>
        <p:nvGrpSpPr>
          <p:cNvPr id="48" name="Group 9">
            <a:extLst>
              <a:ext uri="{FF2B5EF4-FFF2-40B4-BE49-F238E27FC236}">
                <a16:creationId xmlns:a16="http://schemas.microsoft.com/office/drawing/2014/main" id="{92968462-F344-C595-796B-D6F6FE6D1A50}"/>
              </a:ext>
            </a:extLst>
          </p:cNvPr>
          <p:cNvGrpSpPr/>
          <p:nvPr/>
        </p:nvGrpSpPr>
        <p:grpSpPr>
          <a:xfrm>
            <a:off x="16483556" y="7191392"/>
            <a:ext cx="1257300" cy="2260957"/>
            <a:chOff x="0" y="0"/>
            <a:chExt cx="1449005" cy="2236998"/>
          </a:xfrm>
        </p:grpSpPr>
        <p:grpSp>
          <p:nvGrpSpPr>
            <p:cNvPr id="49" name="Group 10">
              <a:extLst>
                <a:ext uri="{FF2B5EF4-FFF2-40B4-BE49-F238E27FC236}">
                  <a16:creationId xmlns:a16="http://schemas.microsoft.com/office/drawing/2014/main" id="{35C9B17F-8D87-DEC7-5A39-C532ED505C30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0FA5B085-1076-FA79-CBEE-0CF83F9ABDB6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30475E47-5225-F756-B6D2-A44BDE57B982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7C0F25D-7567-B746-47CD-5FB9467A1C42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65674" y="1722963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FC351E-2330-39D6-4BDF-27A53FC37D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44" b="89916" l="6687" r="99392">
                        <a14:foregroundMark x1="94225" y1="36975" x2="93617" y2="66387"/>
                        <a14:foregroundMark x1="8511" y1="38655" x2="6687" y2="64706"/>
                        <a14:foregroundMark x1="97264" y1="42857" x2="99392" y2="495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34569" y="7166919"/>
            <a:ext cx="3134162" cy="1133633"/>
          </a:xfrm>
          <a:prstGeom prst="rect">
            <a:avLst/>
          </a:prstGeom>
        </p:spPr>
      </p:pic>
      <p:pic>
        <p:nvPicPr>
          <p:cNvPr id="2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6E5321CF-DDED-DDED-972E-3A3BE75573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47" end="897.97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75784" y="7328414"/>
            <a:ext cx="1006475" cy="1006475"/>
          </a:xfrm>
          <a:prstGeom prst="rect">
            <a:avLst/>
          </a:prstGeom>
        </p:spPr>
      </p:pic>
      <p:pic>
        <p:nvPicPr>
          <p:cNvPr id="24" name="Picture 23" descr="giphy">
            <a:extLst>
              <a:ext uri="{FF2B5EF4-FFF2-40B4-BE49-F238E27FC236}">
                <a16:creationId xmlns:a16="http://schemas.microsoft.com/office/drawing/2014/main" id="{87BF4B9D-FE60-B2E6-692C-B4EC71D86D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793228">
            <a:off x="12012565" y="6060716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64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A2B6FF-3F36-0035-851E-23C6FDD75B8C}"/>
              </a:ext>
            </a:extLst>
          </p:cNvPr>
          <p:cNvGrpSpPr/>
          <p:nvPr/>
        </p:nvGrpSpPr>
        <p:grpSpPr>
          <a:xfrm>
            <a:off x="2482362" y="2681950"/>
            <a:ext cx="7040634" cy="5173309"/>
            <a:chOff x="0" y="0"/>
            <a:chExt cx="9387512" cy="689774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9657078-8E37-0455-7409-FDD8FB6B9DBD}"/>
                </a:ext>
              </a:extLst>
            </p:cNvPr>
            <p:cNvSpPr/>
            <p:nvPr/>
          </p:nvSpPr>
          <p:spPr>
            <a:xfrm>
              <a:off x="0" y="0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3FFF66B-3453-2F54-CC4F-C03E09A1A8C6}"/>
                </a:ext>
              </a:extLst>
            </p:cNvPr>
            <p:cNvSpPr/>
            <p:nvPr/>
          </p:nvSpPr>
          <p:spPr>
            <a:xfrm>
              <a:off x="0" y="1487126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A14C5522-420D-64E0-F35D-EEDA1CE2501A}"/>
              </a:ext>
            </a:extLst>
          </p:cNvPr>
          <p:cNvSpPr txBox="1"/>
          <p:nvPr/>
        </p:nvSpPr>
        <p:spPr>
          <a:xfrm>
            <a:off x="10028999" y="6215447"/>
            <a:ext cx="6506401" cy="79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13800" dirty="0">
                <a:solidFill>
                  <a:srgbClr val="42392C"/>
                </a:solidFill>
                <a:latin typeface="Kollektif"/>
              </a:rPr>
              <a:t>blanket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4DE8C-CE3C-5BF1-2EBD-5C6F44FADB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0894" y="2432733"/>
            <a:ext cx="2242610" cy="2543447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2E03C51-F4D2-6037-8B22-4E40B5D45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pic>
        <p:nvPicPr>
          <p:cNvPr id="1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19E692E-952F-9E7A-A697-530DD1F017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2573" y="3704457"/>
            <a:ext cx="1006475" cy="10064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53648F0F-D74A-A5B8-CEF0-B1440780966E}"/>
              </a:ext>
            </a:extLst>
          </p:cNvPr>
          <p:cNvSpPr/>
          <p:nvPr/>
        </p:nvSpPr>
        <p:spPr>
          <a:xfrm>
            <a:off x="3329472" y="3133306"/>
            <a:ext cx="5380578" cy="4230072"/>
          </a:xfrm>
          <a:custGeom>
            <a:avLst/>
            <a:gdLst/>
            <a:ahLst/>
            <a:cxnLst/>
            <a:rect l="l" t="t" r="r" b="b"/>
            <a:pathLst>
              <a:path w="3740651" h="3001348">
                <a:moveTo>
                  <a:pt x="0" y="0"/>
                </a:moveTo>
                <a:lnTo>
                  <a:pt x="3740651" y="0"/>
                </a:lnTo>
                <a:lnTo>
                  <a:pt x="3740651" y="3001348"/>
                </a:lnTo>
                <a:lnTo>
                  <a:pt x="0" y="30013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2F2688A0-41FA-62AA-26D3-FAAAD97D52C7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0981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.97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95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Point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say.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3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35C9FB16-C909-3952-D54C-FA9C8071BA18}"/>
              </a:ext>
            </a:extLst>
          </p:cNvPr>
          <p:cNvGrpSpPr/>
          <p:nvPr/>
        </p:nvGrpSpPr>
        <p:grpSpPr>
          <a:xfrm rot="20665309">
            <a:off x="1728273" y="4198776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FBB95E8-51F2-354A-0D43-9EBDD410C69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4AF0D1AA-D537-CB2E-9F01-B531A46F56D8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8D2B6147-F273-F781-EE3D-3C0184CC3367}"/>
              </a:ext>
            </a:extLst>
          </p:cNvPr>
          <p:cNvSpPr/>
          <p:nvPr/>
        </p:nvSpPr>
        <p:spPr>
          <a:xfrm rot="126754">
            <a:off x="1669438" y="329645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F56B7DB4-CADA-9B72-406E-FD3443A9F76F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25282BA-DEEE-292D-5F8B-273104EFC1A4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FD8DCA8-4C89-CD8B-9505-54B5D74F0B56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Point and say.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4B1A8C-3DDE-C02E-9DF6-F914F3D7F9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88"/>
          <a:stretch/>
        </p:blipFill>
        <p:spPr>
          <a:xfrm>
            <a:off x="8305800" y="2201523"/>
            <a:ext cx="8382000" cy="620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E031C14-5C80-C20F-E156-C14D94926B6C}"/>
              </a:ext>
            </a:extLst>
          </p:cNvPr>
          <p:cNvSpPr/>
          <p:nvPr/>
        </p:nvSpPr>
        <p:spPr>
          <a:xfrm>
            <a:off x="1966995" y="2716317"/>
            <a:ext cx="5424405" cy="532906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3F2DC4-7230-BF79-F8C4-84C58601F7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84" y="2040762"/>
            <a:ext cx="5681203" cy="6443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9E2CAB-F1CA-C3B7-7704-F4BA7DB8A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7" y="1253922"/>
            <a:ext cx="15723129" cy="792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478D79-17B9-E1B6-EA12-816D080A7F47}"/>
              </a:ext>
            </a:extLst>
          </p:cNvPr>
          <p:cNvSpPr/>
          <p:nvPr/>
        </p:nvSpPr>
        <p:spPr>
          <a:xfrm>
            <a:off x="1216484" y="1200267"/>
            <a:ext cx="4353537" cy="8641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62229B68-0BA1-B807-61B3-E2635C9C7832}"/>
              </a:ext>
            </a:extLst>
          </p:cNvPr>
          <p:cNvSpPr/>
          <p:nvPr/>
        </p:nvSpPr>
        <p:spPr>
          <a:xfrm>
            <a:off x="2884022" y="1956267"/>
            <a:ext cx="863929" cy="370491"/>
          </a:xfrm>
          <a:custGeom>
            <a:avLst/>
            <a:gdLst/>
            <a:ahLst/>
            <a:cxnLst/>
            <a:rect l="l" t="t" r="r" b="b"/>
            <a:pathLst>
              <a:path w="776766" h="461823">
                <a:moveTo>
                  <a:pt x="0" y="0"/>
                </a:moveTo>
                <a:lnTo>
                  <a:pt x="776766" y="0"/>
                </a:lnTo>
                <a:lnTo>
                  <a:pt x="776766" y="461823"/>
                </a:lnTo>
                <a:lnTo>
                  <a:pt x="0" y="4618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51508B7B-54E4-AD4C-4A30-9E5DDB865470}"/>
              </a:ext>
            </a:extLst>
          </p:cNvPr>
          <p:cNvSpPr/>
          <p:nvPr/>
        </p:nvSpPr>
        <p:spPr>
          <a:xfrm>
            <a:off x="4052815" y="1721824"/>
            <a:ext cx="863929" cy="370491"/>
          </a:xfrm>
          <a:custGeom>
            <a:avLst/>
            <a:gdLst/>
            <a:ahLst/>
            <a:cxnLst/>
            <a:rect l="l" t="t" r="r" b="b"/>
            <a:pathLst>
              <a:path w="776766" h="461823">
                <a:moveTo>
                  <a:pt x="0" y="0"/>
                </a:moveTo>
                <a:lnTo>
                  <a:pt x="776766" y="0"/>
                </a:lnTo>
                <a:lnTo>
                  <a:pt x="776766" y="461823"/>
                </a:lnTo>
                <a:lnTo>
                  <a:pt x="0" y="4618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45C30EBC-02E3-D354-B152-78D0E6088E26}"/>
              </a:ext>
            </a:extLst>
          </p:cNvPr>
          <p:cNvSpPr/>
          <p:nvPr/>
        </p:nvSpPr>
        <p:spPr>
          <a:xfrm>
            <a:off x="1340207" y="1424279"/>
            <a:ext cx="863929" cy="370491"/>
          </a:xfrm>
          <a:custGeom>
            <a:avLst/>
            <a:gdLst/>
            <a:ahLst/>
            <a:cxnLst/>
            <a:rect l="l" t="t" r="r" b="b"/>
            <a:pathLst>
              <a:path w="776766" h="461823">
                <a:moveTo>
                  <a:pt x="0" y="0"/>
                </a:moveTo>
                <a:lnTo>
                  <a:pt x="776766" y="0"/>
                </a:lnTo>
                <a:lnTo>
                  <a:pt x="776766" y="461823"/>
                </a:lnTo>
                <a:lnTo>
                  <a:pt x="0" y="4618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B2F8E3B0-C8D1-B259-9782-0356310FEF6A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E34F0D9-E48D-4B48-6C22-715C5A74860D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61BCC92-2D29-9B2A-610E-CEA457A8C888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26">
            <a:extLst>
              <a:ext uri="{FF2B5EF4-FFF2-40B4-BE49-F238E27FC236}">
                <a16:creationId xmlns:a16="http://schemas.microsoft.com/office/drawing/2014/main" id="{043EFD27-FC40-72F6-BC19-7F827FEFD97D}"/>
              </a:ext>
            </a:extLst>
          </p:cNvPr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Point and say.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786524" y="208132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6158667" y="8309012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886710" y="977308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Point and say.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227843" y="3649441"/>
            <a:ext cx="9725808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Fun corner</a:t>
            </a:r>
          </a:p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and wrap-up.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4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99C7CB4C-8FBD-604A-A612-4D3957FB56B2}"/>
              </a:ext>
            </a:extLst>
          </p:cNvPr>
          <p:cNvGrpSpPr/>
          <p:nvPr/>
        </p:nvGrpSpPr>
        <p:grpSpPr>
          <a:xfrm rot="21005257">
            <a:off x="1626725" y="3225081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25F1F986-33B1-DF03-9E87-D2B33A2A582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58E7932A-ED77-0E2E-693B-1D77C390B54A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83FE4A5-D394-BCEA-1CFD-AB2F21240A2C}"/>
              </a:ext>
            </a:extLst>
          </p:cNvPr>
          <p:cNvSpPr/>
          <p:nvPr/>
        </p:nvSpPr>
        <p:spPr>
          <a:xfrm rot="466702">
            <a:off x="1567890" y="2322760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655992" y="3517482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Warm-up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review.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FD180827-2BFD-58CB-1307-CE25B43C634D}"/>
              </a:ext>
            </a:extLst>
          </p:cNvPr>
          <p:cNvGrpSpPr/>
          <p:nvPr/>
        </p:nvGrpSpPr>
        <p:grpSpPr>
          <a:xfrm rot="21179582">
            <a:off x="1643463" y="3132666"/>
            <a:ext cx="1824423" cy="694060"/>
            <a:chOff x="0" y="0"/>
            <a:chExt cx="826360" cy="314370"/>
          </a:xfrm>
        </p:grpSpPr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AC6ECE33-22B3-FC38-434F-61DC2999ED3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BF6E44F1-4C43-EECE-7BD6-69DBA1676E0F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7" name="Freeform 25">
            <a:extLst>
              <a:ext uri="{FF2B5EF4-FFF2-40B4-BE49-F238E27FC236}">
                <a16:creationId xmlns:a16="http://schemas.microsoft.com/office/drawing/2014/main" id="{D046340F-71AC-C858-2435-A9DA6EC1F8E1}"/>
              </a:ext>
            </a:extLst>
          </p:cNvPr>
          <p:cNvSpPr/>
          <p:nvPr/>
        </p:nvSpPr>
        <p:spPr>
          <a:xfrm rot="641027">
            <a:off x="1584628" y="223034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488512-F438-200D-4428-350AB13E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4009" y="3023043"/>
            <a:ext cx="15183701" cy="473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400" b="1" spc="122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Dreaming Outloud Pro" panose="03050502040302030504" pitchFamily="66" charset="0"/>
              </a:rPr>
              <a:t>MATCHING GAME</a:t>
            </a: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D6C019AF-0A9B-6309-71DF-729F71BCEAAF}"/>
              </a:ext>
            </a:extLst>
          </p:cNvPr>
          <p:cNvSpPr/>
          <p:nvPr/>
        </p:nvSpPr>
        <p:spPr>
          <a:xfrm rot="1652319">
            <a:off x="810077" y="574891"/>
            <a:ext cx="2254831" cy="1664993"/>
          </a:xfrm>
          <a:custGeom>
            <a:avLst/>
            <a:gdLst/>
            <a:ahLst/>
            <a:cxnLst/>
            <a:rect l="l" t="t" r="r" b="b"/>
            <a:pathLst>
              <a:path w="572591" h="501090">
                <a:moveTo>
                  <a:pt x="0" y="0"/>
                </a:moveTo>
                <a:lnTo>
                  <a:pt x="572591" y="0"/>
                </a:lnTo>
                <a:lnTo>
                  <a:pt x="572591" y="501091"/>
                </a:lnTo>
                <a:lnTo>
                  <a:pt x="0" y="5010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75D0952A-E3BE-45E4-B1A5-B67E54E101BD}"/>
              </a:ext>
            </a:extLst>
          </p:cNvPr>
          <p:cNvSpPr/>
          <p:nvPr/>
        </p:nvSpPr>
        <p:spPr>
          <a:xfrm rot="3726608">
            <a:off x="3088176" y="1182665"/>
            <a:ext cx="1381473" cy="2219444"/>
          </a:xfrm>
          <a:custGeom>
            <a:avLst/>
            <a:gdLst/>
            <a:ahLst/>
            <a:cxnLst/>
            <a:rect l="l" t="t" r="r" b="b"/>
            <a:pathLst>
              <a:path w="765335" h="1172286">
                <a:moveTo>
                  <a:pt x="0" y="0"/>
                </a:moveTo>
                <a:lnTo>
                  <a:pt x="765335" y="0"/>
                </a:lnTo>
                <a:lnTo>
                  <a:pt x="765335" y="1172286"/>
                </a:lnTo>
                <a:lnTo>
                  <a:pt x="0" y="11722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E675D82-B619-9F6E-9105-A3D2622B9A8B}"/>
              </a:ext>
            </a:extLst>
          </p:cNvPr>
          <p:cNvSpPr/>
          <p:nvPr/>
        </p:nvSpPr>
        <p:spPr>
          <a:xfrm>
            <a:off x="695673" y="3597212"/>
            <a:ext cx="2769163" cy="5441618"/>
          </a:xfrm>
          <a:custGeom>
            <a:avLst/>
            <a:gdLst/>
            <a:ahLst/>
            <a:cxnLst/>
            <a:rect l="l" t="t" r="r" b="b"/>
            <a:pathLst>
              <a:path w="1484319" h="2886317">
                <a:moveTo>
                  <a:pt x="0" y="0"/>
                </a:moveTo>
                <a:lnTo>
                  <a:pt x="1484320" y="0"/>
                </a:lnTo>
                <a:lnTo>
                  <a:pt x="1484320" y="2886317"/>
                </a:lnTo>
                <a:lnTo>
                  <a:pt x="0" y="28863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59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425F31C-3368-E7F6-CD2F-C32546D9DA29}"/>
              </a:ext>
            </a:extLst>
          </p:cNvPr>
          <p:cNvSpPr/>
          <p:nvPr/>
        </p:nvSpPr>
        <p:spPr>
          <a:xfrm>
            <a:off x="-22099" y="7838546"/>
            <a:ext cx="2956091" cy="2518556"/>
          </a:xfrm>
          <a:custGeom>
            <a:avLst/>
            <a:gdLst/>
            <a:ahLst/>
            <a:cxnLst/>
            <a:rect l="l" t="t" r="r" b="b"/>
            <a:pathLst>
              <a:path w="2664907" h="2128594">
                <a:moveTo>
                  <a:pt x="0" y="0"/>
                </a:moveTo>
                <a:lnTo>
                  <a:pt x="2664907" y="0"/>
                </a:lnTo>
                <a:lnTo>
                  <a:pt x="2664907" y="2128594"/>
                </a:lnTo>
                <a:lnTo>
                  <a:pt x="0" y="21285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AC6A33AB-ED3B-9542-6D9F-27194E70B648}"/>
              </a:ext>
            </a:extLst>
          </p:cNvPr>
          <p:cNvGrpSpPr/>
          <p:nvPr/>
        </p:nvGrpSpPr>
        <p:grpSpPr>
          <a:xfrm>
            <a:off x="15734439" y="6426666"/>
            <a:ext cx="2296305" cy="3507473"/>
            <a:chOff x="0" y="0"/>
            <a:chExt cx="1449005" cy="2236998"/>
          </a:xfrm>
        </p:grpSpPr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99ADCCB8-1D25-D178-F166-98ED357205C2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0CB5CAC2-7378-46C5-458D-9DF127130300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327FA3FF-D3BD-E9A3-422E-7E65B351B93F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8D29523-4F0D-E2BC-B09E-93295A8DF9DA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3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4" name="audio-logo-little-rascal-185093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EA58E-BC9C-1EEB-E50F-F93BCEBF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60656" y="800012"/>
            <a:ext cx="17166685" cy="88392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6"/>
          <p:cNvSpPr/>
          <p:nvPr/>
        </p:nvSpPr>
        <p:spPr>
          <a:xfrm>
            <a:off x="930749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621661" y="2511504"/>
            <a:ext cx="33009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blanket</a:t>
            </a:r>
          </a:p>
        </p:txBody>
      </p:sp>
      <p:sp>
        <p:nvSpPr>
          <p:cNvPr id="18" name="Freeform 6"/>
          <p:cNvSpPr/>
          <p:nvPr/>
        </p:nvSpPr>
        <p:spPr>
          <a:xfrm>
            <a:off x="79505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312800" y="2511504"/>
            <a:ext cx="28937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teapot</a:t>
            </a:r>
          </a:p>
        </p:txBody>
      </p:sp>
      <p:sp>
        <p:nvSpPr>
          <p:cNvPr id="20" name="Freeform 6"/>
          <p:cNvSpPr/>
          <p:nvPr/>
        </p:nvSpPr>
        <p:spPr>
          <a:xfrm>
            <a:off x="505127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864776" y="2511504"/>
            <a:ext cx="2302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22" name="Freeform 6"/>
          <p:cNvSpPr/>
          <p:nvPr/>
        </p:nvSpPr>
        <p:spPr>
          <a:xfrm>
            <a:off x="13563720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57741" y="2511504"/>
            <a:ext cx="17411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tent</a:t>
            </a:r>
          </a:p>
        </p:txBody>
      </p:sp>
      <p:sp>
        <p:nvSpPr>
          <p:cNvPr id="44" name="Freeform 10"/>
          <p:cNvSpPr/>
          <p:nvPr/>
        </p:nvSpPr>
        <p:spPr>
          <a:xfrm flipH="1">
            <a:off x="7314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/>
          <p:cNvSpPr/>
          <p:nvPr/>
        </p:nvSpPr>
        <p:spPr>
          <a:xfrm flipH="1">
            <a:off x="4038600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0"/>
          <p:cNvSpPr/>
          <p:nvPr/>
        </p:nvSpPr>
        <p:spPr>
          <a:xfrm flipH="1">
            <a:off x="49986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10"/>
          <p:cNvSpPr/>
          <p:nvPr/>
        </p:nvSpPr>
        <p:spPr>
          <a:xfrm flipH="1">
            <a:off x="82752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10"/>
          <p:cNvSpPr/>
          <p:nvPr/>
        </p:nvSpPr>
        <p:spPr>
          <a:xfrm flipH="1">
            <a:off x="92658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0"/>
          <p:cNvSpPr/>
          <p:nvPr/>
        </p:nvSpPr>
        <p:spPr>
          <a:xfrm flipH="1">
            <a:off x="12562369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0"/>
          <p:cNvSpPr/>
          <p:nvPr/>
        </p:nvSpPr>
        <p:spPr>
          <a:xfrm flipH="1">
            <a:off x="13487400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10"/>
          <p:cNvSpPr/>
          <p:nvPr/>
        </p:nvSpPr>
        <p:spPr>
          <a:xfrm flipH="1">
            <a:off x="168096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5074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90" name="Oval 89"/>
          <p:cNvSpPr/>
          <p:nvPr/>
        </p:nvSpPr>
        <p:spPr>
          <a:xfrm>
            <a:off x="650696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91" name="Oval 90"/>
          <p:cNvSpPr/>
          <p:nvPr/>
        </p:nvSpPr>
        <p:spPr>
          <a:xfrm>
            <a:off x="1076318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92" name="Oval 91"/>
          <p:cNvSpPr/>
          <p:nvPr/>
        </p:nvSpPr>
        <p:spPr>
          <a:xfrm>
            <a:off x="15019403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93" name="Oval 92"/>
          <p:cNvSpPr/>
          <p:nvPr/>
        </p:nvSpPr>
        <p:spPr>
          <a:xfrm>
            <a:off x="2125338" y="894525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94" name="Oval 93"/>
          <p:cNvSpPr/>
          <p:nvPr/>
        </p:nvSpPr>
        <p:spPr>
          <a:xfrm>
            <a:off x="6743587" y="8858334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95" name="Oval 94"/>
          <p:cNvSpPr/>
          <p:nvPr/>
        </p:nvSpPr>
        <p:spPr>
          <a:xfrm>
            <a:off x="10881495" y="888061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96" name="Oval 95"/>
          <p:cNvSpPr/>
          <p:nvPr/>
        </p:nvSpPr>
        <p:spPr>
          <a:xfrm>
            <a:off x="15185410" y="8828697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C121B74-E80A-073C-A673-F927E6C04B93}"/>
              </a:ext>
            </a:extLst>
          </p:cNvPr>
          <p:cNvSpPr/>
          <p:nvPr/>
        </p:nvSpPr>
        <p:spPr>
          <a:xfrm>
            <a:off x="1363044" y="6682154"/>
            <a:ext cx="2773065" cy="1890346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5" y="0"/>
                </a:lnTo>
                <a:lnTo>
                  <a:pt x="58365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AB5DECD-A77E-C3D8-C681-0853439115E7}"/>
              </a:ext>
            </a:extLst>
          </p:cNvPr>
          <p:cNvSpPr/>
          <p:nvPr/>
        </p:nvSpPr>
        <p:spPr>
          <a:xfrm>
            <a:off x="14463720" y="6801436"/>
            <a:ext cx="2461236" cy="1688232"/>
          </a:xfrm>
          <a:custGeom>
            <a:avLst/>
            <a:gdLst/>
            <a:ahLst/>
            <a:cxnLst/>
            <a:rect l="l" t="t" r="r" b="b"/>
            <a:pathLst>
              <a:path w="3331836" h="2503042">
                <a:moveTo>
                  <a:pt x="0" y="0"/>
                </a:moveTo>
                <a:lnTo>
                  <a:pt x="3331836" y="0"/>
                </a:lnTo>
                <a:lnTo>
                  <a:pt x="3331836" y="2503041"/>
                </a:lnTo>
                <a:lnTo>
                  <a:pt x="0" y="25030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0C7E3BA-538F-D813-E4DA-1CEF1FB4AA63}"/>
              </a:ext>
            </a:extLst>
          </p:cNvPr>
          <p:cNvSpPr/>
          <p:nvPr/>
        </p:nvSpPr>
        <p:spPr>
          <a:xfrm>
            <a:off x="9702707" y="6806418"/>
            <a:ext cx="3290209" cy="1734245"/>
          </a:xfrm>
          <a:custGeom>
            <a:avLst/>
            <a:gdLst/>
            <a:ahLst/>
            <a:cxnLst/>
            <a:rect l="l" t="t" r="r" b="b"/>
            <a:pathLst>
              <a:path w="6538950" h="3773417">
                <a:moveTo>
                  <a:pt x="0" y="0"/>
                </a:moveTo>
                <a:lnTo>
                  <a:pt x="6538951" y="0"/>
                </a:lnTo>
                <a:lnTo>
                  <a:pt x="6538951" y="3773417"/>
                </a:lnTo>
                <a:lnTo>
                  <a:pt x="0" y="37734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9FCE615-E4F8-C303-7A4D-8C4632243683}"/>
              </a:ext>
            </a:extLst>
          </p:cNvPr>
          <p:cNvSpPr/>
          <p:nvPr/>
        </p:nvSpPr>
        <p:spPr>
          <a:xfrm>
            <a:off x="6021898" y="7010292"/>
            <a:ext cx="2461235" cy="1688231"/>
          </a:xfrm>
          <a:custGeom>
            <a:avLst/>
            <a:gdLst/>
            <a:ahLst/>
            <a:cxnLst/>
            <a:rect l="l" t="t" r="r" b="b"/>
            <a:pathLst>
              <a:path w="5214608" h="4114800">
                <a:moveTo>
                  <a:pt x="0" y="0"/>
                </a:moveTo>
                <a:lnTo>
                  <a:pt x="5214608" y="0"/>
                </a:lnTo>
                <a:lnTo>
                  <a:pt x="5214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733403ED-FAD7-88E1-C4D0-1549598979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43201" y="729244"/>
            <a:ext cx="1006475" cy="1006475"/>
          </a:xfrm>
          <a:prstGeom prst="rect">
            <a:avLst/>
          </a:prstGeom>
        </p:spPr>
      </p:pic>
      <p:pic>
        <p:nvPicPr>
          <p:cNvPr id="12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D2275FD-672D-F315-3C01-9E133A1B78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43200" y="1852230"/>
            <a:ext cx="1006475" cy="1006475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9DC9047A-393C-FF01-1888-00020E5CE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43200" y="2863603"/>
            <a:ext cx="1006475" cy="1006475"/>
          </a:xfrm>
          <a:prstGeom prst="rect">
            <a:avLst/>
          </a:prstGeom>
        </p:spPr>
      </p:pic>
      <p:pic>
        <p:nvPicPr>
          <p:cNvPr id="19" name="table">
            <a:hlinkClick r:id="" action="ppaction://media"/>
            <a:extLst>
              <a:ext uri="{FF2B5EF4-FFF2-40B4-BE49-F238E27FC236}">
                <a16:creationId xmlns:a16="http://schemas.microsoft.com/office/drawing/2014/main" id="{6AA9C0EE-C823-EA39-1D1A-F27430DCAC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23549" y="4073007"/>
            <a:ext cx="1026126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46215 -0.25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-127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00486 -0.291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45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34568E-6 L 0.22534 -0.275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-137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23457E-7 L -0.70399 -0.272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136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3511" r="-50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1450" y="2188845"/>
            <a:ext cx="13345100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Thank you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for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playing!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6BFCD4C4-2555-913D-A2A2-B3EE96867C4B}"/>
              </a:ext>
            </a:extLst>
          </p:cNvPr>
          <p:cNvGrpSpPr/>
          <p:nvPr/>
        </p:nvGrpSpPr>
        <p:grpSpPr>
          <a:xfrm>
            <a:off x="117656" y="4431023"/>
            <a:ext cx="2356619" cy="3280414"/>
            <a:chOff x="0" y="0"/>
            <a:chExt cx="1449005" cy="2236998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EBC97DCF-2111-7835-2517-95DE61B35DB5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46978CDA-CA25-50F0-ABEA-0A42AA2C1F5F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A1EAB1D6-DCDC-FCB3-7F49-EA9A988A472D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9D2D72B-E0C9-D725-9AA3-C3E2AA90C194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0B4AD1A0-9F2B-383E-40BA-DA71765FF6B8}"/>
              </a:ext>
            </a:extLst>
          </p:cNvPr>
          <p:cNvSpPr/>
          <p:nvPr/>
        </p:nvSpPr>
        <p:spPr>
          <a:xfrm flipH="1">
            <a:off x="15051795" y="7877172"/>
            <a:ext cx="3270470" cy="2417966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E26B4DBB-6614-A7CE-8E20-BEA6E5B07F42}"/>
              </a:ext>
            </a:extLst>
          </p:cNvPr>
          <p:cNvSpPr/>
          <p:nvPr/>
        </p:nvSpPr>
        <p:spPr>
          <a:xfrm>
            <a:off x="0" y="8664001"/>
            <a:ext cx="1217069" cy="810872"/>
          </a:xfrm>
          <a:custGeom>
            <a:avLst/>
            <a:gdLst/>
            <a:ahLst/>
            <a:cxnLst/>
            <a:rect l="l" t="t" r="r" b="b"/>
            <a:pathLst>
              <a:path w="1217069" h="810872">
                <a:moveTo>
                  <a:pt x="0" y="0"/>
                </a:moveTo>
                <a:lnTo>
                  <a:pt x="1217069" y="0"/>
                </a:lnTo>
                <a:lnTo>
                  <a:pt x="1217069" y="810872"/>
                </a:lnTo>
                <a:lnTo>
                  <a:pt x="0" y="810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90599634-47C2-10B0-33A0-482E13629E0C}"/>
              </a:ext>
            </a:extLst>
          </p:cNvPr>
          <p:cNvSpPr/>
          <p:nvPr/>
        </p:nvSpPr>
        <p:spPr>
          <a:xfrm>
            <a:off x="457200" y="6210301"/>
            <a:ext cx="2765750" cy="3053667"/>
          </a:xfrm>
          <a:custGeom>
            <a:avLst/>
            <a:gdLst/>
            <a:ahLst/>
            <a:cxnLst/>
            <a:rect l="l" t="t" r="r" b="b"/>
            <a:pathLst>
              <a:path w="1428694" h="1628141">
                <a:moveTo>
                  <a:pt x="0" y="0"/>
                </a:moveTo>
                <a:lnTo>
                  <a:pt x="1428694" y="0"/>
                </a:lnTo>
                <a:lnTo>
                  <a:pt x="1428694" y="1628141"/>
                </a:lnTo>
                <a:lnTo>
                  <a:pt x="0" y="16281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775AAD17-88F6-A556-4270-7A00F09B621F}"/>
              </a:ext>
            </a:extLst>
          </p:cNvPr>
          <p:cNvSpPr/>
          <p:nvPr/>
        </p:nvSpPr>
        <p:spPr>
          <a:xfrm>
            <a:off x="1734117" y="7829976"/>
            <a:ext cx="2765750" cy="2259209"/>
          </a:xfrm>
          <a:custGeom>
            <a:avLst/>
            <a:gdLst/>
            <a:ahLst/>
            <a:cxnLst/>
            <a:rect l="l" t="t" r="r" b="b"/>
            <a:pathLst>
              <a:path w="1550040" h="1367910">
                <a:moveTo>
                  <a:pt x="0" y="0"/>
                </a:moveTo>
                <a:lnTo>
                  <a:pt x="1550040" y="0"/>
                </a:lnTo>
                <a:lnTo>
                  <a:pt x="1550040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32C2485-339B-3DC1-2A12-B55F1301C061}"/>
              </a:ext>
            </a:extLst>
          </p:cNvPr>
          <p:cNvSpPr/>
          <p:nvPr/>
        </p:nvSpPr>
        <p:spPr>
          <a:xfrm rot="1652319">
            <a:off x="14092711" y="486785"/>
            <a:ext cx="2254831" cy="1664993"/>
          </a:xfrm>
          <a:custGeom>
            <a:avLst/>
            <a:gdLst/>
            <a:ahLst/>
            <a:cxnLst/>
            <a:rect l="l" t="t" r="r" b="b"/>
            <a:pathLst>
              <a:path w="572591" h="501090">
                <a:moveTo>
                  <a:pt x="0" y="0"/>
                </a:moveTo>
                <a:lnTo>
                  <a:pt x="572591" y="0"/>
                </a:lnTo>
                <a:lnTo>
                  <a:pt x="572591" y="501091"/>
                </a:lnTo>
                <a:lnTo>
                  <a:pt x="0" y="5010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56432C9B-C30D-C270-C2CA-0BA6196C884C}"/>
              </a:ext>
            </a:extLst>
          </p:cNvPr>
          <p:cNvSpPr/>
          <p:nvPr/>
        </p:nvSpPr>
        <p:spPr>
          <a:xfrm rot="3726608">
            <a:off x="16059252" y="1347302"/>
            <a:ext cx="1381473" cy="2219444"/>
          </a:xfrm>
          <a:custGeom>
            <a:avLst/>
            <a:gdLst/>
            <a:ahLst/>
            <a:cxnLst/>
            <a:rect l="l" t="t" r="r" b="b"/>
            <a:pathLst>
              <a:path w="765335" h="1172286">
                <a:moveTo>
                  <a:pt x="0" y="0"/>
                </a:moveTo>
                <a:lnTo>
                  <a:pt x="765335" y="0"/>
                </a:lnTo>
                <a:lnTo>
                  <a:pt x="765335" y="1172286"/>
                </a:lnTo>
                <a:lnTo>
                  <a:pt x="0" y="11722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9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F23A86-7E30-DE35-A2DE-BE40035E6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337865" y="8219325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828170" y="2871345"/>
            <a:ext cx="5650488" cy="7031150"/>
          </a:xfrm>
          <a:custGeom>
            <a:avLst/>
            <a:gdLst/>
            <a:ahLst/>
            <a:cxnLst/>
            <a:rect l="l" t="t" r="r" b="b"/>
            <a:pathLst>
              <a:path w="5650488" h="7031150">
                <a:moveTo>
                  <a:pt x="5650488" y="0"/>
                </a:moveTo>
                <a:lnTo>
                  <a:pt x="0" y="0"/>
                </a:lnTo>
                <a:lnTo>
                  <a:pt x="0" y="7031151"/>
                </a:lnTo>
                <a:lnTo>
                  <a:pt x="5650488" y="7031151"/>
                </a:lnTo>
                <a:lnTo>
                  <a:pt x="565048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35114" y="5405630"/>
            <a:ext cx="4212661" cy="3852670"/>
          </a:xfrm>
          <a:custGeom>
            <a:avLst/>
            <a:gdLst/>
            <a:ahLst/>
            <a:cxnLst/>
            <a:rect l="l" t="t" r="r" b="b"/>
            <a:pathLst>
              <a:path w="4212661" h="3852670">
                <a:moveTo>
                  <a:pt x="0" y="0"/>
                </a:moveTo>
                <a:lnTo>
                  <a:pt x="4212661" y="0"/>
                </a:lnTo>
                <a:lnTo>
                  <a:pt x="4212661" y="3852670"/>
                </a:lnTo>
                <a:lnTo>
                  <a:pt x="0" y="3852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07435" y="5126158"/>
            <a:ext cx="4298704" cy="4776338"/>
          </a:xfrm>
          <a:custGeom>
            <a:avLst/>
            <a:gdLst/>
            <a:ahLst/>
            <a:cxnLst/>
            <a:rect l="l" t="t" r="r" b="b"/>
            <a:pathLst>
              <a:path w="4298704" h="4776338">
                <a:moveTo>
                  <a:pt x="0" y="0"/>
                </a:moveTo>
                <a:lnTo>
                  <a:pt x="4298704" y="0"/>
                </a:lnTo>
                <a:lnTo>
                  <a:pt x="4298704" y="4776338"/>
                </a:lnTo>
                <a:lnTo>
                  <a:pt x="0" y="47763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98277" y="-127220"/>
            <a:ext cx="1880388" cy="1898033"/>
          </a:xfrm>
          <a:custGeom>
            <a:avLst/>
            <a:gdLst/>
            <a:ahLst/>
            <a:cxnLst/>
            <a:rect l="l" t="t" r="r" b="b"/>
            <a:pathLst>
              <a:path w="1880388" h="1898033">
                <a:moveTo>
                  <a:pt x="0" y="0"/>
                </a:moveTo>
                <a:lnTo>
                  <a:pt x="1880389" y="0"/>
                </a:lnTo>
                <a:lnTo>
                  <a:pt x="1880389" y="1898033"/>
                </a:lnTo>
                <a:lnTo>
                  <a:pt x="0" y="18980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50417" y="541621"/>
            <a:ext cx="1217766" cy="1229192"/>
          </a:xfrm>
          <a:custGeom>
            <a:avLst/>
            <a:gdLst/>
            <a:ahLst/>
            <a:cxnLst/>
            <a:rect l="l" t="t" r="r" b="b"/>
            <a:pathLst>
              <a:path w="1217766" h="1229192">
                <a:moveTo>
                  <a:pt x="0" y="0"/>
                </a:moveTo>
                <a:lnTo>
                  <a:pt x="1217766" y="0"/>
                </a:lnTo>
                <a:lnTo>
                  <a:pt x="1217766" y="1229192"/>
                </a:lnTo>
                <a:lnTo>
                  <a:pt x="0" y="12291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475902" y="346027"/>
            <a:ext cx="942693" cy="951539"/>
          </a:xfrm>
          <a:custGeom>
            <a:avLst/>
            <a:gdLst/>
            <a:ahLst/>
            <a:cxnLst/>
            <a:rect l="l" t="t" r="r" b="b"/>
            <a:pathLst>
              <a:path w="942693" h="951539">
                <a:moveTo>
                  <a:pt x="942693" y="0"/>
                </a:moveTo>
                <a:lnTo>
                  <a:pt x="0" y="0"/>
                </a:lnTo>
                <a:lnTo>
                  <a:pt x="0" y="951539"/>
                </a:lnTo>
                <a:lnTo>
                  <a:pt x="942693" y="951539"/>
                </a:lnTo>
                <a:lnTo>
                  <a:pt x="94269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78911" y="6867601"/>
            <a:ext cx="3971873" cy="3127850"/>
          </a:xfrm>
          <a:custGeom>
            <a:avLst/>
            <a:gdLst/>
            <a:ahLst/>
            <a:cxnLst/>
            <a:rect l="l" t="t" r="r" b="b"/>
            <a:pathLst>
              <a:path w="3971873" h="3127850">
                <a:moveTo>
                  <a:pt x="0" y="0"/>
                </a:moveTo>
                <a:lnTo>
                  <a:pt x="3971872" y="0"/>
                </a:lnTo>
                <a:lnTo>
                  <a:pt x="3971872" y="3127850"/>
                </a:lnTo>
                <a:lnTo>
                  <a:pt x="0" y="31278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47225">
            <a:off x="8580755" y="8351413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0" y="0"/>
                </a:moveTo>
                <a:lnTo>
                  <a:pt x="12444606" y="0"/>
                </a:lnTo>
                <a:lnTo>
                  <a:pt x="12444606" y="3764494"/>
                </a:lnTo>
                <a:lnTo>
                  <a:pt x="0" y="3764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7225" flipH="1">
            <a:off x="-3334460" y="8937719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7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7" y="3764494"/>
                </a:lnTo>
                <a:lnTo>
                  <a:pt x="1244460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8784" y="2398098"/>
            <a:ext cx="13036668" cy="1936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360"/>
              </a:lnSpc>
            </a:pPr>
            <a:r>
              <a:rPr lang="en-US" sz="12800" dirty="0">
                <a:solidFill>
                  <a:srgbClr val="E76563"/>
                </a:solidFill>
                <a:latin typeface="Baguet Script" panose="00000500000000000000" pitchFamily="2" charset="0"/>
              </a:rPr>
              <a:t>Jumbled Letters!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6359" y="5565791"/>
            <a:ext cx="8077153" cy="1048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69"/>
              </a:lnSpc>
              <a:spcBef>
                <a:spcPct val="0"/>
              </a:spcBef>
            </a:pPr>
            <a:r>
              <a:rPr lang="en-US" sz="5043" spc="1513" dirty="0">
                <a:solidFill>
                  <a:srgbClr val="F4FFFC"/>
                </a:solidFill>
                <a:latin typeface="Handyman Bold"/>
              </a:rPr>
              <a:t>FISH THEME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12828170" y="821797"/>
            <a:ext cx="3414448" cy="2967465"/>
          </a:xfrm>
          <a:custGeom>
            <a:avLst/>
            <a:gdLst/>
            <a:ahLst/>
            <a:cxnLst/>
            <a:rect l="l" t="t" r="r" b="b"/>
            <a:pathLst>
              <a:path w="3414448" h="2967465">
                <a:moveTo>
                  <a:pt x="3414448" y="0"/>
                </a:moveTo>
                <a:lnTo>
                  <a:pt x="0" y="0"/>
                </a:lnTo>
                <a:lnTo>
                  <a:pt x="0" y="2967465"/>
                </a:lnTo>
                <a:lnTo>
                  <a:pt x="3414448" y="2967465"/>
                </a:lnTo>
                <a:lnTo>
                  <a:pt x="341444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20" name="audio-logo-little-rascal-185093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22D088-8A76-6B86-A512-0DECBD33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30820" y="757513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14187" y="4211471"/>
            <a:ext cx="5561676" cy="5592179"/>
          </a:xfrm>
          <a:custGeom>
            <a:avLst/>
            <a:gdLst/>
            <a:ahLst/>
            <a:cxnLst/>
            <a:rect l="l" t="t" r="r" b="b"/>
            <a:pathLst>
              <a:path w="5561676" h="5592179">
                <a:moveTo>
                  <a:pt x="0" y="0"/>
                </a:moveTo>
                <a:lnTo>
                  <a:pt x="5561676" y="0"/>
                </a:lnTo>
                <a:lnTo>
                  <a:pt x="5561676" y="5592179"/>
                </a:lnTo>
                <a:lnTo>
                  <a:pt x="0" y="55921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2348">
            <a:off x="13492350" y="6265830"/>
            <a:ext cx="2636796" cy="3004895"/>
          </a:xfrm>
          <a:custGeom>
            <a:avLst/>
            <a:gdLst/>
            <a:ahLst/>
            <a:cxnLst/>
            <a:rect l="l" t="t" r="r" b="b"/>
            <a:pathLst>
              <a:path w="2636796" h="3004895">
                <a:moveTo>
                  <a:pt x="0" y="0"/>
                </a:moveTo>
                <a:lnTo>
                  <a:pt x="2636796" y="0"/>
                </a:lnTo>
                <a:lnTo>
                  <a:pt x="2636796" y="3004896"/>
                </a:lnTo>
                <a:lnTo>
                  <a:pt x="0" y="30048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950639" y="3095422"/>
            <a:ext cx="4900740" cy="6372121"/>
          </a:xfrm>
          <a:custGeom>
            <a:avLst/>
            <a:gdLst/>
            <a:ahLst/>
            <a:cxnLst/>
            <a:rect l="l" t="t" r="r" b="b"/>
            <a:pathLst>
              <a:path w="4900740" h="6372121">
                <a:moveTo>
                  <a:pt x="0" y="0"/>
                </a:moveTo>
                <a:lnTo>
                  <a:pt x="4900740" y="0"/>
                </a:lnTo>
                <a:lnTo>
                  <a:pt x="4900740" y="6372121"/>
                </a:lnTo>
                <a:lnTo>
                  <a:pt x="0" y="63721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5971277" y="7919583"/>
            <a:ext cx="13235137" cy="4003629"/>
          </a:xfrm>
          <a:custGeom>
            <a:avLst/>
            <a:gdLst/>
            <a:ahLst/>
            <a:cxnLst/>
            <a:rect l="l" t="t" r="r" b="b"/>
            <a:pathLst>
              <a:path w="13235137" h="4003629">
                <a:moveTo>
                  <a:pt x="0" y="0"/>
                </a:moveTo>
                <a:lnTo>
                  <a:pt x="13235137" y="0"/>
                </a:lnTo>
                <a:lnTo>
                  <a:pt x="13235137" y="4003629"/>
                </a:lnTo>
                <a:lnTo>
                  <a:pt x="0" y="40036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09881" flipH="1">
            <a:off x="-1320427" y="803915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7" y="0"/>
                </a:moveTo>
                <a:lnTo>
                  <a:pt x="0" y="0"/>
                </a:lnTo>
                <a:lnTo>
                  <a:pt x="0" y="3764493"/>
                </a:lnTo>
                <a:lnTo>
                  <a:pt x="12444607" y="3764493"/>
                </a:lnTo>
                <a:lnTo>
                  <a:pt x="1244460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415270" y="4242064"/>
            <a:ext cx="13442385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09"/>
              </a:lnSpc>
              <a:spcBef>
                <a:spcPct val="0"/>
              </a:spcBef>
            </a:pPr>
            <a:r>
              <a:rPr lang="en-US" sz="9600" u="none" dirty="0">
                <a:solidFill>
                  <a:srgbClr val="393C50"/>
                </a:solidFill>
                <a:latin typeface="Modern Love" panose="04090805081005020601" pitchFamily="82" charset="0"/>
              </a:rPr>
              <a:t>Let's get started!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197" y="1943223"/>
            <a:ext cx="15213606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827"/>
              </a:lnSpc>
              <a:spcBef>
                <a:spcPct val="0"/>
              </a:spcBef>
            </a:pPr>
            <a:r>
              <a:rPr lang="en-US" sz="12733" u="none" dirty="0">
                <a:solidFill>
                  <a:srgbClr val="E76563"/>
                </a:solidFill>
                <a:latin typeface="Jumble" panose="02000503000000020004" pitchFamily="2" charset="0"/>
              </a:rPr>
              <a:t>ARE YOU READY?</a:t>
            </a:r>
          </a:p>
        </p:txBody>
      </p:sp>
      <p:sp>
        <p:nvSpPr>
          <p:cNvPr id="10" name="Freeform 10"/>
          <p:cNvSpPr/>
          <p:nvPr/>
        </p:nvSpPr>
        <p:spPr>
          <a:xfrm>
            <a:off x="3093688" y="6321318"/>
            <a:ext cx="2476278" cy="2507623"/>
          </a:xfrm>
          <a:custGeom>
            <a:avLst/>
            <a:gdLst/>
            <a:ahLst/>
            <a:cxnLst/>
            <a:rect l="l" t="t" r="r" b="b"/>
            <a:pathLst>
              <a:path w="2476278" h="2507623">
                <a:moveTo>
                  <a:pt x="0" y="0"/>
                </a:moveTo>
                <a:lnTo>
                  <a:pt x="2476278" y="0"/>
                </a:lnTo>
                <a:lnTo>
                  <a:pt x="2476278" y="2507623"/>
                </a:lnTo>
                <a:lnTo>
                  <a:pt x="0" y="2507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731401"/>
            <a:ext cx="1691252" cy="1707122"/>
          </a:xfrm>
          <a:custGeom>
            <a:avLst/>
            <a:gdLst/>
            <a:ahLst/>
            <a:cxnLst/>
            <a:rect l="l" t="t" r="r" b="b"/>
            <a:pathLst>
              <a:path w="1691252" h="1707122">
                <a:moveTo>
                  <a:pt x="0" y="0"/>
                </a:moveTo>
                <a:lnTo>
                  <a:pt x="1691252" y="0"/>
                </a:lnTo>
                <a:lnTo>
                  <a:pt x="1691252" y="1707122"/>
                </a:lnTo>
                <a:lnTo>
                  <a:pt x="0" y="1707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3835" y="868673"/>
            <a:ext cx="1140846" cy="1151551"/>
          </a:xfrm>
          <a:custGeom>
            <a:avLst/>
            <a:gdLst/>
            <a:ahLst/>
            <a:cxnLst/>
            <a:rect l="l" t="t" r="r" b="b"/>
            <a:pathLst>
              <a:path w="1140846" h="1151551">
                <a:moveTo>
                  <a:pt x="0" y="0"/>
                </a:moveTo>
                <a:lnTo>
                  <a:pt x="1140846" y="0"/>
                </a:lnTo>
                <a:lnTo>
                  <a:pt x="1140846" y="1151551"/>
                </a:lnTo>
                <a:lnTo>
                  <a:pt x="0" y="11515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51068" y="-1218264"/>
            <a:ext cx="2889166" cy="2916276"/>
          </a:xfrm>
          <a:custGeom>
            <a:avLst/>
            <a:gdLst/>
            <a:ahLst/>
            <a:cxnLst/>
            <a:rect l="l" t="t" r="r" b="b"/>
            <a:pathLst>
              <a:path w="2889166" h="2916276">
                <a:moveTo>
                  <a:pt x="0" y="0"/>
                </a:moveTo>
                <a:lnTo>
                  <a:pt x="2889166" y="0"/>
                </a:lnTo>
                <a:lnTo>
                  <a:pt x="2889166" y="2916276"/>
                </a:lnTo>
                <a:lnTo>
                  <a:pt x="0" y="2916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8" name="drumroll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E4AF58-3D69-5343-21E2-4C01CAB6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39268" y="692066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51788" y="5143500"/>
            <a:ext cx="4629150" cy="5143500"/>
          </a:xfrm>
          <a:custGeom>
            <a:avLst/>
            <a:gdLst/>
            <a:ahLst/>
            <a:cxnLst/>
            <a:rect l="l" t="t" r="r" b="b"/>
            <a:pathLst>
              <a:path w="4629150" h="5143500">
                <a:moveTo>
                  <a:pt x="0" y="0"/>
                </a:moveTo>
                <a:lnTo>
                  <a:pt x="4629150" y="0"/>
                </a:lnTo>
                <a:lnTo>
                  <a:pt x="46291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83994" y="6308266"/>
            <a:ext cx="4404006" cy="3468154"/>
          </a:xfrm>
          <a:custGeom>
            <a:avLst/>
            <a:gdLst/>
            <a:ahLst/>
            <a:cxnLst/>
            <a:rect l="l" t="t" r="r" b="b"/>
            <a:pathLst>
              <a:path w="4404006" h="3468154">
                <a:moveTo>
                  <a:pt x="0" y="0"/>
                </a:moveTo>
                <a:lnTo>
                  <a:pt x="4404006" y="0"/>
                </a:lnTo>
                <a:lnTo>
                  <a:pt x="4404006" y="3468155"/>
                </a:lnTo>
                <a:lnTo>
                  <a:pt x="0" y="3468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5331843" y="7636300"/>
            <a:ext cx="14608650" cy="4419117"/>
          </a:xfrm>
          <a:custGeom>
            <a:avLst/>
            <a:gdLst/>
            <a:ahLst/>
            <a:cxnLst/>
            <a:rect l="l" t="t" r="r" b="b"/>
            <a:pathLst>
              <a:path w="14608650" h="4419117">
                <a:moveTo>
                  <a:pt x="0" y="0"/>
                </a:moveTo>
                <a:lnTo>
                  <a:pt x="14608650" y="0"/>
                </a:lnTo>
                <a:lnTo>
                  <a:pt x="14608650" y="4419116"/>
                </a:lnTo>
                <a:lnTo>
                  <a:pt x="0" y="44191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09881" flipH="1">
            <a:off x="-2017592" y="803915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3"/>
                </a:lnTo>
                <a:lnTo>
                  <a:pt x="12444606" y="3764493"/>
                </a:lnTo>
                <a:lnTo>
                  <a:pt x="124446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294227">
            <a:off x="6952702" y="7193713"/>
            <a:ext cx="2069828" cy="1697259"/>
          </a:xfrm>
          <a:custGeom>
            <a:avLst/>
            <a:gdLst/>
            <a:ahLst/>
            <a:cxnLst/>
            <a:rect l="l" t="t" r="r" b="b"/>
            <a:pathLst>
              <a:path w="2069828" h="1697259">
                <a:moveTo>
                  <a:pt x="0" y="0"/>
                </a:moveTo>
                <a:lnTo>
                  <a:pt x="2069827" y="0"/>
                </a:lnTo>
                <a:lnTo>
                  <a:pt x="2069827" y="1697259"/>
                </a:lnTo>
                <a:lnTo>
                  <a:pt x="0" y="1697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80875" y="1570288"/>
            <a:ext cx="7922472" cy="168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u="none" dirty="0">
                <a:solidFill>
                  <a:srgbClr val="C00000"/>
                </a:solidFill>
                <a:latin typeface="Jumble" panose="02000503000000020004" pitchFamily="2" charset="0"/>
              </a:rPr>
              <a:t>QUESTION </a:t>
            </a:r>
            <a:r>
              <a:rPr lang="en-US" sz="13800" u="none" dirty="0">
                <a:solidFill>
                  <a:srgbClr val="C00000"/>
                </a:solidFill>
                <a:latin typeface="Jumble" panose="02000503000000020004" pitchFamily="2" charset="0"/>
              </a:rPr>
              <a:t>1</a:t>
            </a:r>
            <a:endParaRPr lang="en-US" sz="8537" u="none" dirty="0">
              <a:solidFill>
                <a:srgbClr val="C00000"/>
              </a:solidFill>
              <a:latin typeface="Jumble" panose="02000503000000020004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4800" y="372941"/>
            <a:ext cx="2625271" cy="2649905"/>
          </a:xfrm>
          <a:custGeom>
            <a:avLst/>
            <a:gdLst/>
            <a:ahLst/>
            <a:cxnLst/>
            <a:rect l="l" t="t" r="r" b="b"/>
            <a:pathLst>
              <a:path w="2625271" h="2649905">
                <a:moveTo>
                  <a:pt x="0" y="0"/>
                </a:moveTo>
                <a:lnTo>
                  <a:pt x="2625271" y="0"/>
                </a:lnTo>
                <a:lnTo>
                  <a:pt x="2625271" y="2649905"/>
                </a:lnTo>
                <a:lnTo>
                  <a:pt x="0" y="26499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53641" y="2952956"/>
            <a:ext cx="921267" cy="929911"/>
          </a:xfrm>
          <a:custGeom>
            <a:avLst/>
            <a:gdLst/>
            <a:ahLst/>
            <a:cxnLst/>
            <a:rect l="l" t="t" r="r" b="b"/>
            <a:pathLst>
              <a:path w="921267" h="929911">
                <a:moveTo>
                  <a:pt x="0" y="0"/>
                </a:moveTo>
                <a:lnTo>
                  <a:pt x="921267" y="0"/>
                </a:lnTo>
                <a:lnTo>
                  <a:pt x="921267" y="929911"/>
                </a:lnTo>
                <a:lnTo>
                  <a:pt x="0" y="92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623947-0711-D638-F88B-8F67C7823880}"/>
              </a:ext>
            </a:extLst>
          </p:cNvPr>
          <p:cNvGrpSpPr/>
          <p:nvPr/>
        </p:nvGrpSpPr>
        <p:grpSpPr>
          <a:xfrm>
            <a:off x="3464105" y="4377542"/>
            <a:ext cx="1946610" cy="1930723"/>
            <a:chOff x="2255605" y="4042711"/>
            <a:chExt cx="1946610" cy="1930723"/>
          </a:xfrm>
        </p:grpSpPr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D1010BB0-F41D-B878-75BE-46B216217EF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F5BAC9EB-AAB6-F0C5-03EC-CEE96C05648E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A89387DC-480E-1914-0067-8F230B92EE8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0FEEFE7D-36AB-BD59-52E5-D71EE27E1BA4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7963A96-CDE4-F8A4-A446-E6D7AC35BF26}"/>
              </a:ext>
            </a:extLst>
          </p:cNvPr>
          <p:cNvGrpSpPr/>
          <p:nvPr/>
        </p:nvGrpSpPr>
        <p:grpSpPr>
          <a:xfrm>
            <a:off x="5709458" y="4391280"/>
            <a:ext cx="1946610" cy="1930723"/>
            <a:chOff x="2255605" y="4042711"/>
            <a:chExt cx="1946610" cy="1930723"/>
          </a:xfrm>
        </p:grpSpPr>
        <p:grpSp>
          <p:nvGrpSpPr>
            <p:cNvPr id="56" name="Group 17">
              <a:extLst>
                <a:ext uri="{FF2B5EF4-FFF2-40B4-BE49-F238E27FC236}">
                  <a16:creationId xmlns:a16="http://schemas.microsoft.com/office/drawing/2014/main" id="{78CF8484-6408-B074-EC52-3A424A746284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5DDBB873-77C1-64FD-DFC4-9EB090C9349F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19">
                <a:extLst>
                  <a:ext uri="{FF2B5EF4-FFF2-40B4-BE49-F238E27FC236}">
                    <a16:creationId xmlns:a16="http://schemas.microsoft.com/office/drawing/2014/main" id="{5D4D1553-8568-EE07-3526-5B03B40F15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115007BE-1247-D82B-78A9-B0B56005DA1C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o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A2CEF56-F713-18F3-DA31-CD0123B58520}"/>
              </a:ext>
            </a:extLst>
          </p:cNvPr>
          <p:cNvGrpSpPr/>
          <p:nvPr/>
        </p:nvGrpSpPr>
        <p:grpSpPr>
          <a:xfrm>
            <a:off x="8056829" y="4391281"/>
            <a:ext cx="1946610" cy="1930723"/>
            <a:chOff x="2255605" y="4042711"/>
            <a:chExt cx="1946610" cy="1930723"/>
          </a:xfrm>
        </p:grpSpPr>
        <p:grpSp>
          <p:nvGrpSpPr>
            <p:cNvPr id="66" name="Group 17">
              <a:extLst>
                <a:ext uri="{FF2B5EF4-FFF2-40B4-BE49-F238E27FC236}">
                  <a16:creationId xmlns:a16="http://schemas.microsoft.com/office/drawing/2014/main" id="{38EF2F35-8879-8031-A5BE-6641902457A4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A2BBAFF3-0CA4-BB90-AEDE-DBF32EF59D8C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TextBox 19">
                <a:extLst>
                  <a:ext uri="{FF2B5EF4-FFF2-40B4-BE49-F238E27FC236}">
                    <a16:creationId xmlns:a16="http://schemas.microsoft.com/office/drawing/2014/main" id="{B07B50B3-0ADA-DC46-13B8-627606575E6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67" name="TextBox 20">
              <a:extLst>
                <a:ext uri="{FF2B5EF4-FFF2-40B4-BE49-F238E27FC236}">
                  <a16:creationId xmlns:a16="http://schemas.microsoft.com/office/drawing/2014/main" id="{01EF6829-DB59-5883-8F04-35422DEEFC4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h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82CCE5-4503-23A1-C620-74A5A265C87F}"/>
              </a:ext>
            </a:extLst>
          </p:cNvPr>
          <p:cNvGrpSpPr/>
          <p:nvPr/>
        </p:nvGrpSpPr>
        <p:grpSpPr>
          <a:xfrm>
            <a:off x="10471100" y="4396620"/>
            <a:ext cx="1946610" cy="1930723"/>
            <a:chOff x="2255605" y="4042711"/>
            <a:chExt cx="1946610" cy="1930723"/>
          </a:xfrm>
        </p:grpSpPr>
        <p:grpSp>
          <p:nvGrpSpPr>
            <p:cNvPr id="71" name="Group 17">
              <a:extLst>
                <a:ext uri="{FF2B5EF4-FFF2-40B4-BE49-F238E27FC236}">
                  <a16:creationId xmlns:a16="http://schemas.microsoft.com/office/drawing/2014/main" id="{3DD3E818-2492-DA30-A51B-900986F2862D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8AE14FA0-A540-C710-6BD0-0EB0B4D4171B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Box 19">
                <a:extLst>
                  <a:ext uri="{FF2B5EF4-FFF2-40B4-BE49-F238E27FC236}">
                    <a16:creationId xmlns:a16="http://schemas.microsoft.com/office/drawing/2014/main" id="{4281318D-5A10-D6D2-345E-C64B5A0C6C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72" name="TextBox 20">
              <a:extLst>
                <a:ext uri="{FF2B5EF4-FFF2-40B4-BE49-F238E27FC236}">
                  <a16:creationId xmlns:a16="http://schemas.microsoft.com/office/drawing/2014/main" id="{3B6EC7CD-E46F-4BF0-1BCA-76AC76FF78E1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e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40B54A1-CB24-A138-AC2F-D432DB1E7451}"/>
              </a:ext>
            </a:extLst>
          </p:cNvPr>
          <p:cNvGrpSpPr/>
          <p:nvPr/>
        </p:nvGrpSpPr>
        <p:grpSpPr>
          <a:xfrm>
            <a:off x="12751572" y="4394156"/>
            <a:ext cx="1946610" cy="1930723"/>
            <a:chOff x="2255605" y="4042711"/>
            <a:chExt cx="1946610" cy="1930723"/>
          </a:xfrm>
        </p:grpSpPr>
        <p:grpSp>
          <p:nvGrpSpPr>
            <p:cNvPr id="76" name="Group 17">
              <a:extLst>
                <a:ext uri="{FF2B5EF4-FFF2-40B4-BE49-F238E27FC236}">
                  <a16:creationId xmlns:a16="http://schemas.microsoft.com/office/drawing/2014/main" id="{22F010DA-CBBB-81D7-4CFA-EBB41A9FC8F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0963C794-4486-B662-FE14-D415E402992D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Box 19">
                <a:extLst>
                  <a:ext uri="{FF2B5EF4-FFF2-40B4-BE49-F238E27FC236}">
                    <a16:creationId xmlns:a16="http://schemas.microsoft.com/office/drawing/2014/main" id="{2B9A3310-0199-CDBF-A24B-468CFF0028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77" name="TextBox 20">
              <a:extLst>
                <a:ext uri="{FF2B5EF4-FFF2-40B4-BE49-F238E27FC236}">
                  <a16:creationId xmlns:a16="http://schemas.microsoft.com/office/drawing/2014/main" id="{E49A17B9-6CAB-D2C2-26F4-C3EEB729EF69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AD5AF7-63A6-3678-C5F1-745E74CB2325}"/>
              </a:ext>
            </a:extLst>
          </p:cNvPr>
          <p:cNvGrpSpPr/>
          <p:nvPr/>
        </p:nvGrpSpPr>
        <p:grpSpPr>
          <a:xfrm>
            <a:off x="11391871" y="550861"/>
            <a:ext cx="3496380" cy="3245304"/>
            <a:chOff x="11391871" y="550861"/>
            <a:chExt cx="3496380" cy="324530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94344F6-BA03-F7EE-1D91-8A19952B3547}"/>
                </a:ext>
              </a:extLst>
            </p:cNvPr>
            <p:cNvSpPr/>
            <p:nvPr/>
          </p:nvSpPr>
          <p:spPr>
            <a:xfrm>
              <a:off x="11391871" y="550861"/>
              <a:ext cx="3496380" cy="3245304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667B78-8F87-61F7-392D-13A7DEADF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84894" y="675351"/>
              <a:ext cx="3013288" cy="299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2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F7651C-82AE-065A-3E93-07857C9EB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74" y="0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54761" y="710657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65230" y="1755303"/>
            <a:ext cx="1054246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940573" y="4869424"/>
            <a:ext cx="1893511" cy="3582911"/>
          </a:xfrm>
          <a:custGeom>
            <a:avLst/>
            <a:gdLst/>
            <a:ahLst/>
            <a:cxnLst/>
            <a:rect l="l" t="t" r="r" b="b"/>
            <a:pathLst>
              <a:path w="2819450" h="5034732">
                <a:moveTo>
                  <a:pt x="2819449" y="0"/>
                </a:moveTo>
                <a:lnTo>
                  <a:pt x="0" y="0"/>
                </a:lnTo>
                <a:lnTo>
                  <a:pt x="0" y="5034732"/>
                </a:lnTo>
                <a:lnTo>
                  <a:pt x="2819449" y="5034732"/>
                </a:lnTo>
                <a:lnTo>
                  <a:pt x="281944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5400" y="2166490"/>
            <a:ext cx="937551" cy="946348"/>
          </a:xfrm>
          <a:custGeom>
            <a:avLst/>
            <a:gdLst/>
            <a:ahLst/>
            <a:cxnLst/>
            <a:rect l="l" t="t" r="r" b="b"/>
            <a:pathLst>
              <a:path w="937551" h="946348">
                <a:moveTo>
                  <a:pt x="0" y="0"/>
                </a:moveTo>
                <a:lnTo>
                  <a:pt x="937550" y="0"/>
                </a:lnTo>
                <a:lnTo>
                  <a:pt x="937550" y="946348"/>
                </a:lnTo>
                <a:lnTo>
                  <a:pt x="0" y="9463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1341" y="-227369"/>
            <a:ext cx="1893511" cy="1911278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8"/>
                </a:lnTo>
                <a:lnTo>
                  <a:pt x="0" y="19112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71621" y="1224011"/>
            <a:ext cx="720232" cy="726990"/>
          </a:xfrm>
          <a:custGeom>
            <a:avLst/>
            <a:gdLst/>
            <a:ahLst/>
            <a:cxnLst/>
            <a:rect l="l" t="t" r="r" b="b"/>
            <a:pathLst>
              <a:path w="720232" h="726990">
                <a:moveTo>
                  <a:pt x="0" y="0"/>
                </a:moveTo>
                <a:lnTo>
                  <a:pt x="720232" y="0"/>
                </a:lnTo>
                <a:lnTo>
                  <a:pt x="720232" y="726991"/>
                </a:lnTo>
                <a:lnTo>
                  <a:pt x="0" y="726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281146" y="351680"/>
            <a:ext cx="951602" cy="960532"/>
          </a:xfrm>
          <a:custGeom>
            <a:avLst/>
            <a:gdLst/>
            <a:ahLst/>
            <a:cxnLst/>
            <a:rect l="l" t="t" r="r" b="b"/>
            <a:pathLst>
              <a:path w="951602" h="960532">
                <a:moveTo>
                  <a:pt x="0" y="0"/>
                </a:moveTo>
                <a:lnTo>
                  <a:pt x="951602" y="0"/>
                </a:lnTo>
                <a:lnTo>
                  <a:pt x="951602" y="960532"/>
                </a:lnTo>
                <a:lnTo>
                  <a:pt x="0" y="960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471850" y="48245"/>
            <a:ext cx="1404093" cy="1417268"/>
          </a:xfrm>
          <a:custGeom>
            <a:avLst/>
            <a:gdLst/>
            <a:ahLst/>
            <a:cxnLst/>
            <a:rect l="l" t="t" r="r" b="b"/>
            <a:pathLst>
              <a:path w="1404093" h="1417268">
                <a:moveTo>
                  <a:pt x="0" y="0"/>
                </a:moveTo>
                <a:lnTo>
                  <a:pt x="1404092" y="0"/>
                </a:lnTo>
                <a:lnTo>
                  <a:pt x="1404092" y="1417269"/>
                </a:lnTo>
                <a:lnTo>
                  <a:pt x="0" y="14172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flipH="1">
            <a:off x="2718336" y="4624548"/>
            <a:ext cx="4305389" cy="5357384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63129" y="4886645"/>
            <a:ext cx="4780140" cy="4371655"/>
          </a:xfrm>
          <a:custGeom>
            <a:avLst/>
            <a:gdLst/>
            <a:ahLst/>
            <a:cxnLst/>
            <a:rect l="l" t="t" r="r" b="b"/>
            <a:pathLst>
              <a:path w="4780140" h="4371655">
                <a:moveTo>
                  <a:pt x="0" y="0"/>
                </a:moveTo>
                <a:lnTo>
                  <a:pt x="4780140" y="0"/>
                </a:lnTo>
                <a:lnTo>
                  <a:pt x="4780140" y="4371655"/>
                </a:lnTo>
                <a:lnTo>
                  <a:pt x="0" y="4371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09881" flipH="1">
            <a:off x="-3352095" y="796361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6" y="3764494"/>
                </a:lnTo>
                <a:lnTo>
                  <a:pt x="124446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7984474" y="-9825"/>
            <a:ext cx="2319053" cy="9868310"/>
          </a:xfrm>
          <a:custGeom>
            <a:avLst/>
            <a:gdLst/>
            <a:ahLst/>
            <a:cxnLst/>
            <a:rect l="l" t="t" r="r" b="b"/>
            <a:pathLst>
              <a:path w="2319053" h="9868310">
                <a:moveTo>
                  <a:pt x="0" y="0"/>
                </a:moveTo>
                <a:lnTo>
                  <a:pt x="2319052" y="0"/>
                </a:lnTo>
                <a:lnTo>
                  <a:pt x="2319052" y="9868310"/>
                </a:lnTo>
                <a:lnTo>
                  <a:pt x="0" y="9868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249068" y="4327287"/>
            <a:ext cx="778986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11500" dirty="0">
                <a:solidFill>
                  <a:srgbClr val="F4FFFC"/>
                </a:solidFill>
                <a:latin typeface="Modern Love Caps" panose="04070805081001020A01" pitchFamily="82" charset="0"/>
              </a:rPr>
              <a:t>shoes</a:t>
            </a:r>
          </a:p>
        </p:txBody>
      </p:sp>
      <p:sp>
        <p:nvSpPr>
          <p:cNvPr id="16" name="Freeform 16"/>
          <p:cNvSpPr/>
          <p:nvPr/>
        </p:nvSpPr>
        <p:spPr>
          <a:xfrm rot="647225">
            <a:off x="4571920" y="7480543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6" y="0"/>
                </a:lnTo>
                <a:lnTo>
                  <a:pt x="15363846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081">
            <a:hlinkClick r:id="" action="ppaction://media"/>
            <a:extLst>
              <a:ext uri="{FF2B5EF4-FFF2-40B4-BE49-F238E27FC236}">
                <a16:creationId xmlns:a16="http://schemas.microsoft.com/office/drawing/2014/main" id="{9ACA2D3F-20CD-278E-146D-9975F847B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74" end="5116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0A917-FF6C-9385-7D5E-F0576BBABAEB}"/>
              </a:ext>
            </a:extLst>
          </p:cNvPr>
          <p:cNvGrpSpPr/>
          <p:nvPr/>
        </p:nvGrpSpPr>
        <p:grpSpPr>
          <a:xfrm>
            <a:off x="14123788" y="542376"/>
            <a:ext cx="3496380" cy="3245304"/>
            <a:chOff x="11391871" y="550861"/>
            <a:chExt cx="3496380" cy="32453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2631D5-9F90-0808-0842-0F626BAF6F04}"/>
                </a:ext>
              </a:extLst>
            </p:cNvPr>
            <p:cNvSpPr/>
            <p:nvPr/>
          </p:nvSpPr>
          <p:spPr>
            <a:xfrm>
              <a:off x="11391871" y="550861"/>
              <a:ext cx="3496380" cy="3245304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95B552-CE76-E935-8E89-9F2DF9EA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684894" y="675351"/>
              <a:ext cx="3013288" cy="299801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22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D218BD6-D7E9-6151-ADB2-224FB0D2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757001" y="710657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56593" y="6087458"/>
            <a:ext cx="3431407" cy="3855513"/>
          </a:xfrm>
          <a:custGeom>
            <a:avLst/>
            <a:gdLst/>
            <a:ahLst/>
            <a:cxnLst/>
            <a:rect l="l" t="t" r="r" b="b"/>
            <a:pathLst>
              <a:path w="3431407" h="3855513">
                <a:moveTo>
                  <a:pt x="0" y="0"/>
                </a:moveTo>
                <a:lnTo>
                  <a:pt x="3431407" y="0"/>
                </a:lnTo>
                <a:lnTo>
                  <a:pt x="3431407" y="3855513"/>
                </a:lnTo>
                <a:lnTo>
                  <a:pt x="0" y="38555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137511"/>
            <a:ext cx="3898040" cy="3800589"/>
          </a:xfrm>
          <a:custGeom>
            <a:avLst/>
            <a:gdLst/>
            <a:ahLst/>
            <a:cxnLst/>
            <a:rect l="l" t="t" r="r" b="b"/>
            <a:pathLst>
              <a:path w="3898040" h="3800589">
                <a:moveTo>
                  <a:pt x="0" y="0"/>
                </a:moveTo>
                <a:lnTo>
                  <a:pt x="3898040" y="0"/>
                </a:lnTo>
                <a:lnTo>
                  <a:pt x="3898040" y="3800589"/>
                </a:lnTo>
                <a:lnTo>
                  <a:pt x="0" y="38005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09881" flipH="1">
            <a:off x="-1443656" y="7858663"/>
            <a:ext cx="12927665" cy="391061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7174671" y="7490191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62291">
            <a:off x="6084318" y="6194935"/>
            <a:ext cx="2034727" cy="2014380"/>
          </a:xfrm>
          <a:custGeom>
            <a:avLst/>
            <a:gdLst/>
            <a:ahLst/>
            <a:cxnLst/>
            <a:rect l="l" t="t" r="r" b="b"/>
            <a:pathLst>
              <a:path w="2034727" h="2014380">
                <a:moveTo>
                  <a:pt x="0" y="0"/>
                </a:moveTo>
                <a:lnTo>
                  <a:pt x="2034727" y="0"/>
                </a:lnTo>
                <a:lnTo>
                  <a:pt x="2034727" y="2014380"/>
                </a:lnTo>
                <a:lnTo>
                  <a:pt x="0" y="20143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02770">
            <a:off x="7609208" y="6903920"/>
            <a:ext cx="1492537" cy="1477612"/>
          </a:xfrm>
          <a:custGeom>
            <a:avLst/>
            <a:gdLst/>
            <a:ahLst/>
            <a:cxnLst/>
            <a:rect l="l" t="t" r="r" b="b"/>
            <a:pathLst>
              <a:path w="1492537" h="1477612">
                <a:moveTo>
                  <a:pt x="0" y="0"/>
                </a:moveTo>
                <a:lnTo>
                  <a:pt x="1492538" y="0"/>
                </a:lnTo>
                <a:lnTo>
                  <a:pt x="1492538" y="1477612"/>
                </a:lnTo>
                <a:lnTo>
                  <a:pt x="0" y="14776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743200" y="1562076"/>
            <a:ext cx="10275766" cy="168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u="none" dirty="0">
                <a:solidFill>
                  <a:srgbClr val="E76563"/>
                </a:solidFill>
                <a:latin typeface="Jumble" panose="02000503000000020004" pitchFamily="2" charset="0"/>
              </a:rPr>
              <a:t>QUESTION </a:t>
            </a:r>
            <a:r>
              <a:rPr lang="en-US" sz="13800" u="none" dirty="0">
                <a:solidFill>
                  <a:srgbClr val="E76563"/>
                </a:solidFill>
                <a:latin typeface="Jumble" panose="02000503000000020004" pitchFamily="2" charset="0"/>
              </a:rPr>
              <a:t>2</a:t>
            </a:r>
            <a:endParaRPr lang="en-US" sz="8537" u="none" dirty="0">
              <a:solidFill>
                <a:srgbClr val="E76563"/>
              </a:solidFill>
              <a:latin typeface="Jumble" panose="02000503000000020004" pitchFamily="2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373845" y="6574913"/>
            <a:ext cx="2401067" cy="1981972"/>
          </a:xfrm>
          <a:custGeom>
            <a:avLst/>
            <a:gdLst/>
            <a:ahLst/>
            <a:cxnLst/>
            <a:rect l="l" t="t" r="r" b="b"/>
            <a:pathLst>
              <a:path w="2401067" h="1981972">
                <a:moveTo>
                  <a:pt x="0" y="0"/>
                </a:moveTo>
                <a:lnTo>
                  <a:pt x="2401068" y="0"/>
                </a:lnTo>
                <a:lnTo>
                  <a:pt x="2401068" y="1981972"/>
                </a:lnTo>
                <a:lnTo>
                  <a:pt x="0" y="19819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164">
            <a:off x="-916942" y="528489"/>
            <a:ext cx="5062089" cy="2823879"/>
          </a:xfrm>
          <a:custGeom>
            <a:avLst/>
            <a:gdLst/>
            <a:ahLst/>
            <a:cxnLst/>
            <a:rect l="l" t="t" r="r" b="b"/>
            <a:pathLst>
              <a:path w="6876131" h="3525580">
                <a:moveTo>
                  <a:pt x="0" y="0"/>
                </a:moveTo>
                <a:lnTo>
                  <a:pt x="6876132" y="0"/>
                </a:lnTo>
                <a:lnTo>
                  <a:pt x="6876132" y="3525580"/>
                </a:lnTo>
                <a:lnTo>
                  <a:pt x="0" y="35255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317393" y="365647"/>
            <a:ext cx="882143" cy="890420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2" y="0"/>
                </a:lnTo>
                <a:lnTo>
                  <a:pt x="882142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92600" y="5045517"/>
            <a:ext cx="882143" cy="890420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3" y="0"/>
                </a:lnTo>
                <a:lnTo>
                  <a:pt x="882143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42554" y="110058"/>
            <a:ext cx="1529217" cy="1543566"/>
          </a:xfrm>
          <a:custGeom>
            <a:avLst/>
            <a:gdLst/>
            <a:ahLst/>
            <a:cxnLst/>
            <a:rect l="l" t="t" r="r" b="b"/>
            <a:pathLst>
              <a:path w="1529217" h="1543566">
                <a:moveTo>
                  <a:pt x="0" y="0"/>
                </a:moveTo>
                <a:lnTo>
                  <a:pt x="1529217" y="0"/>
                </a:lnTo>
                <a:lnTo>
                  <a:pt x="1529217" y="1543566"/>
                </a:lnTo>
                <a:lnTo>
                  <a:pt x="0" y="15435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0E372-3C6D-4BEF-DC31-A38250396875}"/>
              </a:ext>
            </a:extLst>
          </p:cNvPr>
          <p:cNvGrpSpPr/>
          <p:nvPr/>
        </p:nvGrpSpPr>
        <p:grpSpPr>
          <a:xfrm>
            <a:off x="4698634" y="3872126"/>
            <a:ext cx="1946610" cy="1930723"/>
            <a:chOff x="2255605" y="4042711"/>
            <a:chExt cx="1946610" cy="1930723"/>
          </a:xfrm>
        </p:grpSpPr>
        <p:grpSp>
          <p:nvGrpSpPr>
            <p:cNvPr id="23" name="Group 17">
              <a:extLst>
                <a:ext uri="{FF2B5EF4-FFF2-40B4-BE49-F238E27FC236}">
                  <a16:creationId xmlns:a16="http://schemas.microsoft.com/office/drawing/2014/main" id="{B411E851-2658-9350-4ABB-19177D70C98B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3DEBAC96-ADE4-75E6-BC5E-1C1282876947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19">
                <a:extLst>
                  <a:ext uri="{FF2B5EF4-FFF2-40B4-BE49-F238E27FC236}">
                    <a16:creationId xmlns:a16="http://schemas.microsoft.com/office/drawing/2014/main" id="{F0D59329-E2E8-8264-1338-EA20E2D7EFE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4D652962-AD0B-7A82-CA8F-5345C56708DA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D0906B-07A3-D442-4DB3-41F4B8788A2B}"/>
              </a:ext>
            </a:extLst>
          </p:cNvPr>
          <p:cNvGrpSpPr/>
          <p:nvPr/>
        </p:nvGrpSpPr>
        <p:grpSpPr>
          <a:xfrm>
            <a:off x="6943987" y="3885864"/>
            <a:ext cx="1946610" cy="1930723"/>
            <a:chOff x="2255605" y="4042711"/>
            <a:chExt cx="1946610" cy="1930723"/>
          </a:xfrm>
        </p:grpSpPr>
        <p:grpSp>
          <p:nvGrpSpPr>
            <p:cNvPr id="28" name="Group 17">
              <a:extLst>
                <a:ext uri="{FF2B5EF4-FFF2-40B4-BE49-F238E27FC236}">
                  <a16:creationId xmlns:a16="http://schemas.microsoft.com/office/drawing/2014/main" id="{3321E003-30AD-5EAB-D2D7-B3E9858EC21E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4552487C-D643-F612-22BA-9D6E61825C97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9">
                <a:extLst>
                  <a:ext uri="{FF2B5EF4-FFF2-40B4-BE49-F238E27FC236}">
                    <a16:creationId xmlns:a16="http://schemas.microsoft.com/office/drawing/2014/main" id="{2AD22922-D2B6-3846-9406-EB303E33B1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640AF5A2-CC11-8995-C780-1E80A78BBB87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6111AE-5878-DBB8-743B-C9C51093A88B}"/>
              </a:ext>
            </a:extLst>
          </p:cNvPr>
          <p:cNvGrpSpPr/>
          <p:nvPr/>
        </p:nvGrpSpPr>
        <p:grpSpPr>
          <a:xfrm>
            <a:off x="9291358" y="3885865"/>
            <a:ext cx="1946610" cy="1930723"/>
            <a:chOff x="2255605" y="4042711"/>
            <a:chExt cx="1946610" cy="1930723"/>
          </a:xfrm>
        </p:grpSpPr>
        <p:grpSp>
          <p:nvGrpSpPr>
            <p:cNvPr id="33" name="Group 17">
              <a:extLst>
                <a:ext uri="{FF2B5EF4-FFF2-40B4-BE49-F238E27FC236}">
                  <a16:creationId xmlns:a16="http://schemas.microsoft.com/office/drawing/2014/main" id="{3859FA0C-C584-3891-6629-2A9B6ECEC53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470F1CEC-12C9-914F-A643-CBFBF4BFB26A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9">
                <a:extLst>
                  <a:ext uri="{FF2B5EF4-FFF2-40B4-BE49-F238E27FC236}">
                    <a16:creationId xmlns:a16="http://schemas.microsoft.com/office/drawing/2014/main" id="{1058C27D-EAEC-3F71-86C0-E31FCF4A980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4" name="TextBox 20">
              <a:extLst>
                <a:ext uri="{FF2B5EF4-FFF2-40B4-BE49-F238E27FC236}">
                  <a16:creationId xmlns:a16="http://schemas.microsoft.com/office/drawing/2014/main" id="{494DB79C-4354-85DE-DE81-95E7BA7E7A9A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h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45EBD3-BAB2-394E-EE31-D694C370E364}"/>
              </a:ext>
            </a:extLst>
          </p:cNvPr>
          <p:cNvGrpSpPr/>
          <p:nvPr/>
        </p:nvGrpSpPr>
        <p:grpSpPr>
          <a:xfrm>
            <a:off x="11705629" y="3891204"/>
            <a:ext cx="1946610" cy="1930723"/>
            <a:chOff x="2255605" y="4042711"/>
            <a:chExt cx="1946610" cy="1930723"/>
          </a:xfrm>
        </p:grpSpPr>
        <p:grpSp>
          <p:nvGrpSpPr>
            <p:cNvPr id="38" name="Group 17">
              <a:extLst>
                <a:ext uri="{FF2B5EF4-FFF2-40B4-BE49-F238E27FC236}">
                  <a16:creationId xmlns:a16="http://schemas.microsoft.com/office/drawing/2014/main" id="{DD67AD5F-767B-970D-6495-EEAC7A9688A9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190CFB4B-A7E3-966A-F527-FF4250E4A7C8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19">
                <a:extLst>
                  <a:ext uri="{FF2B5EF4-FFF2-40B4-BE49-F238E27FC236}">
                    <a16:creationId xmlns:a16="http://schemas.microsoft.com/office/drawing/2014/main" id="{5736B0EA-5972-3B49-C2B6-4BE99AD6516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D5A45CE4-2BE2-93CC-956F-70F103E9D14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650F59-0B92-7458-0E30-BFA5DEA0D98D}"/>
              </a:ext>
            </a:extLst>
          </p:cNvPr>
          <p:cNvGrpSpPr/>
          <p:nvPr/>
        </p:nvGrpSpPr>
        <p:grpSpPr>
          <a:xfrm>
            <a:off x="2394296" y="3857937"/>
            <a:ext cx="1946610" cy="1930723"/>
            <a:chOff x="2255605" y="4042711"/>
            <a:chExt cx="1946610" cy="1930723"/>
          </a:xfrm>
        </p:grpSpPr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C3B042AE-4421-348C-88BC-0898E66D27BE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A11720E4-46F7-3666-A535-4C50DC353E58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4F6EB39F-CE03-F326-7482-7BE64F620AE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F0CFC471-CA9F-857D-E6B4-DF8C93EF619D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9389CA-F058-2E89-0C12-D6357A279BF8}"/>
              </a:ext>
            </a:extLst>
          </p:cNvPr>
          <p:cNvGrpSpPr/>
          <p:nvPr/>
        </p:nvGrpSpPr>
        <p:grpSpPr>
          <a:xfrm>
            <a:off x="13919969" y="3889789"/>
            <a:ext cx="1946610" cy="1930723"/>
            <a:chOff x="2255605" y="4042711"/>
            <a:chExt cx="1946610" cy="1930723"/>
          </a:xfrm>
        </p:grpSpPr>
        <p:grpSp>
          <p:nvGrpSpPr>
            <p:cNvPr id="42" name="Group 17">
              <a:extLst>
                <a:ext uri="{FF2B5EF4-FFF2-40B4-BE49-F238E27FC236}">
                  <a16:creationId xmlns:a16="http://schemas.microsoft.com/office/drawing/2014/main" id="{183E265D-17AB-B2EA-F013-5DDC602051BD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1CA7FA8F-8D68-5F02-328C-2413C6953AEB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19">
                <a:extLst>
                  <a:ext uri="{FF2B5EF4-FFF2-40B4-BE49-F238E27FC236}">
                    <a16:creationId xmlns:a16="http://schemas.microsoft.com/office/drawing/2014/main" id="{08414B6A-E503-6D8A-4AF2-8ECCEFB49F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43" name="TextBox 20">
              <a:extLst>
                <a:ext uri="{FF2B5EF4-FFF2-40B4-BE49-F238E27FC236}">
                  <a16:creationId xmlns:a16="http://schemas.microsoft.com/office/drawing/2014/main" id="{1B466D57-F737-3BA7-C736-1D1FE1AAF6E3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AF4916-292C-2824-17E8-EF7ED016D5C7}"/>
              </a:ext>
            </a:extLst>
          </p:cNvPr>
          <p:cNvGrpSpPr/>
          <p:nvPr/>
        </p:nvGrpSpPr>
        <p:grpSpPr>
          <a:xfrm>
            <a:off x="13753207" y="344029"/>
            <a:ext cx="3583185" cy="3225151"/>
            <a:chOff x="13753207" y="344029"/>
            <a:chExt cx="3583185" cy="322515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B27615-0B0D-1275-43B6-A78256F58EF4}"/>
                </a:ext>
              </a:extLst>
            </p:cNvPr>
            <p:cNvSpPr/>
            <p:nvPr/>
          </p:nvSpPr>
          <p:spPr>
            <a:xfrm>
              <a:off x="13753207" y="344029"/>
              <a:ext cx="3583185" cy="322515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9B527EB-C1B5-E249-CBD0-C4C3C743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184736" y="543986"/>
              <a:ext cx="2801618" cy="2815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DB616C7-43BF-F9BB-E25D-91F489786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" y="71907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76732" y="7112556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270390" y="316828"/>
            <a:ext cx="5272072" cy="4572325"/>
          </a:xfrm>
          <a:custGeom>
            <a:avLst/>
            <a:gdLst/>
            <a:ahLst/>
            <a:cxnLst/>
            <a:rect l="l" t="t" r="r" b="b"/>
            <a:pathLst>
              <a:path w="5272072" h="4572325">
                <a:moveTo>
                  <a:pt x="5272072" y="0"/>
                </a:moveTo>
                <a:lnTo>
                  <a:pt x="0" y="0"/>
                </a:lnTo>
                <a:lnTo>
                  <a:pt x="0" y="4572325"/>
                </a:lnTo>
                <a:lnTo>
                  <a:pt x="5272072" y="4572325"/>
                </a:lnTo>
                <a:lnTo>
                  <a:pt x="52720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7984474" y="-9825"/>
            <a:ext cx="2319053" cy="9868310"/>
          </a:xfrm>
          <a:custGeom>
            <a:avLst/>
            <a:gdLst/>
            <a:ahLst/>
            <a:cxnLst/>
            <a:rect l="l" t="t" r="r" b="b"/>
            <a:pathLst>
              <a:path w="2319053" h="9868310">
                <a:moveTo>
                  <a:pt x="0" y="0"/>
                </a:moveTo>
                <a:lnTo>
                  <a:pt x="2319052" y="0"/>
                </a:lnTo>
                <a:lnTo>
                  <a:pt x="2319052" y="9868310"/>
                </a:lnTo>
                <a:lnTo>
                  <a:pt x="0" y="9868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722664" y="1631678"/>
            <a:ext cx="1084267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The answer is...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5184" y="4199777"/>
            <a:ext cx="778986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11500" dirty="0">
                <a:solidFill>
                  <a:srgbClr val="F4FFFC"/>
                </a:solidFill>
                <a:latin typeface="Modern Love Caps" panose="04070805081001020A01" pitchFamily="82" charset="0"/>
              </a:rPr>
              <a:t>shorts</a:t>
            </a:r>
          </a:p>
        </p:txBody>
      </p:sp>
      <p:sp>
        <p:nvSpPr>
          <p:cNvPr id="8" name="Freeform 8"/>
          <p:cNvSpPr/>
          <p:nvPr/>
        </p:nvSpPr>
        <p:spPr>
          <a:xfrm>
            <a:off x="-607884" y="4552307"/>
            <a:ext cx="5561676" cy="5592179"/>
          </a:xfrm>
          <a:custGeom>
            <a:avLst/>
            <a:gdLst/>
            <a:ahLst/>
            <a:cxnLst/>
            <a:rect l="l" t="t" r="r" b="b"/>
            <a:pathLst>
              <a:path w="5561676" h="5592179">
                <a:moveTo>
                  <a:pt x="0" y="0"/>
                </a:moveTo>
                <a:lnTo>
                  <a:pt x="5561677" y="0"/>
                </a:lnTo>
                <a:lnTo>
                  <a:pt x="5561677" y="5592180"/>
                </a:lnTo>
                <a:lnTo>
                  <a:pt x="0" y="55921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36561">
            <a:off x="1818999" y="6622400"/>
            <a:ext cx="2636796" cy="3004895"/>
          </a:xfrm>
          <a:custGeom>
            <a:avLst/>
            <a:gdLst/>
            <a:ahLst/>
            <a:cxnLst/>
            <a:rect l="l" t="t" r="r" b="b"/>
            <a:pathLst>
              <a:path w="2636796" h="3004895">
                <a:moveTo>
                  <a:pt x="0" y="0"/>
                </a:moveTo>
                <a:lnTo>
                  <a:pt x="2636796" y="0"/>
                </a:lnTo>
                <a:lnTo>
                  <a:pt x="2636796" y="3004896"/>
                </a:lnTo>
                <a:lnTo>
                  <a:pt x="0" y="30048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35619" y="5143500"/>
            <a:ext cx="3573124" cy="4645907"/>
          </a:xfrm>
          <a:custGeom>
            <a:avLst/>
            <a:gdLst/>
            <a:ahLst/>
            <a:cxnLst/>
            <a:rect l="l" t="t" r="r" b="b"/>
            <a:pathLst>
              <a:path w="3573124" h="4645907">
                <a:moveTo>
                  <a:pt x="0" y="0"/>
                </a:moveTo>
                <a:lnTo>
                  <a:pt x="3573124" y="0"/>
                </a:lnTo>
                <a:lnTo>
                  <a:pt x="3573124" y="4645907"/>
                </a:lnTo>
                <a:lnTo>
                  <a:pt x="0" y="46459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09881" flipH="1">
            <a:off x="-2094344" y="7858663"/>
            <a:ext cx="12927665" cy="391061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7225">
            <a:off x="6214132" y="7490191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62432" y="6745331"/>
            <a:ext cx="2981568" cy="2347985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057364" y="5776863"/>
            <a:ext cx="2981568" cy="2347985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209845" y="-479626"/>
            <a:ext cx="1893511" cy="1911278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6105" y="820735"/>
            <a:ext cx="1014650" cy="1024171"/>
          </a:xfrm>
          <a:custGeom>
            <a:avLst/>
            <a:gdLst/>
            <a:ahLst/>
            <a:cxnLst/>
            <a:rect l="l" t="t" r="r" b="b"/>
            <a:pathLst>
              <a:path w="1014650" h="1024171">
                <a:moveTo>
                  <a:pt x="0" y="0"/>
                </a:moveTo>
                <a:lnTo>
                  <a:pt x="1014650" y="0"/>
                </a:lnTo>
                <a:lnTo>
                  <a:pt x="1014650" y="1024171"/>
                </a:lnTo>
                <a:lnTo>
                  <a:pt x="0" y="1024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89968" y="-300167"/>
            <a:ext cx="1738664" cy="1754979"/>
          </a:xfrm>
          <a:custGeom>
            <a:avLst/>
            <a:gdLst/>
            <a:ahLst/>
            <a:cxnLst/>
            <a:rect l="l" t="t" r="r" b="b"/>
            <a:pathLst>
              <a:path w="1738664" h="1754979">
                <a:moveTo>
                  <a:pt x="0" y="0"/>
                </a:moveTo>
                <a:lnTo>
                  <a:pt x="1738664" y="0"/>
                </a:lnTo>
                <a:lnTo>
                  <a:pt x="1738664" y="1754979"/>
                </a:lnTo>
                <a:lnTo>
                  <a:pt x="0" y="17549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F2F3CCF9-59B5-0490-9DF5-B04C89113F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9" end="253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E3AA6-4E2E-4721-CBE5-87DCA3400566}"/>
              </a:ext>
            </a:extLst>
          </p:cNvPr>
          <p:cNvGrpSpPr/>
          <p:nvPr/>
        </p:nvGrpSpPr>
        <p:grpSpPr>
          <a:xfrm>
            <a:off x="13989995" y="686325"/>
            <a:ext cx="3583185" cy="3225151"/>
            <a:chOff x="13753207" y="344029"/>
            <a:chExt cx="3583185" cy="32251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E5DB26-07D8-6D0D-1F02-C9726128AD7D}"/>
                </a:ext>
              </a:extLst>
            </p:cNvPr>
            <p:cNvSpPr/>
            <p:nvPr/>
          </p:nvSpPr>
          <p:spPr>
            <a:xfrm>
              <a:off x="13753207" y="344029"/>
              <a:ext cx="3583185" cy="322515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EDB1F6-8214-1869-19D6-B47BBE1E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84736" y="543986"/>
              <a:ext cx="2801618" cy="2815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28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313</Words>
  <Application>Microsoft Office PowerPoint</Application>
  <PresentationFormat>Tùy chỉnh</PresentationFormat>
  <Paragraphs>114</Paragraphs>
  <Slides>32</Slides>
  <Notes>12</Notes>
  <HiddenSlides>0</HiddenSlides>
  <MMClips>24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53" baseType="lpstr">
      <vt:lpstr>Modern Love</vt:lpstr>
      <vt:lpstr>Kollektif</vt:lpstr>
      <vt:lpstr>Baguet Script</vt:lpstr>
      <vt:lpstr>Arial</vt:lpstr>
      <vt:lpstr>Aptos</vt:lpstr>
      <vt:lpstr>Luckiest Guy</vt:lpstr>
      <vt:lpstr>Congenial Black</vt:lpstr>
      <vt:lpstr>Londrina Solid</vt:lpstr>
      <vt:lpstr>Century Gothic</vt:lpstr>
      <vt:lpstr>.VnVogue</vt:lpstr>
      <vt:lpstr>Jumble</vt:lpstr>
      <vt:lpstr>Handyman Bold</vt:lpstr>
      <vt:lpstr>Berlin Sans FB Demi</vt:lpstr>
      <vt:lpstr>Kollektif Bold</vt:lpstr>
      <vt:lpstr>Modern Love Caps</vt:lpstr>
      <vt:lpstr>Kristen ITC</vt:lpstr>
      <vt:lpstr>Times New Roman</vt:lpstr>
      <vt:lpstr>Dreaming Outloud Pro</vt:lpstr>
      <vt:lpstr>Calibri</vt:lpstr>
      <vt:lpstr>Fredoka One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Hi</cp:lastModifiedBy>
  <cp:revision>9</cp:revision>
  <dcterms:created xsi:type="dcterms:W3CDTF">2006-08-16T00:00:00Z</dcterms:created>
  <dcterms:modified xsi:type="dcterms:W3CDTF">2026-05-04T07:00:59Z</dcterms:modified>
  <dc:identifier>DAGGAZkXvQw</dc:identifier>
</cp:coreProperties>
</file>