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7" r:id="rId2"/>
    <p:sldId id="481" r:id="rId3"/>
    <p:sldId id="404" r:id="rId4"/>
    <p:sldId id="258" r:id="rId5"/>
    <p:sldId id="522" r:id="rId6"/>
  </p:sldIdLst>
  <p:sldSz cx="18288000" cy="10287000"/>
  <p:notesSz cx="6858000" cy="9144000"/>
  <p:embeddedFontLst>
    <p:embeddedFont>
      <p:font typeface=".VnVogue" panose="020B7200000000000000"/>
      <p:regular r:id="rId8"/>
    </p:embeddedFont>
    <p:embeddedFont>
      <p:font typeface="Berlin Sans FB" panose="020E0602020502020306" pitchFamily="34" charset="0"/>
      <p:regular r:id="rId9"/>
      <p:bold r:id="rId10"/>
    </p:embeddedFont>
    <p:embeddedFont>
      <p:font typeface="Berlin Sans FB Demi" panose="020E0802020502020306" pitchFamily="34" charset="0"/>
      <p:bold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Kollektif" panose="020B0604020202020204" charset="0"/>
      <p:regular r:id="rId16"/>
    </p:embeddedFont>
    <p:embeddedFont>
      <p:font typeface="Londrina Soli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0392" autoAdjust="0"/>
  </p:normalViewPr>
  <p:slideViewPr>
    <p:cSldViewPr>
      <p:cViewPr varScale="1">
        <p:scale>
          <a:sx n="42" d="100"/>
          <a:sy n="42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DE6B0-C387-4D44-8125-761E368A6DF7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81D6E-1E2B-44CA-9DD5-DE8AC34F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6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81D6E-1E2B-44CA-9DD5-DE8AC34F9A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4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81D6E-1E2B-44CA-9DD5-DE8AC34F9A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0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Click on the purple circle which has Tt.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Click “tent” to listen to the recording of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81D6E-1E2B-44CA-9DD5-DE8AC34F9A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1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svg"/><Relationship Id="rId7" Type="http://schemas.openxmlformats.org/officeDocument/2006/relationships/image" Target="../media/image5.sv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14.sv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5.png"/><Relationship Id="rId7" Type="http://schemas.openxmlformats.org/officeDocument/2006/relationships/image" Target="../media/image28.svg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svg"/><Relationship Id="rId4" Type="http://schemas.openxmlformats.org/officeDocument/2006/relationships/image" Target="../media/image7.svg"/><Relationship Id="rId9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0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.sv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.svg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12" Type="http://schemas.openxmlformats.org/officeDocument/2006/relationships/image" Target="../media/image33.svg"/><Relationship Id="rId2" Type="http://schemas.microsoft.com/office/2007/relationships/media" Target="../media/media1.mp3"/><Relationship Id="rId16" Type="http://schemas.openxmlformats.org/officeDocument/2006/relationships/image" Target="../media/image37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2.svg"/><Relationship Id="rId10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31.png"/><Relationship Id="rId1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5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17234"/>
            <a:ext cx="16230600" cy="8241066"/>
            <a:chOff x="0" y="0"/>
            <a:chExt cx="4085534" cy="2074425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4086804" cy="2073155"/>
            </a:xfrm>
            <a:custGeom>
              <a:avLst/>
              <a:gdLst/>
              <a:ahLst/>
              <a:cxnLst/>
              <a:rect l="l" t="t" r="r" b="b"/>
              <a:pathLst>
                <a:path w="4086804" h="2073155">
                  <a:moveTo>
                    <a:pt x="4075374" y="27940"/>
                  </a:moveTo>
                  <a:cubicBezTo>
                    <a:pt x="4066484" y="24130"/>
                    <a:pt x="4057594" y="21590"/>
                    <a:pt x="4048704" y="21590"/>
                  </a:cubicBezTo>
                  <a:cubicBezTo>
                    <a:pt x="4022034" y="20320"/>
                    <a:pt x="3961677" y="20320"/>
                    <a:pt x="3894765" y="17780"/>
                  </a:cubicBezTo>
                  <a:cubicBezTo>
                    <a:pt x="3741823" y="12700"/>
                    <a:pt x="3592067" y="6350"/>
                    <a:pt x="3439125" y="3810"/>
                  </a:cubicBezTo>
                  <a:cubicBezTo>
                    <a:pt x="3314859" y="1270"/>
                    <a:pt x="3193780" y="3810"/>
                    <a:pt x="3069515" y="2540"/>
                  </a:cubicBezTo>
                  <a:cubicBezTo>
                    <a:pt x="3015348" y="2540"/>
                    <a:pt x="2961181" y="0"/>
                    <a:pt x="2907014" y="2540"/>
                  </a:cubicBezTo>
                  <a:cubicBezTo>
                    <a:pt x="2776376" y="10160"/>
                    <a:pt x="2645738" y="11430"/>
                    <a:pt x="2511914" y="8890"/>
                  </a:cubicBezTo>
                  <a:cubicBezTo>
                    <a:pt x="2445001" y="7620"/>
                    <a:pt x="2378089" y="7620"/>
                    <a:pt x="2311177" y="7620"/>
                  </a:cubicBezTo>
                  <a:cubicBezTo>
                    <a:pt x="2190098" y="7620"/>
                    <a:pt x="2069019" y="7620"/>
                    <a:pt x="1947940" y="6350"/>
                  </a:cubicBezTo>
                  <a:cubicBezTo>
                    <a:pt x="1820488" y="5080"/>
                    <a:pt x="565088" y="2540"/>
                    <a:pt x="440823" y="1270"/>
                  </a:cubicBezTo>
                  <a:cubicBezTo>
                    <a:pt x="338862" y="0"/>
                    <a:pt x="240087" y="1270"/>
                    <a:pt x="138125" y="1270"/>
                  </a:cubicBezTo>
                  <a:cubicBezTo>
                    <a:pt x="68027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30180"/>
                    <a:pt x="16510" y="219304"/>
                    <a:pt x="17780" y="306865"/>
                  </a:cubicBezTo>
                  <a:cubicBezTo>
                    <a:pt x="19050" y="395990"/>
                    <a:pt x="17780" y="485114"/>
                    <a:pt x="16510" y="575802"/>
                  </a:cubicBezTo>
                  <a:cubicBezTo>
                    <a:pt x="15240" y="668053"/>
                    <a:pt x="2540" y="1635913"/>
                    <a:pt x="2540" y="1728164"/>
                  </a:cubicBezTo>
                  <a:cubicBezTo>
                    <a:pt x="2540" y="1818852"/>
                    <a:pt x="1270" y="1909540"/>
                    <a:pt x="0" y="2000228"/>
                  </a:cubicBezTo>
                  <a:cubicBezTo>
                    <a:pt x="0" y="2018545"/>
                    <a:pt x="3810" y="2028705"/>
                    <a:pt x="15240" y="2033785"/>
                  </a:cubicBezTo>
                  <a:cubicBezTo>
                    <a:pt x="22860" y="2037595"/>
                    <a:pt x="31750" y="2040135"/>
                    <a:pt x="40640" y="2041405"/>
                  </a:cubicBezTo>
                  <a:cubicBezTo>
                    <a:pt x="134939" y="2046485"/>
                    <a:pt x="256018" y="2050295"/>
                    <a:pt x="377097" y="2055375"/>
                  </a:cubicBezTo>
                  <a:cubicBezTo>
                    <a:pt x="444009" y="2057915"/>
                    <a:pt x="510921" y="2062995"/>
                    <a:pt x="577833" y="2064265"/>
                  </a:cubicBezTo>
                  <a:cubicBezTo>
                    <a:pt x="689354" y="2066805"/>
                    <a:pt x="1932008" y="2068075"/>
                    <a:pt x="2043528" y="2069345"/>
                  </a:cubicBezTo>
                  <a:cubicBezTo>
                    <a:pt x="2059460" y="2069345"/>
                    <a:pt x="2075391" y="2069345"/>
                    <a:pt x="2091323" y="2069345"/>
                  </a:cubicBezTo>
                  <a:cubicBezTo>
                    <a:pt x="2167794" y="2069345"/>
                    <a:pt x="2247451" y="2068075"/>
                    <a:pt x="2323922" y="2068075"/>
                  </a:cubicBezTo>
                  <a:cubicBezTo>
                    <a:pt x="2413138" y="2068075"/>
                    <a:pt x="2499168" y="2069345"/>
                    <a:pt x="2588384" y="2069345"/>
                  </a:cubicBezTo>
                  <a:cubicBezTo>
                    <a:pt x="2719022" y="2069345"/>
                    <a:pt x="2852847" y="2069345"/>
                    <a:pt x="2983485" y="2069345"/>
                  </a:cubicBezTo>
                  <a:cubicBezTo>
                    <a:pt x="3104564" y="2069345"/>
                    <a:pt x="3225643" y="2070615"/>
                    <a:pt x="3346722" y="2071885"/>
                  </a:cubicBezTo>
                  <a:cubicBezTo>
                    <a:pt x="3400889" y="2071885"/>
                    <a:pt x="3458242" y="2073155"/>
                    <a:pt x="3512409" y="2073155"/>
                  </a:cubicBezTo>
                  <a:cubicBezTo>
                    <a:pt x="3687656" y="2071885"/>
                    <a:pt x="3859716" y="2065535"/>
                    <a:pt x="4025844" y="2065535"/>
                  </a:cubicBezTo>
                  <a:cubicBezTo>
                    <a:pt x="4029654" y="2065535"/>
                    <a:pt x="4034734" y="2062995"/>
                    <a:pt x="4038544" y="2060455"/>
                  </a:cubicBezTo>
                  <a:cubicBezTo>
                    <a:pt x="4043624" y="2056645"/>
                    <a:pt x="4046164" y="2050295"/>
                    <a:pt x="4048704" y="2047755"/>
                  </a:cubicBezTo>
                  <a:cubicBezTo>
                    <a:pt x="4049974" y="1989283"/>
                    <a:pt x="4051244" y="1923612"/>
                    <a:pt x="4052514" y="1857942"/>
                  </a:cubicBezTo>
                  <a:cubicBezTo>
                    <a:pt x="4053784" y="1756308"/>
                    <a:pt x="4063944" y="780631"/>
                    <a:pt x="4065214" y="678998"/>
                  </a:cubicBezTo>
                  <a:cubicBezTo>
                    <a:pt x="4065214" y="618018"/>
                    <a:pt x="4066484" y="557039"/>
                    <a:pt x="4067754" y="496059"/>
                  </a:cubicBezTo>
                  <a:cubicBezTo>
                    <a:pt x="4069024" y="430388"/>
                    <a:pt x="4070294" y="364718"/>
                    <a:pt x="4072834" y="299047"/>
                  </a:cubicBezTo>
                  <a:cubicBezTo>
                    <a:pt x="4074104" y="259958"/>
                    <a:pt x="4074104" y="219304"/>
                    <a:pt x="4079184" y="180215"/>
                  </a:cubicBezTo>
                  <a:cubicBezTo>
                    <a:pt x="4084264" y="133307"/>
                    <a:pt x="4086804" y="87963"/>
                    <a:pt x="4085534" y="44450"/>
                  </a:cubicBezTo>
                  <a:cubicBezTo>
                    <a:pt x="4085534" y="38100"/>
                    <a:pt x="4081724" y="30480"/>
                    <a:pt x="4075374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1E4336-5E70-9AD5-53AC-B92F39B41840}"/>
              </a:ext>
            </a:extLst>
          </p:cNvPr>
          <p:cNvGrpSpPr/>
          <p:nvPr/>
        </p:nvGrpSpPr>
        <p:grpSpPr>
          <a:xfrm>
            <a:off x="3300728" y="276916"/>
            <a:ext cx="2371476" cy="1914635"/>
            <a:chOff x="1788755" y="178485"/>
            <a:chExt cx="2371476" cy="1914635"/>
          </a:xfrm>
        </p:grpSpPr>
        <p:sp>
          <p:nvSpPr>
            <p:cNvPr id="4" name="Freeform 4"/>
            <p:cNvSpPr/>
            <p:nvPr/>
          </p:nvSpPr>
          <p:spPr>
            <a:xfrm rot="2633096">
              <a:off x="3079831" y="438241"/>
              <a:ext cx="1080400" cy="1654879"/>
            </a:xfrm>
            <a:custGeom>
              <a:avLst/>
              <a:gdLst/>
              <a:ahLst/>
              <a:cxnLst/>
              <a:rect l="l" t="t" r="r" b="b"/>
              <a:pathLst>
                <a:path w="1080400" h="1654879">
                  <a:moveTo>
                    <a:pt x="0" y="0"/>
                  </a:moveTo>
                  <a:lnTo>
                    <a:pt x="1080400" y="0"/>
                  </a:lnTo>
                  <a:lnTo>
                    <a:pt x="1080400" y="1654879"/>
                  </a:lnTo>
                  <a:lnTo>
                    <a:pt x="0" y="1654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1652319">
              <a:off x="1788755" y="178485"/>
              <a:ext cx="1736690" cy="1519826"/>
            </a:xfrm>
            <a:custGeom>
              <a:avLst/>
              <a:gdLst/>
              <a:ahLst/>
              <a:cxnLst/>
              <a:rect l="l" t="t" r="r" b="b"/>
              <a:pathLst>
                <a:path w="1736690" h="1519826">
                  <a:moveTo>
                    <a:pt x="0" y="0"/>
                  </a:moveTo>
                  <a:lnTo>
                    <a:pt x="1736690" y="0"/>
                  </a:lnTo>
                  <a:lnTo>
                    <a:pt x="1736690" y="1519826"/>
                  </a:lnTo>
                  <a:lnTo>
                    <a:pt x="0" y="1519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761734" y="5944876"/>
            <a:ext cx="1484319" cy="2886317"/>
          </a:xfrm>
          <a:custGeom>
            <a:avLst/>
            <a:gdLst/>
            <a:ahLst/>
            <a:cxnLst/>
            <a:rect l="l" t="t" r="r" b="b"/>
            <a:pathLst>
              <a:path w="1484319" h="2886317">
                <a:moveTo>
                  <a:pt x="0" y="0"/>
                </a:moveTo>
                <a:lnTo>
                  <a:pt x="1484320" y="0"/>
                </a:lnTo>
                <a:lnTo>
                  <a:pt x="1484320" y="2886317"/>
                </a:lnTo>
                <a:lnTo>
                  <a:pt x="0" y="28863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5979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91861" y="7565275"/>
            <a:ext cx="2664907" cy="2128594"/>
          </a:xfrm>
          <a:custGeom>
            <a:avLst/>
            <a:gdLst/>
            <a:ahLst/>
            <a:cxnLst/>
            <a:rect l="l" t="t" r="r" b="b"/>
            <a:pathLst>
              <a:path w="2664907" h="2128594">
                <a:moveTo>
                  <a:pt x="0" y="0"/>
                </a:moveTo>
                <a:lnTo>
                  <a:pt x="2664907" y="0"/>
                </a:lnTo>
                <a:lnTo>
                  <a:pt x="2664907" y="2128594"/>
                </a:lnTo>
                <a:lnTo>
                  <a:pt x="0" y="21285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4191554" y="1270868"/>
            <a:ext cx="9979367" cy="1088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21"/>
              </a:lnSpc>
            </a:pPr>
            <a:r>
              <a:rPr lang="en-US" sz="7200" dirty="0">
                <a:solidFill>
                  <a:srgbClr val="42392C"/>
                </a:solidFill>
                <a:latin typeface="Londrina Solid"/>
              </a:rPr>
              <a:t>TABLE OF CONTENTS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5A01ED-0FE3-77A7-DEAC-78BE895895C1}"/>
              </a:ext>
            </a:extLst>
          </p:cNvPr>
          <p:cNvGrpSpPr/>
          <p:nvPr/>
        </p:nvGrpSpPr>
        <p:grpSpPr>
          <a:xfrm>
            <a:off x="1371600" y="2219137"/>
            <a:ext cx="10385673" cy="1290247"/>
            <a:chOff x="4424166" y="2622896"/>
            <a:chExt cx="10385673" cy="12902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57BC625-5286-FE83-782E-A553ACB83A8A}"/>
                </a:ext>
              </a:extLst>
            </p:cNvPr>
            <p:cNvGrpSpPr/>
            <p:nvPr/>
          </p:nvGrpSpPr>
          <p:grpSpPr>
            <a:xfrm>
              <a:off x="6199239" y="2952527"/>
              <a:ext cx="8610600" cy="960616"/>
              <a:chOff x="6172200" y="2811285"/>
              <a:chExt cx="8610600" cy="960616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6172200" y="2811285"/>
                <a:ext cx="8610600" cy="960616"/>
                <a:chOff x="0" y="0"/>
                <a:chExt cx="9387512" cy="6897746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0"/>
                  <a:ext cx="9387512" cy="5410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7512" h="5410620">
                      <a:moveTo>
                        <a:pt x="0" y="0"/>
                      </a:moveTo>
                      <a:lnTo>
                        <a:pt x="9387512" y="0"/>
                      </a:lnTo>
                      <a:lnTo>
                        <a:pt x="9387512" y="5410620"/>
                      </a:lnTo>
                      <a:lnTo>
                        <a:pt x="0" y="54106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Freeform 8"/>
                <p:cNvSpPr/>
                <p:nvPr/>
              </p:nvSpPr>
              <p:spPr>
                <a:xfrm>
                  <a:off x="0" y="1487126"/>
                  <a:ext cx="9387512" cy="5410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7512" h="5410620">
                      <a:moveTo>
                        <a:pt x="0" y="0"/>
                      </a:moveTo>
                      <a:lnTo>
                        <a:pt x="9387512" y="0"/>
                      </a:lnTo>
                      <a:lnTo>
                        <a:pt x="9387512" y="5410620"/>
                      </a:lnTo>
                      <a:lnTo>
                        <a:pt x="0" y="54106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Box 13"/>
              <p:cNvSpPr txBox="1"/>
              <p:nvPr/>
            </p:nvSpPr>
            <p:spPr>
              <a:xfrm>
                <a:off x="6752569" y="3029784"/>
                <a:ext cx="6180669" cy="5257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4080"/>
                  </a:lnSpc>
                </a:pPr>
                <a:r>
                  <a:rPr lang="en-US" sz="4400" dirty="0">
                    <a:solidFill>
                      <a:srgbClr val="42392C"/>
                    </a:solidFill>
                    <a:latin typeface="Kollektif"/>
                  </a:rPr>
                  <a:t>Warm-up and review.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2AF1D7D-0EE3-7CFE-2AA9-8A4E822DFE3E}"/>
                </a:ext>
              </a:extLst>
            </p:cNvPr>
            <p:cNvGrpSpPr/>
            <p:nvPr/>
          </p:nvGrpSpPr>
          <p:grpSpPr>
            <a:xfrm>
              <a:off x="4424166" y="2622896"/>
              <a:ext cx="1567520" cy="1288669"/>
              <a:chOff x="4349677" y="2680634"/>
              <a:chExt cx="1567520" cy="1288669"/>
            </a:xfrm>
          </p:grpSpPr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11B36BD8-1BBD-93A1-0990-D6967104FD8A}"/>
                  </a:ext>
                </a:extLst>
              </p:cNvPr>
              <p:cNvSpPr/>
              <p:nvPr/>
            </p:nvSpPr>
            <p:spPr>
              <a:xfrm>
                <a:off x="4349677" y="2680634"/>
                <a:ext cx="1567520" cy="1288669"/>
              </a:xfrm>
              <a:custGeom>
                <a:avLst/>
                <a:gdLst/>
                <a:ahLst/>
                <a:cxnLst/>
                <a:rect l="l" t="t" r="r" b="b"/>
                <a:pathLst>
                  <a:path w="776766" h="461823">
                    <a:moveTo>
                      <a:pt x="0" y="0"/>
                    </a:moveTo>
                    <a:lnTo>
                      <a:pt x="776766" y="0"/>
                    </a:lnTo>
                    <a:lnTo>
                      <a:pt x="776766" y="461823"/>
                    </a:lnTo>
                    <a:lnTo>
                      <a:pt x="0" y="4618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E45B9EC-DEAB-98B9-5FE9-145AD492AEB9}"/>
                  </a:ext>
                </a:extLst>
              </p:cNvPr>
              <p:cNvSpPr/>
              <p:nvPr/>
            </p:nvSpPr>
            <p:spPr>
              <a:xfrm>
                <a:off x="4859320" y="2846313"/>
                <a:ext cx="57419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0" cap="none" spc="0" dirty="0">
                    <a:ln w="0"/>
                    <a:solidFill>
                      <a:schemeClr val="accent5">
                        <a:lumMod val="50000"/>
                      </a:schemeClr>
                    </a:solidFill>
                    <a:latin typeface=".VnVogue" panose="020B7200000000000000" pitchFamily="34" charset="0"/>
                  </a:rPr>
                  <a:t>1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4AC56B8-213A-CB0D-8EBD-BCA349A2490F}"/>
              </a:ext>
            </a:extLst>
          </p:cNvPr>
          <p:cNvGrpSpPr/>
          <p:nvPr/>
        </p:nvGrpSpPr>
        <p:grpSpPr>
          <a:xfrm>
            <a:off x="2082744" y="3658481"/>
            <a:ext cx="10446539" cy="1288669"/>
            <a:chOff x="4385423" y="4162580"/>
            <a:chExt cx="10446539" cy="128866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0938C9-336B-2CBE-212E-7587E6AAD3DC}"/>
                </a:ext>
              </a:extLst>
            </p:cNvPr>
            <p:cNvGrpSpPr/>
            <p:nvPr/>
          </p:nvGrpSpPr>
          <p:grpSpPr>
            <a:xfrm>
              <a:off x="6221362" y="4417659"/>
              <a:ext cx="8610600" cy="960616"/>
              <a:chOff x="6172200" y="2811285"/>
              <a:chExt cx="8610600" cy="960616"/>
            </a:xfrm>
          </p:grpSpPr>
          <p:grpSp>
            <p:nvGrpSpPr>
              <p:cNvPr id="18" name="Group 6">
                <a:extLst>
                  <a:ext uri="{FF2B5EF4-FFF2-40B4-BE49-F238E27FC236}">
                    <a16:creationId xmlns:a16="http://schemas.microsoft.com/office/drawing/2014/main" id="{CD3D10C7-F0D7-C466-0555-FADC0E7FA150}"/>
                  </a:ext>
                </a:extLst>
              </p:cNvPr>
              <p:cNvGrpSpPr/>
              <p:nvPr/>
            </p:nvGrpSpPr>
            <p:grpSpPr>
              <a:xfrm>
                <a:off x="6172200" y="2811285"/>
                <a:ext cx="8610600" cy="960616"/>
                <a:chOff x="0" y="0"/>
                <a:chExt cx="9387512" cy="6897746"/>
              </a:xfrm>
            </p:grpSpPr>
            <p:sp>
              <p:nvSpPr>
                <p:cNvPr id="20" name="Freeform 7">
                  <a:extLst>
                    <a:ext uri="{FF2B5EF4-FFF2-40B4-BE49-F238E27FC236}">
                      <a16:creationId xmlns:a16="http://schemas.microsoft.com/office/drawing/2014/main" id="{3AD15339-192D-0CD4-C279-8FB0AC87379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387512" cy="5410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7512" h="5410620">
                      <a:moveTo>
                        <a:pt x="0" y="0"/>
                      </a:moveTo>
                      <a:lnTo>
                        <a:pt x="9387512" y="0"/>
                      </a:lnTo>
                      <a:lnTo>
                        <a:pt x="9387512" y="5410620"/>
                      </a:lnTo>
                      <a:lnTo>
                        <a:pt x="0" y="54106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8">
                  <a:extLst>
                    <a:ext uri="{FF2B5EF4-FFF2-40B4-BE49-F238E27FC236}">
                      <a16:creationId xmlns:a16="http://schemas.microsoft.com/office/drawing/2014/main" id="{BAA37353-902E-FDBC-4F00-22758629D954}"/>
                    </a:ext>
                  </a:extLst>
                </p:cNvPr>
                <p:cNvSpPr/>
                <p:nvPr/>
              </p:nvSpPr>
              <p:spPr>
                <a:xfrm>
                  <a:off x="0" y="1487126"/>
                  <a:ext cx="9387512" cy="5410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7512" h="5410620">
                      <a:moveTo>
                        <a:pt x="0" y="0"/>
                      </a:moveTo>
                      <a:lnTo>
                        <a:pt x="9387512" y="0"/>
                      </a:lnTo>
                      <a:lnTo>
                        <a:pt x="9387512" y="5410620"/>
                      </a:lnTo>
                      <a:lnTo>
                        <a:pt x="0" y="54106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" name="TextBox 13">
                <a:extLst>
                  <a:ext uri="{FF2B5EF4-FFF2-40B4-BE49-F238E27FC236}">
                    <a16:creationId xmlns:a16="http://schemas.microsoft.com/office/drawing/2014/main" id="{87F774CD-6BC9-D394-0E6A-B5FC73CA6070}"/>
                  </a:ext>
                </a:extLst>
              </p:cNvPr>
              <p:cNvSpPr txBox="1"/>
              <p:nvPr/>
            </p:nvSpPr>
            <p:spPr>
              <a:xfrm>
                <a:off x="6752569" y="3029784"/>
                <a:ext cx="6180669" cy="5257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4080"/>
                  </a:lnSpc>
                </a:pPr>
                <a:r>
                  <a:rPr lang="en-US" sz="4400" dirty="0">
                    <a:solidFill>
                      <a:srgbClr val="42392C"/>
                    </a:solidFill>
                    <a:latin typeface="Kollektif"/>
                  </a:rPr>
                  <a:t>Listen and chant.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56AAB85-AF24-2B1A-B998-0C22CD9EDA8F}"/>
                </a:ext>
              </a:extLst>
            </p:cNvPr>
            <p:cNvGrpSpPr/>
            <p:nvPr/>
          </p:nvGrpSpPr>
          <p:grpSpPr>
            <a:xfrm>
              <a:off x="4385423" y="4162580"/>
              <a:ext cx="1567520" cy="1288669"/>
              <a:chOff x="4349677" y="2719809"/>
              <a:chExt cx="1567520" cy="1288669"/>
            </a:xfrm>
          </p:grpSpPr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12C16397-986F-2751-ADA7-2F8618A39E64}"/>
                  </a:ext>
                </a:extLst>
              </p:cNvPr>
              <p:cNvSpPr/>
              <p:nvPr/>
            </p:nvSpPr>
            <p:spPr>
              <a:xfrm>
                <a:off x="4349677" y="2719809"/>
                <a:ext cx="1567520" cy="1288669"/>
              </a:xfrm>
              <a:custGeom>
                <a:avLst/>
                <a:gdLst/>
                <a:ahLst/>
                <a:cxnLst/>
                <a:rect l="l" t="t" r="r" b="b"/>
                <a:pathLst>
                  <a:path w="776766" h="461823">
                    <a:moveTo>
                      <a:pt x="0" y="0"/>
                    </a:moveTo>
                    <a:lnTo>
                      <a:pt x="776766" y="0"/>
                    </a:lnTo>
                    <a:lnTo>
                      <a:pt x="776766" y="461823"/>
                    </a:lnTo>
                    <a:lnTo>
                      <a:pt x="0" y="4618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85F5DE8-07FD-EB79-B6AE-FE5B927CF80B}"/>
                  </a:ext>
                </a:extLst>
              </p:cNvPr>
              <p:cNvSpPr/>
              <p:nvPr/>
            </p:nvSpPr>
            <p:spPr>
              <a:xfrm>
                <a:off x="4859320" y="2846313"/>
                <a:ext cx="57419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0" cap="none" spc="0" dirty="0">
                    <a:ln w="0"/>
                    <a:solidFill>
                      <a:schemeClr val="accent5">
                        <a:lumMod val="50000"/>
                      </a:schemeClr>
                    </a:solidFill>
                    <a:latin typeface=".VnVogue" panose="020B7200000000000000" pitchFamily="34" charset="0"/>
                  </a:rPr>
                  <a:t>2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C21E3F-9292-5007-697A-9C3D50079649}"/>
              </a:ext>
            </a:extLst>
          </p:cNvPr>
          <p:cNvGrpSpPr/>
          <p:nvPr/>
        </p:nvGrpSpPr>
        <p:grpSpPr>
          <a:xfrm>
            <a:off x="2864612" y="4989574"/>
            <a:ext cx="10440170" cy="1288669"/>
            <a:chOff x="4411185" y="5685973"/>
            <a:chExt cx="10440170" cy="128866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824A60-F269-4742-772D-F469618E9040}"/>
                </a:ext>
              </a:extLst>
            </p:cNvPr>
            <p:cNvGrpSpPr/>
            <p:nvPr/>
          </p:nvGrpSpPr>
          <p:grpSpPr>
            <a:xfrm>
              <a:off x="6240755" y="5965951"/>
              <a:ext cx="8610600" cy="960616"/>
              <a:chOff x="6172200" y="2811285"/>
              <a:chExt cx="8610600" cy="960616"/>
            </a:xfrm>
          </p:grpSpPr>
          <p:grpSp>
            <p:nvGrpSpPr>
              <p:cNvPr id="23" name="Group 6">
                <a:extLst>
                  <a:ext uri="{FF2B5EF4-FFF2-40B4-BE49-F238E27FC236}">
                    <a16:creationId xmlns:a16="http://schemas.microsoft.com/office/drawing/2014/main" id="{A96CC996-C826-CEAD-DA96-F1C2FA24225A}"/>
                  </a:ext>
                </a:extLst>
              </p:cNvPr>
              <p:cNvGrpSpPr/>
              <p:nvPr/>
            </p:nvGrpSpPr>
            <p:grpSpPr>
              <a:xfrm>
                <a:off x="6172200" y="2811285"/>
                <a:ext cx="8610600" cy="960616"/>
                <a:chOff x="0" y="0"/>
                <a:chExt cx="9387512" cy="6897746"/>
              </a:xfrm>
            </p:grpSpPr>
            <p:sp>
              <p:nvSpPr>
                <p:cNvPr id="25" name="Freeform 7">
                  <a:extLst>
                    <a:ext uri="{FF2B5EF4-FFF2-40B4-BE49-F238E27FC236}">
                      <a16:creationId xmlns:a16="http://schemas.microsoft.com/office/drawing/2014/main" id="{C93819CB-2C2E-6DD5-1784-34187ACBDCF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387512" cy="5410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7512" h="5410620">
                      <a:moveTo>
                        <a:pt x="0" y="0"/>
                      </a:moveTo>
                      <a:lnTo>
                        <a:pt x="9387512" y="0"/>
                      </a:lnTo>
                      <a:lnTo>
                        <a:pt x="9387512" y="5410620"/>
                      </a:lnTo>
                      <a:lnTo>
                        <a:pt x="0" y="54106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8">
                  <a:extLst>
                    <a:ext uri="{FF2B5EF4-FFF2-40B4-BE49-F238E27FC236}">
                      <a16:creationId xmlns:a16="http://schemas.microsoft.com/office/drawing/2014/main" id="{0C0C93FF-A930-9585-CB45-C602FDA37982}"/>
                    </a:ext>
                  </a:extLst>
                </p:cNvPr>
                <p:cNvSpPr/>
                <p:nvPr/>
              </p:nvSpPr>
              <p:spPr>
                <a:xfrm>
                  <a:off x="0" y="1487126"/>
                  <a:ext cx="9387512" cy="5410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7512" h="5410620">
                      <a:moveTo>
                        <a:pt x="0" y="0"/>
                      </a:moveTo>
                      <a:lnTo>
                        <a:pt x="9387512" y="0"/>
                      </a:lnTo>
                      <a:lnTo>
                        <a:pt x="9387512" y="5410620"/>
                      </a:lnTo>
                      <a:lnTo>
                        <a:pt x="0" y="54106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" name="TextBox 13">
                <a:extLst>
                  <a:ext uri="{FF2B5EF4-FFF2-40B4-BE49-F238E27FC236}">
                    <a16:creationId xmlns:a16="http://schemas.microsoft.com/office/drawing/2014/main" id="{B0C3A528-552E-36AC-9F6C-011AD3CCB3A7}"/>
                  </a:ext>
                </a:extLst>
              </p:cNvPr>
              <p:cNvSpPr txBox="1"/>
              <p:nvPr/>
            </p:nvSpPr>
            <p:spPr>
              <a:xfrm>
                <a:off x="6752569" y="3029784"/>
                <a:ext cx="6180669" cy="5257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4080"/>
                  </a:lnSpc>
                </a:pPr>
                <a:r>
                  <a:rPr lang="en-US" sz="4400" dirty="0">
                    <a:solidFill>
                      <a:srgbClr val="42392C"/>
                    </a:solidFill>
                    <a:latin typeface="Kollektif"/>
                  </a:rPr>
                  <a:t>Listen and circle.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84978A3-3AE6-563B-614C-4DA508FD8AFC}"/>
                </a:ext>
              </a:extLst>
            </p:cNvPr>
            <p:cNvGrpSpPr/>
            <p:nvPr/>
          </p:nvGrpSpPr>
          <p:grpSpPr>
            <a:xfrm>
              <a:off x="4411185" y="5685973"/>
              <a:ext cx="1567520" cy="1288669"/>
              <a:chOff x="4349677" y="2719809"/>
              <a:chExt cx="1567520" cy="1288669"/>
            </a:xfrm>
          </p:grpSpPr>
          <p:sp>
            <p:nvSpPr>
              <p:cNvPr id="39" name="Freeform 30">
                <a:extLst>
                  <a:ext uri="{FF2B5EF4-FFF2-40B4-BE49-F238E27FC236}">
                    <a16:creationId xmlns:a16="http://schemas.microsoft.com/office/drawing/2014/main" id="{09AB6C0F-5390-F6D2-1A1F-5C00688CB8B1}"/>
                  </a:ext>
                </a:extLst>
              </p:cNvPr>
              <p:cNvSpPr/>
              <p:nvPr/>
            </p:nvSpPr>
            <p:spPr>
              <a:xfrm>
                <a:off x="4349677" y="2719809"/>
                <a:ext cx="1567520" cy="1288669"/>
              </a:xfrm>
              <a:custGeom>
                <a:avLst/>
                <a:gdLst/>
                <a:ahLst/>
                <a:cxnLst/>
                <a:rect l="l" t="t" r="r" b="b"/>
                <a:pathLst>
                  <a:path w="776766" h="461823">
                    <a:moveTo>
                      <a:pt x="0" y="0"/>
                    </a:moveTo>
                    <a:lnTo>
                      <a:pt x="776766" y="0"/>
                    </a:lnTo>
                    <a:lnTo>
                      <a:pt x="776766" y="461823"/>
                    </a:lnTo>
                    <a:lnTo>
                      <a:pt x="0" y="4618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526D425-80B7-780D-1A2D-1893BF6267CB}"/>
                  </a:ext>
                </a:extLst>
              </p:cNvPr>
              <p:cNvSpPr/>
              <p:nvPr/>
            </p:nvSpPr>
            <p:spPr>
              <a:xfrm>
                <a:off x="4859320" y="2846313"/>
                <a:ext cx="57419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0" cap="none" spc="0" dirty="0">
                    <a:ln w="0"/>
                    <a:solidFill>
                      <a:schemeClr val="accent5">
                        <a:lumMod val="50000"/>
                      </a:schemeClr>
                    </a:solidFill>
                    <a:latin typeface=".VnVogue" panose="020B7200000000000000" pitchFamily="34" charset="0"/>
                  </a:rPr>
                  <a:t>3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90FF50B-AA11-78D2-D085-77FB5D9F7C50}"/>
              </a:ext>
            </a:extLst>
          </p:cNvPr>
          <p:cNvGrpSpPr/>
          <p:nvPr/>
        </p:nvGrpSpPr>
        <p:grpSpPr>
          <a:xfrm>
            <a:off x="4527301" y="7744578"/>
            <a:ext cx="10407796" cy="1288669"/>
            <a:chOff x="4424166" y="7191392"/>
            <a:chExt cx="10407796" cy="128866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354BB1A-5342-8977-6817-9EEF6DE68CB9}"/>
                </a:ext>
              </a:extLst>
            </p:cNvPr>
            <p:cNvGrpSpPr/>
            <p:nvPr/>
          </p:nvGrpSpPr>
          <p:grpSpPr>
            <a:xfrm>
              <a:off x="6221362" y="7388034"/>
              <a:ext cx="8610600" cy="960616"/>
              <a:chOff x="6172200" y="2811285"/>
              <a:chExt cx="8610600" cy="960616"/>
            </a:xfrm>
          </p:grpSpPr>
          <p:grpSp>
            <p:nvGrpSpPr>
              <p:cNvPr id="28" name="Group 6">
                <a:extLst>
                  <a:ext uri="{FF2B5EF4-FFF2-40B4-BE49-F238E27FC236}">
                    <a16:creationId xmlns:a16="http://schemas.microsoft.com/office/drawing/2014/main" id="{F2999CDA-9EA7-0AFE-850E-C8E0613AEEFB}"/>
                  </a:ext>
                </a:extLst>
              </p:cNvPr>
              <p:cNvGrpSpPr/>
              <p:nvPr/>
            </p:nvGrpSpPr>
            <p:grpSpPr>
              <a:xfrm>
                <a:off x="6172200" y="2811285"/>
                <a:ext cx="8610600" cy="960616"/>
                <a:chOff x="0" y="0"/>
                <a:chExt cx="9387512" cy="6897746"/>
              </a:xfrm>
            </p:grpSpPr>
            <p:sp>
              <p:nvSpPr>
                <p:cNvPr id="30" name="Freeform 7">
                  <a:extLst>
                    <a:ext uri="{FF2B5EF4-FFF2-40B4-BE49-F238E27FC236}">
                      <a16:creationId xmlns:a16="http://schemas.microsoft.com/office/drawing/2014/main" id="{6D64FF9D-23E6-C598-4DC1-F64D75C4B9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387512" cy="5410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7512" h="5410620">
                      <a:moveTo>
                        <a:pt x="0" y="0"/>
                      </a:moveTo>
                      <a:lnTo>
                        <a:pt x="9387512" y="0"/>
                      </a:lnTo>
                      <a:lnTo>
                        <a:pt x="9387512" y="5410620"/>
                      </a:lnTo>
                      <a:lnTo>
                        <a:pt x="0" y="54106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8">
                  <a:extLst>
                    <a:ext uri="{FF2B5EF4-FFF2-40B4-BE49-F238E27FC236}">
                      <a16:creationId xmlns:a16="http://schemas.microsoft.com/office/drawing/2014/main" id="{6A2C29B3-EDD5-3052-B992-F6DA0676C74E}"/>
                    </a:ext>
                  </a:extLst>
                </p:cNvPr>
                <p:cNvSpPr/>
                <p:nvPr/>
              </p:nvSpPr>
              <p:spPr>
                <a:xfrm>
                  <a:off x="0" y="1487126"/>
                  <a:ext cx="9387512" cy="5410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7512" h="5410620">
                      <a:moveTo>
                        <a:pt x="0" y="0"/>
                      </a:moveTo>
                      <a:lnTo>
                        <a:pt x="9387512" y="0"/>
                      </a:lnTo>
                      <a:lnTo>
                        <a:pt x="9387512" y="5410620"/>
                      </a:lnTo>
                      <a:lnTo>
                        <a:pt x="0" y="54106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9" name="TextBox 13">
                <a:extLst>
                  <a:ext uri="{FF2B5EF4-FFF2-40B4-BE49-F238E27FC236}">
                    <a16:creationId xmlns:a16="http://schemas.microsoft.com/office/drawing/2014/main" id="{8A83DB67-6863-B29A-1C56-E04049F2D7C7}"/>
                  </a:ext>
                </a:extLst>
              </p:cNvPr>
              <p:cNvSpPr txBox="1"/>
              <p:nvPr/>
            </p:nvSpPr>
            <p:spPr>
              <a:xfrm>
                <a:off x="6752569" y="3029784"/>
                <a:ext cx="6685669" cy="5257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4080"/>
                  </a:lnSpc>
                </a:pPr>
                <a:r>
                  <a:rPr lang="en-US" sz="4400" dirty="0">
                    <a:solidFill>
                      <a:srgbClr val="42392C"/>
                    </a:solidFill>
                    <a:latin typeface="Kollektif"/>
                  </a:rPr>
                  <a:t>Fun corner and wrap-up.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B7741DB-C08F-F872-38CF-9DBD48898CDA}"/>
                </a:ext>
              </a:extLst>
            </p:cNvPr>
            <p:cNvGrpSpPr/>
            <p:nvPr/>
          </p:nvGrpSpPr>
          <p:grpSpPr>
            <a:xfrm>
              <a:off x="4424166" y="7191392"/>
              <a:ext cx="1567520" cy="1288669"/>
              <a:chOff x="4349677" y="2719809"/>
              <a:chExt cx="1567520" cy="1288669"/>
            </a:xfrm>
          </p:grpSpPr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8564B8D3-07B3-77C2-6166-0526A7042A3D}"/>
                  </a:ext>
                </a:extLst>
              </p:cNvPr>
              <p:cNvSpPr/>
              <p:nvPr/>
            </p:nvSpPr>
            <p:spPr>
              <a:xfrm>
                <a:off x="4349677" y="2719809"/>
                <a:ext cx="1567520" cy="1288669"/>
              </a:xfrm>
              <a:custGeom>
                <a:avLst/>
                <a:gdLst/>
                <a:ahLst/>
                <a:cxnLst/>
                <a:rect l="l" t="t" r="r" b="b"/>
                <a:pathLst>
                  <a:path w="776766" h="461823">
                    <a:moveTo>
                      <a:pt x="0" y="0"/>
                    </a:moveTo>
                    <a:lnTo>
                      <a:pt x="776766" y="0"/>
                    </a:lnTo>
                    <a:lnTo>
                      <a:pt x="776766" y="461823"/>
                    </a:lnTo>
                    <a:lnTo>
                      <a:pt x="0" y="4618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65003C-185E-E5D9-0A19-56F90EF2F2EF}"/>
                  </a:ext>
                </a:extLst>
              </p:cNvPr>
              <p:cNvSpPr/>
              <p:nvPr/>
            </p:nvSpPr>
            <p:spPr>
              <a:xfrm>
                <a:off x="4859320" y="2846313"/>
                <a:ext cx="57419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0" cap="none" spc="0" dirty="0">
                    <a:ln w="0"/>
                    <a:solidFill>
                      <a:schemeClr val="accent5">
                        <a:lumMod val="50000"/>
                      </a:schemeClr>
                    </a:solidFill>
                    <a:latin typeface=".VnVogue" panose="020B7200000000000000" pitchFamily="34" charset="0"/>
                  </a:rPr>
                  <a:t>5</a:t>
                </a:r>
              </a:p>
            </p:txBody>
          </p:sp>
        </p:grpSp>
      </p:grpSp>
      <p:grpSp>
        <p:nvGrpSpPr>
          <p:cNvPr id="48" name="Group 9">
            <a:extLst>
              <a:ext uri="{FF2B5EF4-FFF2-40B4-BE49-F238E27FC236}">
                <a16:creationId xmlns:a16="http://schemas.microsoft.com/office/drawing/2014/main" id="{92968462-F344-C595-796B-D6F6FE6D1A50}"/>
              </a:ext>
            </a:extLst>
          </p:cNvPr>
          <p:cNvGrpSpPr/>
          <p:nvPr/>
        </p:nvGrpSpPr>
        <p:grpSpPr>
          <a:xfrm>
            <a:off x="16483556" y="7191392"/>
            <a:ext cx="1257300" cy="2260957"/>
            <a:chOff x="0" y="0"/>
            <a:chExt cx="1449005" cy="2236998"/>
          </a:xfrm>
        </p:grpSpPr>
        <p:grpSp>
          <p:nvGrpSpPr>
            <p:cNvPr id="49" name="Group 10">
              <a:extLst>
                <a:ext uri="{FF2B5EF4-FFF2-40B4-BE49-F238E27FC236}">
                  <a16:creationId xmlns:a16="http://schemas.microsoft.com/office/drawing/2014/main" id="{35C9B17F-8D87-DEC7-5A39-C532ED505C30}"/>
                </a:ext>
              </a:extLst>
            </p:cNvPr>
            <p:cNvGrpSpPr/>
            <p:nvPr/>
          </p:nvGrpSpPr>
          <p:grpSpPr>
            <a:xfrm>
              <a:off x="202752" y="1721717"/>
              <a:ext cx="1043501" cy="515281"/>
              <a:chOff x="0" y="0"/>
              <a:chExt cx="265214" cy="130963"/>
            </a:xfrm>
          </p:grpSpPr>
          <p:sp>
            <p:nvSpPr>
              <p:cNvPr id="51" name="Freeform 11">
                <a:extLst>
                  <a:ext uri="{FF2B5EF4-FFF2-40B4-BE49-F238E27FC236}">
                    <a16:creationId xmlns:a16="http://schemas.microsoft.com/office/drawing/2014/main" id="{0FA5B085-1076-FA79-CBEE-0CF83F9ABDB6}"/>
                  </a:ext>
                </a:extLst>
              </p:cNvPr>
              <p:cNvSpPr/>
              <p:nvPr/>
            </p:nvSpPr>
            <p:spPr>
              <a:xfrm>
                <a:off x="0" y="0"/>
                <a:ext cx="265214" cy="130963"/>
              </a:xfrm>
              <a:custGeom>
                <a:avLst/>
                <a:gdLst/>
                <a:ahLst/>
                <a:cxnLst/>
                <a:rect l="l" t="t" r="r" b="b"/>
                <a:pathLst>
                  <a:path w="265214" h="130963">
                    <a:moveTo>
                      <a:pt x="132607" y="0"/>
                    </a:moveTo>
                    <a:cubicBezTo>
                      <a:pt x="59370" y="0"/>
                      <a:pt x="0" y="29317"/>
                      <a:pt x="0" y="65481"/>
                    </a:cubicBezTo>
                    <a:cubicBezTo>
                      <a:pt x="0" y="101646"/>
                      <a:pt x="59370" y="130963"/>
                      <a:pt x="132607" y="130963"/>
                    </a:cubicBezTo>
                    <a:cubicBezTo>
                      <a:pt x="205844" y="130963"/>
                      <a:pt x="265214" y="101646"/>
                      <a:pt x="265214" y="65481"/>
                    </a:cubicBezTo>
                    <a:cubicBezTo>
                      <a:pt x="265214" y="29317"/>
                      <a:pt x="205844" y="0"/>
                      <a:pt x="132607" y="0"/>
                    </a:cubicBezTo>
                    <a:close/>
                  </a:path>
                </a:pathLst>
              </a:custGeom>
              <a:solidFill>
                <a:srgbClr val="D1CCC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12">
                <a:extLst>
                  <a:ext uri="{FF2B5EF4-FFF2-40B4-BE49-F238E27FC236}">
                    <a16:creationId xmlns:a16="http://schemas.microsoft.com/office/drawing/2014/main" id="{30475E47-5225-F756-B6D2-A44BDE57B982}"/>
                  </a:ext>
                </a:extLst>
              </p:cNvPr>
              <p:cNvSpPr txBox="1"/>
              <p:nvPr/>
            </p:nvSpPr>
            <p:spPr>
              <a:xfrm>
                <a:off x="24864" y="50378"/>
                <a:ext cx="215487" cy="68307"/>
              </a:xfrm>
              <a:prstGeom prst="rect">
                <a:avLst/>
              </a:prstGeom>
            </p:spPr>
            <p:txBody>
              <a:bodyPr lIns="60621" tIns="60621" rIns="60621" bIns="60621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C7C0F25D-7567-B746-47CD-5FB9467A1C42}"/>
                </a:ext>
              </a:extLst>
            </p:cNvPr>
            <p:cNvSpPr/>
            <p:nvPr/>
          </p:nvSpPr>
          <p:spPr>
            <a:xfrm>
              <a:off x="0" y="0"/>
              <a:ext cx="1449005" cy="2075398"/>
            </a:xfrm>
            <a:custGeom>
              <a:avLst/>
              <a:gdLst/>
              <a:ahLst/>
              <a:cxnLst/>
              <a:rect l="l" t="t" r="r" b="b"/>
              <a:pathLst>
                <a:path w="1449005" h="2075398">
                  <a:moveTo>
                    <a:pt x="0" y="0"/>
                  </a:moveTo>
                  <a:lnTo>
                    <a:pt x="1449005" y="0"/>
                  </a:lnTo>
                  <a:lnTo>
                    <a:pt x="1449005" y="2075398"/>
                  </a:lnTo>
                  <a:lnTo>
                    <a:pt x="0" y="2075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708EA3-38C1-BAF9-CEF2-25F9998B8BD6}"/>
              </a:ext>
            </a:extLst>
          </p:cNvPr>
          <p:cNvGrpSpPr/>
          <p:nvPr/>
        </p:nvGrpSpPr>
        <p:grpSpPr>
          <a:xfrm>
            <a:off x="3621107" y="6304773"/>
            <a:ext cx="10440170" cy="1288669"/>
            <a:chOff x="4411185" y="5685973"/>
            <a:chExt cx="10440170" cy="128866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A4056A9-7E93-D46B-CDD5-CB48F8E98A5B}"/>
                </a:ext>
              </a:extLst>
            </p:cNvPr>
            <p:cNvGrpSpPr/>
            <p:nvPr/>
          </p:nvGrpSpPr>
          <p:grpSpPr>
            <a:xfrm>
              <a:off x="6240755" y="5965951"/>
              <a:ext cx="8610600" cy="960616"/>
              <a:chOff x="6172200" y="2811285"/>
              <a:chExt cx="8610600" cy="960616"/>
            </a:xfrm>
          </p:grpSpPr>
          <p:grpSp>
            <p:nvGrpSpPr>
              <p:cNvPr id="56" name="Group 6">
                <a:extLst>
                  <a:ext uri="{FF2B5EF4-FFF2-40B4-BE49-F238E27FC236}">
                    <a16:creationId xmlns:a16="http://schemas.microsoft.com/office/drawing/2014/main" id="{F6656E5E-D70D-3C55-0E02-F695C6A28336}"/>
                  </a:ext>
                </a:extLst>
              </p:cNvPr>
              <p:cNvGrpSpPr/>
              <p:nvPr/>
            </p:nvGrpSpPr>
            <p:grpSpPr>
              <a:xfrm>
                <a:off x="6172200" y="2811285"/>
                <a:ext cx="8610600" cy="960616"/>
                <a:chOff x="0" y="0"/>
                <a:chExt cx="9387512" cy="6897746"/>
              </a:xfrm>
            </p:grpSpPr>
            <p:sp>
              <p:nvSpPr>
                <p:cNvPr id="58" name="Freeform 7">
                  <a:extLst>
                    <a:ext uri="{FF2B5EF4-FFF2-40B4-BE49-F238E27FC236}">
                      <a16:creationId xmlns:a16="http://schemas.microsoft.com/office/drawing/2014/main" id="{9AA227B4-F1E6-FAE3-8CE3-337459B6ECE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387512" cy="5410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7512" h="5410620">
                      <a:moveTo>
                        <a:pt x="0" y="0"/>
                      </a:moveTo>
                      <a:lnTo>
                        <a:pt x="9387512" y="0"/>
                      </a:lnTo>
                      <a:lnTo>
                        <a:pt x="9387512" y="5410620"/>
                      </a:lnTo>
                      <a:lnTo>
                        <a:pt x="0" y="54106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8">
                  <a:extLst>
                    <a:ext uri="{FF2B5EF4-FFF2-40B4-BE49-F238E27FC236}">
                      <a16:creationId xmlns:a16="http://schemas.microsoft.com/office/drawing/2014/main" id="{6EB58D40-B3E6-14B4-FD3F-802A5E23ED05}"/>
                    </a:ext>
                  </a:extLst>
                </p:cNvPr>
                <p:cNvSpPr/>
                <p:nvPr/>
              </p:nvSpPr>
              <p:spPr>
                <a:xfrm>
                  <a:off x="0" y="1487126"/>
                  <a:ext cx="9387512" cy="5410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7512" h="5410620">
                      <a:moveTo>
                        <a:pt x="0" y="0"/>
                      </a:moveTo>
                      <a:lnTo>
                        <a:pt x="9387512" y="0"/>
                      </a:lnTo>
                      <a:lnTo>
                        <a:pt x="9387512" y="5410620"/>
                      </a:lnTo>
                      <a:lnTo>
                        <a:pt x="0" y="54106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" name="TextBox 13">
                <a:extLst>
                  <a:ext uri="{FF2B5EF4-FFF2-40B4-BE49-F238E27FC236}">
                    <a16:creationId xmlns:a16="http://schemas.microsoft.com/office/drawing/2014/main" id="{857FC716-0CF4-CC42-F011-F20823692580}"/>
                  </a:ext>
                </a:extLst>
              </p:cNvPr>
              <p:cNvSpPr txBox="1"/>
              <p:nvPr/>
            </p:nvSpPr>
            <p:spPr>
              <a:xfrm>
                <a:off x="6752569" y="3029784"/>
                <a:ext cx="6180669" cy="52578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4080"/>
                  </a:lnSpc>
                </a:pPr>
                <a:r>
                  <a:rPr lang="en-US" sz="4400" dirty="0">
                    <a:solidFill>
                      <a:srgbClr val="42392C"/>
                    </a:solidFill>
                    <a:latin typeface="Kollektif"/>
                  </a:rPr>
                  <a:t>Write and say.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6AA43F3-F6A9-B6E6-0941-CA5A0F8AC5E5}"/>
                </a:ext>
              </a:extLst>
            </p:cNvPr>
            <p:cNvGrpSpPr/>
            <p:nvPr/>
          </p:nvGrpSpPr>
          <p:grpSpPr>
            <a:xfrm>
              <a:off x="4411185" y="5685973"/>
              <a:ext cx="1567520" cy="1288669"/>
              <a:chOff x="4349677" y="2719809"/>
              <a:chExt cx="1567520" cy="1288669"/>
            </a:xfrm>
          </p:grpSpPr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9B977FBB-049E-E01E-355F-6771264E8B91}"/>
                  </a:ext>
                </a:extLst>
              </p:cNvPr>
              <p:cNvSpPr/>
              <p:nvPr/>
            </p:nvSpPr>
            <p:spPr>
              <a:xfrm>
                <a:off x="4349677" y="2719809"/>
                <a:ext cx="1567520" cy="1288669"/>
              </a:xfrm>
              <a:custGeom>
                <a:avLst/>
                <a:gdLst/>
                <a:ahLst/>
                <a:cxnLst/>
                <a:rect l="l" t="t" r="r" b="b"/>
                <a:pathLst>
                  <a:path w="776766" h="461823">
                    <a:moveTo>
                      <a:pt x="0" y="0"/>
                    </a:moveTo>
                    <a:lnTo>
                      <a:pt x="776766" y="0"/>
                    </a:lnTo>
                    <a:lnTo>
                      <a:pt x="776766" y="461823"/>
                    </a:lnTo>
                    <a:lnTo>
                      <a:pt x="0" y="4618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F94CDD0-A606-BB08-7A97-D4FDF93F019D}"/>
                  </a:ext>
                </a:extLst>
              </p:cNvPr>
              <p:cNvSpPr/>
              <p:nvPr/>
            </p:nvSpPr>
            <p:spPr>
              <a:xfrm>
                <a:off x="4859320" y="2846313"/>
                <a:ext cx="57419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0" cap="none" spc="0" dirty="0">
                    <a:ln w="0"/>
                    <a:solidFill>
                      <a:schemeClr val="accent5">
                        <a:lumMod val="50000"/>
                      </a:schemeClr>
                    </a:solidFill>
                    <a:latin typeface=".VnVogue" panose="020B7200000000000000" pitchFamily="34" charset="0"/>
                  </a:rPr>
                  <a:t>4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drumroll.wav"/>
          </p:stSnd>
        </p:sndAc>
      </p:transition>
    </mc:Choice>
    <mc:Fallback xmlns="">
      <p:transition spd="slow">
        <p:random/>
        <p:sndAc>
          <p:stSnd>
            <p:snd r:embed="rId1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945578" y="1680781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945578" y="5112613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5648511" y="1680781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5648511" y="5112613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8353818" y="1680781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8353818" y="5112613"/>
            <a:ext cx="3533382" cy="337864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6" name="Freeform 36"/>
          <p:cNvSpPr/>
          <p:nvPr/>
        </p:nvSpPr>
        <p:spPr>
          <a:xfrm>
            <a:off x="17038967" y="6415408"/>
            <a:ext cx="1260457" cy="2356410"/>
          </a:xfrm>
          <a:custGeom>
            <a:avLst/>
            <a:gdLst/>
            <a:ahLst/>
            <a:cxnLst/>
            <a:rect l="l" t="t" r="r" b="b"/>
            <a:pathLst>
              <a:path w="952055" h="1500374">
                <a:moveTo>
                  <a:pt x="0" y="0"/>
                </a:moveTo>
                <a:lnTo>
                  <a:pt x="952055" y="0"/>
                </a:lnTo>
                <a:lnTo>
                  <a:pt x="952055" y="1500373"/>
                </a:lnTo>
                <a:lnTo>
                  <a:pt x="0" y="15003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568958">
            <a:off x="7194719" y="9033494"/>
            <a:ext cx="11289298" cy="3838361"/>
          </a:xfrm>
          <a:custGeom>
            <a:avLst/>
            <a:gdLst/>
            <a:ahLst/>
            <a:cxnLst/>
            <a:rect l="l" t="t" r="r" b="b"/>
            <a:pathLst>
              <a:path w="11289298" h="3838361">
                <a:moveTo>
                  <a:pt x="0" y="0"/>
                </a:moveTo>
                <a:lnTo>
                  <a:pt x="11289297" y="0"/>
                </a:lnTo>
                <a:lnTo>
                  <a:pt x="11289297" y="3838361"/>
                </a:lnTo>
                <a:lnTo>
                  <a:pt x="0" y="38383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5552234" y="-671046"/>
            <a:ext cx="3862223" cy="1495734"/>
          </a:xfrm>
          <a:custGeom>
            <a:avLst/>
            <a:gdLst/>
            <a:ahLst/>
            <a:cxnLst/>
            <a:rect l="l" t="t" r="r" b="b"/>
            <a:pathLst>
              <a:path w="3862223" h="1495734">
                <a:moveTo>
                  <a:pt x="0" y="0"/>
                </a:moveTo>
                <a:lnTo>
                  <a:pt x="3862223" y="0"/>
                </a:lnTo>
                <a:lnTo>
                  <a:pt x="3862223" y="1495734"/>
                </a:lnTo>
                <a:lnTo>
                  <a:pt x="0" y="14957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flipH="1">
            <a:off x="-119911" y="8885969"/>
            <a:ext cx="3862223" cy="1495734"/>
          </a:xfrm>
          <a:custGeom>
            <a:avLst/>
            <a:gdLst/>
            <a:ahLst/>
            <a:cxnLst/>
            <a:rect l="l" t="t" r="r" b="b"/>
            <a:pathLst>
              <a:path w="3862223" h="1495734">
                <a:moveTo>
                  <a:pt x="3862224" y="0"/>
                </a:moveTo>
                <a:lnTo>
                  <a:pt x="0" y="0"/>
                </a:lnTo>
                <a:lnTo>
                  <a:pt x="0" y="1495734"/>
                </a:lnTo>
                <a:lnTo>
                  <a:pt x="3862224" y="1495734"/>
                </a:lnTo>
                <a:lnTo>
                  <a:pt x="386222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flipH="1">
            <a:off x="390459" y="118333"/>
            <a:ext cx="820061" cy="796205"/>
          </a:xfrm>
          <a:custGeom>
            <a:avLst/>
            <a:gdLst/>
            <a:ahLst/>
            <a:cxnLst/>
            <a:rect l="l" t="t" r="r" b="b"/>
            <a:pathLst>
              <a:path w="820061" h="796205">
                <a:moveTo>
                  <a:pt x="820061" y="0"/>
                </a:moveTo>
                <a:lnTo>
                  <a:pt x="0" y="0"/>
                </a:lnTo>
                <a:lnTo>
                  <a:pt x="0" y="796204"/>
                </a:lnTo>
                <a:lnTo>
                  <a:pt x="820061" y="796204"/>
                </a:lnTo>
                <a:lnTo>
                  <a:pt x="82006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6750156" y="4261218"/>
            <a:ext cx="1019038" cy="989394"/>
          </a:xfrm>
          <a:custGeom>
            <a:avLst/>
            <a:gdLst/>
            <a:ahLst/>
            <a:cxnLst/>
            <a:rect l="l" t="t" r="r" b="b"/>
            <a:pathLst>
              <a:path w="1019038" h="989394">
                <a:moveTo>
                  <a:pt x="0" y="0"/>
                </a:moveTo>
                <a:lnTo>
                  <a:pt x="1019038" y="0"/>
                </a:lnTo>
                <a:lnTo>
                  <a:pt x="1019038" y="989393"/>
                </a:lnTo>
                <a:lnTo>
                  <a:pt x="0" y="9893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6669261" y="1113863"/>
            <a:ext cx="820061" cy="796206"/>
          </a:xfrm>
          <a:custGeom>
            <a:avLst/>
            <a:gdLst/>
            <a:ahLst/>
            <a:cxnLst/>
            <a:rect l="l" t="t" r="r" b="b"/>
            <a:pathLst>
              <a:path w="517210" h="515329">
                <a:moveTo>
                  <a:pt x="0" y="0"/>
                </a:moveTo>
                <a:lnTo>
                  <a:pt x="517209" y="0"/>
                </a:lnTo>
                <a:lnTo>
                  <a:pt x="517209" y="515329"/>
                </a:lnTo>
                <a:lnTo>
                  <a:pt x="0" y="51532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364020" y="7754241"/>
            <a:ext cx="820061" cy="796205"/>
          </a:xfrm>
          <a:custGeom>
            <a:avLst/>
            <a:gdLst/>
            <a:ahLst/>
            <a:cxnLst/>
            <a:rect l="l" t="t" r="r" b="b"/>
            <a:pathLst>
              <a:path w="465787" h="464093">
                <a:moveTo>
                  <a:pt x="0" y="0"/>
                </a:moveTo>
                <a:lnTo>
                  <a:pt x="465787" y="0"/>
                </a:lnTo>
                <a:lnTo>
                  <a:pt x="465787" y="464093"/>
                </a:lnTo>
                <a:lnTo>
                  <a:pt x="0" y="4640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770894" y="8212558"/>
            <a:ext cx="4517106" cy="2106378"/>
          </a:xfrm>
          <a:custGeom>
            <a:avLst/>
            <a:gdLst/>
            <a:ahLst/>
            <a:cxnLst/>
            <a:rect l="l" t="t" r="r" b="b"/>
            <a:pathLst>
              <a:path w="6079414" h="3559220">
                <a:moveTo>
                  <a:pt x="0" y="0"/>
                </a:moveTo>
                <a:lnTo>
                  <a:pt x="6079414" y="0"/>
                </a:lnTo>
                <a:lnTo>
                  <a:pt x="6079414" y="3559220"/>
                </a:lnTo>
                <a:lnTo>
                  <a:pt x="0" y="35592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80A1E44-9053-45F4-C6CD-6DF3511CE8AC}"/>
              </a:ext>
            </a:extLst>
          </p:cNvPr>
          <p:cNvGrpSpPr/>
          <p:nvPr/>
        </p:nvGrpSpPr>
        <p:grpSpPr>
          <a:xfrm>
            <a:off x="1645192" y="1186134"/>
            <a:ext cx="2922491" cy="2411455"/>
            <a:chOff x="1645192" y="1186134"/>
            <a:chExt cx="2922491" cy="241145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10FC03BC-A10F-1872-8203-33F3793C965D}"/>
                </a:ext>
              </a:extLst>
            </p:cNvPr>
            <p:cNvSpPr/>
            <p:nvPr/>
          </p:nvSpPr>
          <p:spPr>
            <a:xfrm>
              <a:off x="1881545" y="1467007"/>
              <a:ext cx="2449783" cy="1872576"/>
            </a:xfrm>
            <a:custGeom>
              <a:avLst/>
              <a:gdLst/>
              <a:ahLst/>
              <a:cxnLst/>
              <a:rect l="l" t="t" r="r" b="b"/>
              <a:pathLst>
                <a:path w="4669726" h="2690930">
                  <a:moveTo>
                    <a:pt x="0" y="0"/>
                  </a:moveTo>
                  <a:lnTo>
                    <a:pt x="4669726" y="0"/>
                  </a:lnTo>
                  <a:lnTo>
                    <a:pt x="4669726" y="2690930"/>
                  </a:lnTo>
                  <a:lnTo>
                    <a:pt x="0" y="2690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21C4F01-82F6-EA7B-96F4-A429E71FFA0C}"/>
                </a:ext>
              </a:extLst>
            </p:cNvPr>
            <p:cNvSpPr/>
            <p:nvPr/>
          </p:nvSpPr>
          <p:spPr>
            <a:xfrm>
              <a:off x="1645192" y="1186134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367BB6-0ACF-89A4-A099-370E541B4EEB}"/>
              </a:ext>
            </a:extLst>
          </p:cNvPr>
          <p:cNvGrpSpPr/>
          <p:nvPr/>
        </p:nvGrpSpPr>
        <p:grpSpPr>
          <a:xfrm>
            <a:off x="5579728" y="1182623"/>
            <a:ext cx="2922491" cy="2411455"/>
            <a:chOff x="5579728" y="1182623"/>
            <a:chExt cx="2922491" cy="2411455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D6634A37-8336-5663-2BA8-EC5591F16ED6}"/>
                </a:ext>
              </a:extLst>
            </p:cNvPr>
            <p:cNvSpPr/>
            <p:nvPr/>
          </p:nvSpPr>
          <p:spPr>
            <a:xfrm>
              <a:off x="5909070" y="1481930"/>
              <a:ext cx="2452945" cy="1714337"/>
            </a:xfrm>
            <a:custGeom>
              <a:avLst/>
              <a:gdLst/>
              <a:ahLst/>
              <a:cxnLst/>
              <a:rect l="l" t="t" r="r" b="b"/>
              <a:pathLst>
                <a:path w="3331836" h="2503042">
                  <a:moveTo>
                    <a:pt x="0" y="0"/>
                  </a:moveTo>
                  <a:lnTo>
                    <a:pt x="3331836" y="0"/>
                  </a:lnTo>
                  <a:lnTo>
                    <a:pt x="3331836" y="2503041"/>
                  </a:lnTo>
                  <a:lnTo>
                    <a:pt x="0" y="2503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24AAD5-2C0F-3DDE-C632-E2E45BA70894}"/>
                </a:ext>
              </a:extLst>
            </p:cNvPr>
            <p:cNvSpPr/>
            <p:nvPr/>
          </p:nvSpPr>
          <p:spPr>
            <a:xfrm>
              <a:off x="5579728" y="1182623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9996AD9-B9F6-ED8F-ED70-EE16EC64EABF}"/>
              </a:ext>
            </a:extLst>
          </p:cNvPr>
          <p:cNvGrpSpPr/>
          <p:nvPr/>
        </p:nvGrpSpPr>
        <p:grpSpPr>
          <a:xfrm>
            <a:off x="9485566" y="1192579"/>
            <a:ext cx="2922491" cy="2411455"/>
            <a:chOff x="9485566" y="1192579"/>
            <a:chExt cx="2922491" cy="2411455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69D56F1D-3C60-CE92-7AB8-6DCAC21F0643}"/>
                </a:ext>
              </a:extLst>
            </p:cNvPr>
            <p:cNvSpPr/>
            <p:nvPr/>
          </p:nvSpPr>
          <p:spPr>
            <a:xfrm>
              <a:off x="9758864" y="1467007"/>
              <a:ext cx="2491057" cy="1940370"/>
            </a:xfrm>
            <a:custGeom>
              <a:avLst/>
              <a:gdLst/>
              <a:ahLst/>
              <a:cxnLst/>
              <a:rect l="l" t="t" r="r" b="b"/>
              <a:pathLst>
                <a:path w="3740651" h="3001348">
                  <a:moveTo>
                    <a:pt x="0" y="0"/>
                  </a:moveTo>
                  <a:lnTo>
                    <a:pt x="3740651" y="0"/>
                  </a:lnTo>
                  <a:lnTo>
                    <a:pt x="3740651" y="3001348"/>
                  </a:lnTo>
                  <a:lnTo>
                    <a:pt x="0" y="3001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DCBA950-0CDB-8192-9F46-BA8141465BE2}"/>
                </a:ext>
              </a:extLst>
            </p:cNvPr>
            <p:cNvSpPr/>
            <p:nvPr/>
          </p:nvSpPr>
          <p:spPr>
            <a:xfrm>
              <a:off x="9485566" y="1192579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26F5BB2-D835-8ACC-CB30-3712F966FFD0}"/>
              </a:ext>
            </a:extLst>
          </p:cNvPr>
          <p:cNvGrpSpPr/>
          <p:nvPr/>
        </p:nvGrpSpPr>
        <p:grpSpPr>
          <a:xfrm>
            <a:off x="13324966" y="1208592"/>
            <a:ext cx="2922491" cy="2411455"/>
            <a:chOff x="13324966" y="1208592"/>
            <a:chExt cx="2922491" cy="2411455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C4C5493-8F85-A977-4571-9170D0960E6B}"/>
                </a:ext>
              </a:extLst>
            </p:cNvPr>
            <p:cNvSpPr/>
            <p:nvPr/>
          </p:nvSpPr>
          <p:spPr>
            <a:xfrm>
              <a:off x="13861532" y="1767582"/>
              <a:ext cx="1856843" cy="1428685"/>
            </a:xfrm>
            <a:custGeom>
              <a:avLst/>
              <a:gdLst/>
              <a:ahLst/>
              <a:cxnLst/>
              <a:rect l="l" t="t" r="r" b="b"/>
              <a:pathLst>
                <a:path w="5214608" h="4114800">
                  <a:moveTo>
                    <a:pt x="0" y="0"/>
                  </a:moveTo>
                  <a:lnTo>
                    <a:pt x="5214608" y="0"/>
                  </a:lnTo>
                  <a:lnTo>
                    <a:pt x="521460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1474FBE-E2B2-54A0-6A14-7174913EB900}"/>
                </a:ext>
              </a:extLst>
            </p:cNvPr>
            <p:cNvSpPr/>
            <p:nvPr/>
          </p:nvSpPr>
          <p:spPr>
            <a:xfrm>
              <a:off x="13324966" y="1208592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2" name="b"/>
          <p:cNvPicPr>
            <a:picLocks/>
          </p:cNvPicPr>
          <p:nvPr/>
        </p:nvPicPr>
        <p:blipFill rotWithShape="1">
          <a:blip r:embed="rId15"/>
          <a:srcRect t="5649" b="14652"/>
          <a:stretch/>
        </p:blipFill>
        <p:spPr>
          <a:xfrm>
            <a:off x="5166966" y="803434"/>
            <a:ext cx="3535986" cy="3200400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a"/>
          <p:cNvPicPr>
            <a:picLocks/>
          </p:cNvPicPr>
          <p:nvPr/>
        </p:nvPicPr>
        <p:blipFill rotWithShape="1">
          <a:blip r:embed="rId16"/>
          <a:srcRect t="6623" b="14652"/>
          <a:stretch/>
        </p:blipFill>
        <p:spPr>
          <a:xfrm>
            <a:off x="1208877" y="828483"/>
            <a:ext cx="3535986" cy="3200400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c"/>
          <p:cNvPicPr>
            <a:picLocks/>
          </p:cNvPicPr>
          <p:nvPr/>
        </p:nvPicPr>
        <p:blipFill rotWithShape="1">
          <a:blip r:embed="rId17"/>
          <a:srcRect t="5649" b="14652"/>
          <a:stretch/>
        </p:blipFill>
        <p:spPr>
          <a:xfrm>
            <a:off x="9097256" y="843324"/>
            <a:ext cx="3535986" cy="3200400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4D1E0B0-0D0B-BFFD-FEFF-86F2DE1369C9}"/>
              </a:ext>
            </a:extLst>
          </p:cNvPr>
          <p:cNvGrpSpPr/>
          <p:nvPr/>
        </p:nvGrpSpPr>
        <p:grpSpPr>
          <a:xfrm>
            <a:off x="12956904" y="847261"/>
            <a:ext cx="3511670" cy="3200401"/>
            <a:chOff x="13027778" y="3843163"/>
            <a:chExt cx="3511670" cy="32004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BB4B793-2B57-51E1-597A-EA2FFFCDC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3027778" y="3843163"/>
              <a:ext cx="3511670" cy="32004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4" name="TextBox 34"/>
            <p:cNvSpPr txBox="1"/>
            <p:nvPr/>
          </p:nvSpPr>
          <p:spPr>
            <a:xfrm>
              <a:off x="13600503" y="4588211"/>
              <a:ext cx="2217801" cy="1663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70"/>
                </a:lnSpc>
              </a:pPr>
              <a:r>
                <a:rPr lang="en-US" sz="11700" spc="-573" dirty="0">
                  <a:solidFill>
                    <a:srgbClr val="FDFCF7"/>
                  </a:solidFill>
                  <a:latin typeface="Berlin Sans FB Demi" panose="020E0802020502020306" pitchFamily="34" charset="0"/>
                </a:rPr>
                <a:t>d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4102697-7FB2-98F0-F3C4-D8841BF402E4}"/>
              </a:ext>
            </a:extLst>
          </p:cNvPr>
          <p:cNvGrpSpPr/>
          <p:nvPr/>
        </p:nvGrpSpPr>
        <p:grpSpPr>
          <a:xfrm>
            <a:off x="1639708" y="5151988"/>
            <a:ext cx="2922491" cy="2411455"/>
            <a:chOff x="1639708" y="5151988"/>
            <a:chExt cx="2922491" cy="241145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077BD02-49CE-CB1D-A35A-32D6CF82B834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71BB22A-7D38-1D8E-4A38-ADC6D8E223FC}"/>
                </a:ext>
              </a:extLst>
            </p:cNvPr>
            <p:cNvSpPr/>
            <p:nvPr/>
          </p:nvSpPr>
          <p:spPr>
            <a:xfrm>
              <a:off x="2116912" y="5730473"/>
              <a:ext cx="200567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latin typeface="Berlin Sans FB" panose="020E0602020502020306" pitchFamily="34" charset="0"/>
                </a:rPr>
                <a:t>table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75996E4-B89E-1CFA-29EC-5C8DB8A3BAD6}"/>
              </a:ext>
            </a:extLst>
          </p:cNvPr>
          <p:cNvGrpSpPr/>
          <p:nvPr/>
        </p:nvGrpSpPr>
        <p:grpSpPr>
          <a:xfrm>
            <a:off x="5452587" y="5143923"/>
            <a:ext cx="2922491" cy="2411455"/>
            <a:chOff x="1639708" y="5151988"/>
            <a:chExt cx="2922491" cy="241145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C3BB0A-FC79-C56D-7F6B-14906B66B832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105C99D-A150-101E-B6DB-2D9130DFA3A6}"/>
                </a:ext>
              </a:extLst>
            </p:cNvPr>
            <p:cNvSpPr/>
            <p:nvPr/>
          </p:nvSpPr>
          <p:spPr>
            <a:xfrm>
              <a:off x="1774062" y="5693315"/>
              <a:ext cx="254909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latin typeface="Berlin Sans FB" panose="020E0602020502020306" pitchFamily="34" charset="0"/>
                </a:rPr>
                <a:t>teapot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877E1D-564D-2768-B205-3A522A583423}"/>
              </a:ext>
            </a:extLst>
          </p:cNvPr>
          <p:cNvGrpSpPr/>
          <p:nvPr/>
        </p:nvGrpSpPr>
        <p:grpSpPr>
          <a:xfrm>
            <a:off x="9377817" y="5143923"/>
            <a:ext cx="2922491" cy="2411455"/>
            <a:chOff x="1639708" y="5151988"/>
            <a:chExt cx="2922491" cy="241145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8A375AD-6094-3E88-1715-61CC44A83BD1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F11FC89-DF58-6CB4-0CD3-677C767B664E}"/>
                </a:ext>
              </a:extLst>
            </p:cNvPr>
            <p:cNvSpPr/>
            <p:nvPr/>
          </p:nvSpPr>
          <p:spPr>
            <a:xfrm>
              <a:off x="2309386" y="5693315"/>
              <a:ext cx="161133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latin typeface="Berlin Sans FB" panose="020E0602020502020306" pitchFamily="34" charset="0"/>
                </a:rPr>
                <a:t>tent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A21793E-16DA-DBB5-8596-4824BB6B9845}"/>
              </a:ext>
            </a:extLst>
          </p:cNvPr>
          <p:cNvGrpSpPr/>
          <p:nvPr/>
        </p:nvGrpSpPr>
        <p:grpSpPr>
          <a:xfrm>
            <a:off x="13177283" y="5162390"/>
            <a:ext cx="2922491" cy="2411455"/>
            <a:chOff x="1639708" y="5151988"/>
            <a:chExt cx="2922491" cy="2411455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56B8781-EFF4-D4B3-2692-924A3D63736F}"/>
                </a:ext>
              </a:extLst>
            </p:cNvPr>
            <p:cNvSpPr/>
            <p:nvPr/>
          </p:nvSpPr>
          <p:spPr>
            <a:xfrm>
              <a:off x="1639708" y="5151988"/>
              <a:ext cx="2922491" cy="2411455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C463262-8694-86A7-8FB1-A23A11E491C0}"/>
                </a:ext>
              </a:extLst>
            </p:cNvPr>
            <p:cNvSpPr/>
            <p:nvPr/>
          </p:nvSpPr>
          <p:spPr>
            <a:xfrm>
              <a:off x="1827361" y="5789207"/>
              <a:ext cx="26645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latin typeface="Berlin Sans FB" panose="020E0602020502020306" pitchFamily="34" charset="0"/>
                </a:rPr>
                <a:t>blanket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938FE5-C1A5-8889-B619-1DEAC2AB69F1}"/>
              </a:ext>
            </a:extLst>
          </p:cNvPr>
          <p:cNvGrpSpPr/>
          <p:nvPr/>
        </p:nvGrpSpPr>
        <p:grpSpPr>
          <a:xfrm>
            <a:off x="1262969" y="4867972"/>
            <a:ext cx="3533382" cy="3243436"/>
            <a:chOff x="1295404" y="4601431"/>
            <a:chExt cx="3533382" cy="324343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4A6ED56-13C8-29D5-5CBA-1CD14B063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295404" y="4601431"/>
              <a:ext cx="3533382" cy="32434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TextBox 34">
              <a:extLst>
                <a:ext uri="{FF2B5EF4-FFF2-40B4-BE49-F238E27FC236}">
                  <a16:creationId xmlns:a16="http://schemas.microsoft.com/office/drawing/2014/main" id="{13F67F7E-CF51-7597-9383-07E38B557880}"/>
                </a:ext>
              </a:extLst>
            </p:cNvPr>
            <p:cNvSpPr txBox="1"/>
            <p:nvPr/>
          </p:nvSpPr>
          <p:spPr>
            <a:xfrm>
              <a:off x="1811200" y="5367403"/>
              <a:ext cx="2217801" cy="1663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70"/>
                </a:lnSpc>
              </a:pPr>
              <a:r>
                <a:rPr lang="en-US" sz="11700" spc="-573" dirty="0">
                  <a:solidFill>
                    <a:srgbClr val="FDFCF7"/>
                  </a:solidFill>
                  <a:latin typeface="Berlin Sans FB Demi" panose="020E0802020502020306" pitchFamily="34" charset="0"/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0208EE-6BC5-0DA1-50F2-B5D9DCF78C8A}"/>
              </a:ext>
            </a:extLst>
          </p:cNvPr>
          <p:cNvGrpSpPr/>
          <p:nvPr/>
        </p:nvGrpSpPr>
        <p:grpSpPr>
          <a:xfrm>
            <a:off x="5194053" y="4818230"/>
            <a:ext cx="3533382" cy="3243436"/>
            <a:chOff x="1295404" y="4601431"/>
            <a:chExt cx="3533382" cy="324343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8A8439A-4E26-4126-08C6-598B1CD2F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295404" y="4601431"/>
              <a:ext cx="3533382" cy="32434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0AE79A8B-E476-6C6D-EA5B-9E85F235A916}"/>
                </a:ext>
              </a:extLst>
            </p:cNvPr>
            <p:cNvSpPr txBox="1"/>
            <p:nvPr/>
          </p:nvSpPr>
          <p:spPr>
            <a:xfrm>
              <a:off x="1811200" y="5367403"/>
              <a:ext cx="2217801" cy="1663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70"/>
                </a:lnSpc>
              </a:pPr>
              <a:r>
                <a:rPr lang="en-US" sz="11700" spc="-573" dirty="0">
                  <a:solidFill>
                    <a:srgbClr val="FDFCF7"/>
                  </a:solidFill>
                  <a:latin typeface="Berlin Sans FB Demi" panose="020E0802020502020306" pitchFamily="34" charset="0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07B0A9-C012-76D8-69CE-6A6935A042CF}"/>
              </a:ext>
            </a:extLst>
          </p:cNvPr>
          <p:cNvGrpSpPr/>
          <p:nvPr/>
        </p:nvGrpSpPr>
        <p:grpSpPr>
          <a:xfrm>
            <a:off x="9125137" y="4827428"/>
            <a:ext cx="3533382" cy="3243436"/>
            <a:chOff x="1295404" y="4601431"/>
            <a:chExt cx="3533382" cy="324343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F5DD4C1-9246-7649-A535-28E26DDFF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295404" y="4601431"/>
              <a:ext cx="3533382" cy="32434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A63B8BB7-4051-62CF-3A68-88214F17BED6}"/>
                </a:ext>
              </a:extLst>
            </p:cNvPr>
            <p:cNvSpPr txBox="1"/>
            <p:nvPr/>
          </p:nvSpPr>
          <p:spPr>
            <a:xfrm>
              <a:off x="1811200" y="5367403"/>
              <a:ext cx="2217801" cy="1663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70"/>
                </a:lnSpc>
              </a:pPr>
              <a:r>
                <a:rPr lang="en-US" sz="11700" spc="-573" dirty="0">
                  <a:solidFill>
                    <a:srgbClr val="FDFCF7"/>
                  </a:solidFill>
                  <a:latin typeface="Berlin Sans FB Demi" panose="020E0802020502020306" pitchFamily="34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6C63E9-7F49-E7F7-355F-40C5CA674539}"/>
              </a:ext>
            </a:extLst>
          </p:cNvPr>
          <p:cNvGrpSpPr/>
          <p:nvPr/>
        </p:nvGrpSpPr>
        <p:grpSpPr>
          <a:xfrm>
            <a:off x="12973023" y="4844940"/>
            <a:ext cx="3533382" cy="3243436"/>
            <a:chOff x="1295404" y="4601431"/>
            <a:chExt cx="3533382" cy="324343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A95C2E4-D34A-882C-285B-0B6EFED0B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295404" y="4601431"/>
              <a:ext cx="3533382" cy="32434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3" name="TextBox 34">
              <a:extLst>
                <a:ext uri="{FF2B5EF4-FFF2-40B4-BE49-F238E27FC236}">
                  <a16:creationId xmlns:a16="http://schemas.microsoft.com/office/drawing/2014/main" id="{F9541909-163F-0E5B-27E8-5DE949E60CB5}"/>
                </a:ext>
              </a:extLst>
            </p:cNvPr>
            <p:cNvSpPr txBox="1"/>
            <p:nvPr/>
          </p:nvSpPr>
          <p:spPr>
            <a:xfrm>
              <a:off x="1811200" y="5367403"/>
              <a:ext cx="2217801" cy="1663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70"/>
                </a:lnSpc>
              </a:pPr>
              <a:r>
                <a:rPr lang="en-US" sz="11700" spc="-573" dirty="0">
                  <a:solidFill>
                    <a:srgbClr val="FDFCF7"/>
                  </a:solidFill>
                  <a:latin typeface="Berlin Sans FB Demi" panose="020E0802020502020306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26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51E10CB-E28C-CEC5-9E3B-7D0B3A76B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8299875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028700" y="1017234"/>
            <a:ext cx="16230600" cy="8241066"/>
            <a:chOff x="0" y="0"/>
            <a:chExt cx="4085534" cy="2074425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4086804" cy="2073155"/>
            </a:xfrm>
            <a:custGeom>
              <a:avLst/>
              <a:gdLst/>
              <a:ahLst/>
              <a:cxnLst/>
              <a:rect l="l" t="t" r="r" b="b"/>
              <a:pathLst>
                <a:path w="4086804" h="2073155">
                  <a:moveTo>
                    <a:pt x="4075374" y="27940"/>
                  </a:moveTo>
                  <a:cubicBezTo>
                    <a:pt x="4066484" y="24130"/>
                    <a:pt x="4057594" y="21590"/>
                    <a:pt x="4048704" y="21590"/>
                  </a:cubicBezTo>
                  <a:cubicBezTo>
                    <a:pt x="4022034" y="20320"/>
                    <a:pt x="3961677" y="20320"/>
                    <a:pt x="3894765" y="17780"/>
                  </a:cubicBezTo>
                  <a:cubicBezTo>
                    <a:pt x="3741823" y="12700"/>
                    <a:pt x="3592067" y="6350"/>
                    <a:pt x="3439125" y="3810"/>
                  </a:cubicBezTo>
                  <a:cubicBezTo>
                    <a:pt x="3314859" y="1270"/>
                    <a:pt x="3193780" y="3810"/>
                    <a:pt x="3069515" y="2540"/>
                  </a:cubicBezTo>
                  <a:cubicBezTo>
                    <a:pt x="3015348" y="2540"/>
                    <a:pt x="2961181" y="0"/>
                    <a:pt x="2907014" y="2540"/>
                  </a:cubicBezTo>
                  <a:cubicBezTo>
                    <a:pt x="2776376" y="10160"/>
                    <a:pt x="2645738" y="11430"/>
                    <a:pt x="2511914" y="8890"/>
                  </a:cubicBezTo>
                  <a:cubicBezTo>
                    <a:pt x="2445001" y="7620"/>
                    <a:pt x="2378089" y="7620"/>
                    <a:pt x="2311177" y="7620"/>
                  </a:cubicBezTo>
                  <a:cubicBezTo>
                    <a:pt x="2190098" y="7620"/>
                    <a:pt x="2069019" y="7620"/>
                    <a:pt x="1947940" y="6350"/>
                  </a:cubicBezTo>
                  <a:cubicBezTo>
                    <a:pt x="1820488" y="5080"/>
                    <a:pt x="565088" y="2540"/>
                    <a:pt x="440823" y="1270"/>
                  </a:cubicBezTo>
                  <a:cubicBezTo>
                    <a:pt x="338862" y="0"/>
                    <a:pt x="240087" y="1270"/>
                    <a:pt x="138125" y="1270"/>
                  </a:cubicBezTo>
                  <a:cubicBezTo>
                    <a:pt x="68027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30180"/>
                    <a:pt x="16510" y="219304"/>
                    <a:pt x="17780" y="306865"/>
                  </a:cubicBezTo>
                  <a:cubicBezTo>
                    <a:pt x="19050" y="395990"/>
                    <a:pt x="17780" y="485114"/>
                    <a:pt x="16510" y="575802"/>
                  </a:cubicBezTo>
                  <a:cubicBezTo>
                    <a:pt x="15240" y="668053"/>
                    <a:pt x="2540" y="1635913"/>
                    <a:pt x="2540" y="1728164"/>
                  </a:cubicBezTo>
                  <a:cubicBezTo>
                    <a:pt x="2540" y="1818852"/>
                    <a:pt x="1270" y="1909540"/>
                    <a:pt x="0" y="2000228"/>
                  </a:cubicBezTo>
                  <a:cubicBezTo>
                    <a:pt x="0" y="2018545"/>
                    <a:pt x="3810" y="2028705"/>
                    <a:pt x="15240" y="2033785"/>
                  </a:cubicBezTo>
                  <a:cubicBezTo>
                    <a:pt x="22860" y="2037595"/>
                    <a:pt x="31750" y="2040135"/>
                    <a:pt x="40640" y="2041405"/>
                  </a:cubicBezTo>
                  <a:cubicBezTo>
                    <a:pt x="134939" y="2046485"/>
                    <a:pt x="256018" y="2050295"/>
                    <a:pt x="377097" y="2055375"/>
                  </a:cubicBezTo>
                  <a:cubicBezTo>
                    <a:pt x="444009" y="2057915"/>
                    <a:pt x="510921" y="2062995"/>
                    <a:pt x="577833" y="2064265"/>
                  </a:cubicBezTo>
                  <a:cubicBezTo>
                    <a:pt x="689354" y="2066805"/>
                    <a:pt x="1932008" y="2068075"/>
                    <a:pt x="2043528" y="2069345"/>
                  </a:cubicBezTo>
                  <a:cubicBezTo>
                    <a:pt x="2059460" y="2069345"/>
                    <a:pt x="2075391" y="2069345"/>
                    <a:pt x="2091323" y="2069345"/>
                  </a:cubicBezTo>
                  <a:cubicBezTo>
                    <a:pt x="2167794" y="2069345"/>
                    <a:pt x="2247451" y="2068075"/>
                    <a:pt x="2323922" y="2068075"/>
                  </a:cubicBezTo>
                  <a:cubicBezTo>
                    <a:pt x="2413138" y="2068075"/>
                    <a:pt x="2499168" y="2069345"/>
                    <a:pt x="2588384" y="2069345"/>
                  </a:cubicBezTo>
                  <a:cubicBezTo>
                    <a:pt x="2719022" y="2069345"/>
                    <a:pt x="2852847" y="2069345"/>
                    <a:pt x="2983485" y="2069345"/>
                  </a:cubicBezTo>
                  <a:cubicBezTo>
                    <a:pt x="3104564" y="2069345"/>
                    <a:pt x="3225643" y="2070615"/>
                    <a:pt x="3346722" y="2071885"/>
                  </a:cubicBezTo>
                  <a:cubicBezTo>
                    <a:pt x="3400889" y="2071885"/>
                    <a:pt x="3458242" y="2073155"/>
                    <a:pt x="3512409" y="2073155"/>
                  </a:cubicBezTo>
                  <a:cubicBezTo>
                    <a:pt x="3687656" y="2071885"/>
                    <a:pt x="3859716" y="2065535"/>
                    <a:pt x="4025844" y="2065535"/>
                  </a:cubicBezTo>
                  <a:cubicBezTo>
                    <a:pt x="4029654" y="2065535"/>
                    <a:pt x="4034734" y="2062995"/>
                    <a:pt x="4038544" y="2060455"/>
                  </a:cubicBezTo>
                  <a:cubicBezTo>
                    <a:pt x="4043624" y="2056645"/>
                    <a:pt x="4046164" y="2050295"/>
                    <a:pt x="4048704" y="2047755"/>
                  </a:cubicBezTo>
                  <a:cubicBezTo>
                    <a:pt x="4049974" y="1989283"/>
                    <a:pt x="4051244" y="1923612"/>
                    <a:pt x="4052514" y="1857942"/>
                  </a:cubicBezTo>
                  <a:cubicBezTo>
                    <a:pt x="4053784" y="1756308"/>
                    <a:pt x="4063944" y="780631"/>
                    <a:pt x="4065214" y="678998"/>
                  </a:cubicBezTo>
                  <a:cubicBezTo>
                    <a:pt x="4065214" y="618018"/>
                    <a:pt x="4066484" y="557039"/>
                    <a:pt x="4067754" y="496059"/>
                  </a:cubicBezTo>
                  <a:cubicBezTo>
                    <a:pt x="4069024" y="430388"/>
                    <a:pt x="4070294" y="364718"/>
                    <a:pt x="4072834" y="299047"/>
                  </a:cubicBezTo>
                  <a:cubicBezTo>
                    <a:pt x="4074104" y="259958"/>
                    <a:pt x="4074104" y="219304"/>
                    <a:pt x="4079184" y="180215"/>
                  </a:cubicBezTo>
                  <a:cubicBezTo>
                    <a:pt x="4084264" y="133307"/>
                    <a:pt x="4086804" y="87963"/>
                    <a:pt x="4085534" y="44450"/>
                  </a:cubicBezTo>
                  <a:cubicBezTo>
                    <a:pt x="4085534" y="38100"/>
                    <a:pt x="4081724" y="30480"/>
                    <a:pt x="4075374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310704" y="7286557"/>
            <a:ext cx="2031977" cy="457019"/>
            <a:chOff x="0" y="0"/>
            <a:chExt cx="651956" cy="14663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1956" cy="146634"/>
            </a:xfrm>
            <a:custGeom>
              <a:avLst/>
              <a:gdLst/>
              <a:ahLst/>
              <a:cxnLst/>
              <a:rect l="l" t="t" r="r" b="b"/>
              <a:pathLst>
                <a:path w="651956" h="146634">
                  <a:moveTo>
                    <a:pt x="325978" y="0"/>
                  </a:moveTo>
                  <a:cubicBezTo>
                    <a:pt x="145945" y="0"/>
                    <a:pt x="0" y="32825"/>
                    <a:pt x="0" y="73317"/>
                  </a:cubicBezTo>
                  <a:cubicBezTo>
                    <a:pt x="0" y="113809"/>
                    <a:pt x="145945" y="146634"/>
                    <a:pt x="325978" y="146634"/>
                  </a:cubicBezTo>
                  <a:cubicBezTo>
                    <a:pt x="506010" y="146634"/>
                    <a:pt x="651956" y="113809"/>
                    <a:pt x="651956" y="73317"/>
                  </a:cubicBezTo>
                  <a:cubicBezTo>
                    <a:pt x="651956" y="32825"/>
                    <a:pt x="506010" y="0"/>
                    <a:pt x="325978" y="0"/>
                  </a:cubicBezTo>
                  <a:close/>
                </a:path>
              </a:pathLst>
            </a:custGeom>
            <a:solidFill>
              <a:srgbClr val="D1CCC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1121" y="51847"/>
              <a:ext cx="529714" cy="810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88843" y="3825744"/>
            <a:ext cx="1362936" cy="673018"/>
            <a:chOff x="0" y="0"/>
            <a:chExt cx="265214" cy="1309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5214" cy="130963"/>
            </a:xfrm>
            <a:custGeom>
              <a:avLst/>
              <a:gdLst/>
              <a:ahLst/>
              <a:cxnLst/>
              <a:rect l="l" t="t" r="r" b="b"/>
              <a:pathLst>
                <a:path w="265214" h="130963">
                  <a:moveTo>
                    <a:pt x="132607" y="0"/>
                  </a:moveTo>
                  <a:cubicBezTo>
                    <a:pt x="59370" y="0"/>
                    <a:pt x="0" y="29317"/>
                    <a:pt x="0" y="65481"/>
                  </a:cubicBezTo>
                  <a:cubicBezTo>
                    <a:pt x="0" y="101646"/>
                    <a:pt x="59370" y="130963"/>
                    <a:pt x="132607" y="130963"/>
                  </a:cubicBezTo>
                  <a:cubicBezTo>
                    <a:pt x="205844" y="130963"/>
                    <a:pt x="265214" y="101646"/>
                    <a:pt x="265214" y="65481"/>
                  </a:cubicBezTo>
                  <a:cubicBezTo>
                    <a:pt x="265214" y="29317"/>
                    <a:pt x="205844" y="0"/>
                    <a:pt x="132607" y="0"/>
                  </a:cubicBezTo>
                  <a:close/>
                </a:path>
              </a:pathLst>
            </a:custGeom>
            <a:solidFill>
              <a:srgbClr val="D1CCC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4864" y="50378"/>
              <a:ext cx="215487" cy="68307"/>
            </a:xfrm>
            <a:prstGeom prst="rect">
              <a:avLst/>
            </a:prstGeom>
          </p:spPr>
          <p:txBody>
            <a:bodyPr lIns="60621" tIns="60621" rIns="60621" bIns="60621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424025" y="1576978"/>
            <a:ext cx="1892572" cy="2710715"/>
          </a:xfrm>
          <a:custGeom>
            <a:avLst/>
            <a:gdLst/>
            <a:ahLst/>
            <a:cxnLst/>
            <a:rect l="l" t="t" r="r" b="b"/>
            <a:pathLst>
              <a:path w="1892572" h="2710715">
                <a:moveTo>
                  <a:pt x="0" y="0"/>
                </a:moveTo>
                <a:lnTo>
                  <a:pt x="1892572" y="0"/>
                </a:lnTo>
                <a:lnTo>
                  <a:pt x="1892572" y="2710715"/>
                </a:lnTo>
                <a:lnTo>
                  <a:pt x="0" y="27107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 rot="5400000">
            <a:off x="16316457" y="4829104"/>
            <a:ext cx="774156" cy="910776"/>
            <a:chOff x="0" y="0"/>
            <a:chExt cx="506379" cy="5957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6379" cy="595743"/>
            </a:xfrm>
            <a:custGeom>
              <a:avLst/>
              <a:gdLst/>
              <a:ahLst/>
              <a:cxnLst/>
              <a:rect l="l" t="t" r="r" b="b"/>
              <a:pathLst>
                <a:path w="506379" h="595743">
                  <a:moveTo>
                    <a:pt x="168884" y="576674"/>
                  </a:moveTo>
                  <a:cubicBezTo>
                    <a:pt x="194845" y="588188"/>
                    <a:pt x="224359" y="595743"/>
                    <a:pt x="253326" y="595743"/>
                  </a:cubicBezTo>
                  <a:cubicBezTo>
                    <a:pt x="282294" y="595743"/>
                    <a:pt x="310168" y="589266"/>
                    <a:pt x="335855" y="577752"/>
                  </a:cubicBezTo>
                  <a:cubicBezTo>
                    <a:pt x="336402" y="577393"/>
                    <a:pt x="336949" y="577393"/>
                    <a:pt x="337495" y="577033"/>
                  </a:cubicBezTo>
                  <a:cubicBezTo>
                    <a:pt x="433961" y="530978"/>
                    <a:pt x="505013" y="409364"/>
                    <a:pt x="506379" y="272062"/>
                  </a:cubicBezTo>
                  <a:lnTo>
                    <a:pt x="506379" y="0"/>
                  </a:lnTo>
                  <a:lnTo>
                    <a:pt x="0" y="0"/>
                  </a:lnTo>
                  <a:lnTo>
                    <a:pt x="0" y="271861"/>
                  </a:lnTo>
                  <a:cubicBezTo>
                    <a:pt x="1366" y="410083"/>
                    <a:pt x="71325" y="531698"/>
                    <a:pt x="168884" y="576674"/>
                  </a:cubicBezTo>
                  <a:close/>
                </a:path>
              </a:pathLst>
            </a:custGeom>
            <a:solidFill>
              <a:srgbClr val="D1CCC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506379" cy="449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4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833048" y="2672186"/>
            <a:ext cx="1356931" cy="2710715"/>
          </a:xfrm>
          <a:custGeom>
            <a:avLst/>
            <a:gdLst/>
            <a:ahLst/>
            <a:cxnLst/>
            <a:rect l="l" t="t" r="r" b="b"/>
            <a:pathLst>
              <a:path w="1356931" h="2710715">
                <a:moveTo>
                  <a:pt x="0" y="0"/>
                </a:moveTo>
                <a:lnTo>
                  <a:pt x="1356931" y="0"/>
                </a:lnTo>
                <a:lnTo>
                  <a:pt x="1356931" y="2710715"/>
                </a:lnTo>
                <a:lnTo>
                  <a:pt x="0" y="27107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947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H="1">
            <a:off x="12888848" y="4897414"/>
            <a:ext cx="4260550" cy="2946350"/>
          </a:xfrm>
          <a:custGeom>
            <a:avLst/>
            <a:gdLst/>
            <a:ahLst/>
            <a:cxnLst/>
            <a:rect l="l" t="t" r="r" b="b"/>
            <a:pathLst>
              <a:path w="4260550" h="2946350">
                <a:moveTo>
                  <a:pt x="4260550" y="0"/>
                </a:moveTo>
                <a:lnTo>
                  <a:pt x="0" y="0"/>
                </a:lnTo>
                <a:lnTo>
                  <a:pt x="0" y="2946350"/>
                </a:lnTo>
                <a:lnTo>
                  <a:pt x="4260550" y="2946350"/>
                </a:lnTo>
                <a:lnTo>
                  <a:pt x="426055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36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0794588" y="7327207"/>
            <a:ext cx="1242983" cy="516557"/>
            <a:chOff x="0" y="0"/>
            <a:chExt cx="826360" cy="34341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26360" cy="343418"/>
            </a:xfrm>
            <a:custGeom>
              <a:avLst/>
              <a:gdLst/>
              <a:ahLst/>
              <a:cxnLst/>
              <a:rect l="l" t="t" r="r" b="b"/>
              <a:pathLst>
                <a:path w="826360" h="343418">
                  <a:moveTo>
                    <a:pt x="413180" y="0"/>
                  </a:moveTo>
                  <a:cubicBezTo>
                    <a:pt x="184987" y="0"/>
                    <a:pt x="0" y="76877"/>
                    <a:pt x="0" y="171709"/>
                  </a:cubicBezTo>
                  <a:cubicBezTo>
                    <a:pt x="0" y="266541"/>
                    <a:pt x="184987" y="343418"/>
                    <a:pt x="413180" y="343418"/>
                  </a:cubicBezTo>
                  <a:cubicBezTo>
                    <a:pt x="641373" y="343418"/>
                    <a:pt x="826360" y="266541"/>
                    <a:pt x="826360" y="171709"/>
                  </a:cubicBezTo>
                  <a:cubicBezTo>
                    <a:pt x="826360" y="76877"/>
                    <a:pt x="641373" y="0"/>
                    <a:pt x="413180" y="0"/>
                  </a:cubicBezTo>
                  <a:close/>
                </a:path>
              </a:pathLst>
            </a:custGeom>
            <a:solidFill>
              <a:srgbClr val="D1CCC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7471" y="70295"/>
              <a:ext cx="671418" cy="2409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075248" y="3466559"/>
            <a:ext cx="2003807" cy="5314273"/>
            <a:chOff x="0" y="0"/>
            <a:chExt cx="2671743" cy="7085698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5975379"/>
              <a:ext cx="2671743" cy="1110319"/>
              <a:chOff x="0" y="0"/>
              <a:chExt cx="826360" cy="343418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26360" cy="343418"/>
              </a:xfrm>
              <a:custGeom>
                <a:avLst/>
                <a:gdLst/>
                <a:ahLst/>
                <a:cxnLst/>
                <a:rect l="l" t="t" r="r" b="b"/>
                <a:pathLst>
                  <a:path w="826360" h="343418">
                    <a:moveTo>
                      <a:pt x="413180" y="0"/>
                    </a:moveTo>
                    <a:cubicBezTo>
                      <a:pt x="184987" y="0"/>
                      <a:pt x="0" y="76877"/>
                      <a:pt x="0" y="171709"/>
                    </a:cubicBezTo>
                    <a:cubicBezTo>
                      <a:pt x="0" y="266541"/>
                      <a:pt x="184987" y="343418"/>
                      <a:pt x="413180" y="343418"/>
                    </a:cubicBezTo>
                    <a:cubicBezTo>
                      <a:pt x="641373" y="343418"/>
                      <a:pt x="826360" y="266541"/>
                      <a:pt x="826360" y="171709"/>
                    </a:cubicBezTo>
                    <a:cubicBezTo>
                      <a:pt x="826360" y="76877"/>
                      <a:pt x="641373" y="0"/>
                      <a:pt x="413180" y="0"/>
                    </a:cubicBezTo>
                    <a:close/>
                  </a:path>
                </a:pathLst>
              </a:custGeom>
              <a:solidFill>
                <a:srgbClr val="D1CCC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7471" y="70295"/>
                <a:ext cx="671418" cy="2409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39840" y="0"/>
              <a:ext cx="2531903" cy="6866177"/>
            </a:xfrm>
            <a:custGeom>
              <a:avLst/>
              <a:gdLst/>
              <a:ahLst/>
              <a:cxnLst/>
              <a:rect l="l" t="t" r="r" b="b"/>
              <a:pathLst>
                <a:path w="2531903" h="6866177">
                  <a:moveTo>
                    <a:pt x="0" y="0"/>
                  </a:moveTo>
                  <a:lnTo>
                    <a:pt x="2531903" y="0"/>
                  </a:lnTo>
                  <a:lnTo>
                    <a:pt x="2531903" y="6866177"/>
                  </a:lnTo>
                  <a:lnTo>
                    <a:pt x="0" y="6866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Freeform 24"/>
          <p:cNvSpPr/>
          <p:nvPr/>
        </p:nvSpPr>
        <p:spPr>
          <a:xfrm>
            <a:off x="10681347" y="6173977"/>
            <a:ext cx="1493082" cy="1569600"/>
          </a:xfrm>
          <a:custGeom>
            <a:avLst/>
            <a:gdLst/>
            <a:ahLst/>
            <a:cxnLst/>
            <a:rect l="l" t="t" r="r" b="b"/>
            <a:pathLst>
              <a:path w="1493082" h="1569600">
                <a:moveTo>
                  <a:pt x="0" y="0"/>
                </a:moveTo>
                <a:lnTo>
                  <a:pt x="1493082" y="0"/>
                </a:lnTo>
                <a:lnTo>
                  <a:pt x="1493082" y="1569600"/>
                </a:lnTo>
                <a:lnTo>
                  <a:pt x="0" y="15696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739652" y="3562457"/>
            <a:ext cx="8398063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500" dirty="0">
                <a:solidFill>
                  <a:srgbClr val="42392C"/>
                </a:solidFill>
                <a:latin typeface="Londrina Solid"/>
              </a:rPr>
              <a:t>Listen </a:t>
            </a:r>
          </a:p>
          <a:p>
            <a:pPr algn="ctr"/>
            <a:r>
              <a:rPr lang="en-US" sz="14500" dirty="0">
                <a:solidFill>
                  <a:srgbClr val="42392C"/>
                </a:solidFill>
                <a:latin typeface="Londrina Solid"/>
              </a:rPr>
              <a:t>and chant.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FEB98F0-6DC0-FA8E-4C34-5E99E2F39D37}"/>
              </a:ext>
            </a:extLst>
          </p:cNvPr>
          <p:cNvGrpSpPr/>
          <p:nvPr/>
        </p:nvGrpSpPr>
        <p:grpSpPr>
          <a:xfrm>
            <a:off x="4348527" y="1576978"/>
            <a:ext cx="3048000" cy="1976972"/>
            <a:chOff x="3657600" y="1934593"/>
            <a:chExt cx="3048000" cy="197697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1309A6C-0BA9-AF47-768F-A679582B01B0}"/>
                </a:ext>
              </a:extLst>
            </p:cNvPr>
            <p:cNvSpPr/>
            <p:nvPr/>
          </p:nvSpPr>
          <p:spPr>
            <a:xfrm>
              <a:off x="3657600" y="1943100"/>
              <a:ext cx="3048000" cy="1968465"/>
            </a:xfrm>
            <a:custGeom>
              <a:avLst/>
              <a:gdLst/>
              <a:ahLst/>
              <a:cxnLst/>
              <a:rect l="l" t="t" r="r" b="b"/>
              <a:pathLst>
                <a:path w="776766" h="461823">
                  <a:moveTo>
                    <a:pt x="0" y="0"/>
                  </a:moveTo>
                  <a:lnTo>
                    <a:pt x="776766" y="0"/>
                  </a:lnTo>
                  <a:lnTo>
                    <a:pt x="776766" y="461823"/>
                  </a:lnTo>
                  <a:lnTo>
                    <a:pt x="0" y="461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41BED34-8E41-689B-55DE-CD02907C348E}"/>
                </a:ext>
              </a:extLst>
            </p:cNvPr>
            <p:cNvSpPr/>
            <p:nvPr/>
          </p:nvSpPr>
          <p:spPr>
            <a:xfrm>
              <a:off x="4763745" y="1934593"/>
              <a:ext cx="83570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0" cap="none" spc="0" dirty="0">
                  <a:ln w="0"/>
                  <a:solidFill>
                    <a:schemeClr val="accent5">
                      <a:lumMod val="50000"/>
                    </a:schemeClr>
                  </a:solidFill>
                  <a:latin typeface=".VnVogue" panose="020B7200000000000000" pitchFamily="34" charset="0"/>
                </a:rPr>
                <a:t>2</a:t>
              </a:r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id="{7FA28258-468C-B2FF-5E6E-9BD06F979AC7}"/>
              </a:ext>
            </a:extLst>
          </p:cNvPr>
          <p:cNvGrpSpPr/>
          <p:nvPr/>
        </p:nvGrpSpPr>
        <p:grpSpPr>
          <a:xfrm rot="21020377">
            <a:off x="1603168" y="3390149"/>
            <a:ext cx="1824423" cy="694060"/>
            <a:chOff x="0" y="0"/>
            <a:chExt cx="826360" cy="314370"/>
          </a:xfrm>
        </p:grpSpPr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A44DC44D-B138-29DF-4559-86F1B7D75C2F}"/>
                </a:ext>
              </a:extLst>
            </p:cNvPr>
            <p:cNvSpPr/>
            <p:nvPr/>
          </p:nvSpPr>
          <p:spPr>
            <a:xfrm>
              <a:off x="0" y="0"/>
              <a:ext cx="826360" cy="314370"/>
            </a:xfrm>
            <a:custGeom>
              <a:avLst/>
              <a:gdLst/>
              <a:ahLst/>
              <a:cxnLst/>
              <a:rect l="l" t="t" r="r" b="b"/>
              <a:pathLst>
                <a:path w="826360" h="314370">
                  <a:moveTo>
                    <a:pt x="413180" y="0"/>
                  </a:moveTo>
                  <a:cubicBezTo>
                    <a:pt x="184987" y="0"/>
                    <a:pt x="0" y="70374"/>
                    <a:pt x="0" y="157185"/>
                  </a:cubicBezTo>
                  <a:cubicBezTo>
                    <a:pt x="0" y="243996"/>
                    <a:pt x="184987" y="314370"/>
                    <a:pt x="413180" y="314370"/>
                  </a:cubicBezTo>
                  <a:cubicBezTo>
                    <a:pt x="641373" y="314370"/>
                    <a:pt x="826360" y="243996"/>
                    <a:pt x="826360" y="157185"/>
                  </a:cubicBezTo>
                  <a:cubicBezTo>
                    <a:pt x="826360" y="70374"/>
                    <a:pt x="641373" y="0"/>
                    <a:pt x="413180" y="0"/>
                  </a:cubicBezTo>
                  <a:close/>
                </a:path>
              </a:pathLst>
            </a:custGeom>
            <a:solidFill>
              <a:srgbClr val="D1CCC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4">
              <a:extLst>
                <a:ext uri="{FF2B5EF4-FFF2-40B4-BE49-F238E27FC236}">
                  <a16:creationId xmlns:a16="http://schemas.microsoft.com/office/drawing/2014/main" id="{7CB84DD6-31DF-7F9B-D138-99C1F5F06E74}"/>
                </a:ext>
              </a:extLst>
            </p:cNvPr>
            <p:cNvSpPr txBox="1"/>
            <p:nvPr/>
          </p:nvSpPr>
          <p:spPr>
            <a:xfrm>
              <a:off x="77471" y="67572"/>
              <a:ext cx="671418" cy="217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4"/>
                </a:lnSpc>
              </a:pPr>
              <a:endParaRPr/>
            </a:p>
          </p:txBody>
        </p:sp>
      </p:grpSp>
      <p:sp>
        <p:nvSpPr>
          <p:cNvPr id="30" name="Freeform 25">
            <a:extLst>
              <a:ext uri="{FF2B5EF4-FFF2-40B4-BE49-F238E27FC236}">
                <a16:creationId xmlns:a16="http://schemas.microsoft.com/office/drawing/2014/main" id="{A5838253-D816-30A8-5B46-4492A3A73762}"/>
              </a:ext>
            </a:extLst>
          </p:cNvPr>
          <p:cNvSpPr/>
          <p:nvPr/>
        </p:nvSpPr>
        <p:spPr>
          <a:xfrm rot="481822">
            <a:off x="1544333" y="2487828"/>
            <a:ext cx="1687277" cy="1548076"/>
          </a:xfrm>
          <a:custGeom>
            <a:avLst/>
            <a:gdLst/>
            <a:ahLst/>
            <a:cxnLst/>
            <a:rect l="l" t="t" r="r" b="b"/>
            <a:pathLst>
              <a:path w="1687277" h="1548076">
                <a:moveTo>
                  <a:pt x="0" y="0"/>
                </a:moveTo>
                <a:lnTo>
                  <a:pt x="1687276" y="0"/>
                </a:lnTo>
                <a:lnTo>
                  <a:pt x="1687276" y="1548076"/>
                </a:lnTo>
                <a:lnTo>
                  <a:pt x="0" y="15480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8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16" name="camera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8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3C5DC2A-1EB3-61B6-9276-780AF6075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028700" y="1017234"/>
            <a:ext cx="16230600" cy="8241066"/>
            <a:chOff x="0" y="0"/>
            <a:chExt cx="4085534" cy="2074425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4086804" cy="2073155"/>
            </a:xfrm>
            <a:custGeom>
              <a:avLst/>
              <a:gdLst/>
              <a:ahLst/>
              <a:cxnLst/>
              <a:rect l="l" t="t" r="r" b="b"/>
              <a:pathLst>
                <a:path w="4086804" h="2073155">
                  <a:moveTo>
                    <a:pt x="4075374" y="27940"/>
                  </a:moveTo>
                  <a:cubicBezTo>
                    <a:pt x="4066484" y="24130"/>
                    <a:pt x="4057594" y="21590"/>
                    <a:pt x="4048704" y="21590"/>
                  </a:cubicBezTo>
                  <a:cubicBezTo>
                    <a:pt x="4022034" y="20320"/>
                    <a:pt x="3961677" y="20320"/>
                    <a:pt x="3894765" y="17780"/>
                  </a:cubicBezTo>
                  <a:cubicBezTo>
                    <a:pt x="3741823" y="12700"/>
                    <a:pt x="3592067" y="6350"/>
                    <a:pt x="3439125" y="3810"/>
                  </a:cubicBezTo>
                  <a:cubicBezTo>
                    <a:pt x="3314859" y="1270"/>
                    <a:pt x="3193780" y="3810"/>
                    <a:pt x="3069515" y="2540"/>
                  </a:cubicBezTo>
                  <a:cubicBezTo>
                    <a:pt x="3015348" y="2540"/>
                    <a:pt x="2961181" y="0"/>
                    <a:pt x="2907014" y="2540"/>
                  </a:cubicBezTo>
                  <a:cubicBezTo>
                    <a:pt x="2776376" y="10160"/>
                    <a:pt x="2645738" y="11430"/>
                    <a:pt x="2511914" y="8890"/>
                  </a:cubicBezTo>
                  <a:cubicBezTo>
                    <a:pt x="2445001" y="7620"/>
                    <a:pt x="2378089" y="7620"/>
                    <a:pt x="2311177" y="7620"/>
                  </a:cubicBezTo>
                  <a:cubicBezTo>
                    <a:pt x="2190098" y="7620"/>
                    <a:pt x="2069019" y="7620"/>
                    <a:pt x="1947940" y="6350"/>
                  </a:cubicBezTo>
                  <a:cubicBezTo>
                    <a:pt x="1820488" y="5080"/>
                    <a:pt x="565088" y="2540"/>
                    <a:pt x="440823" y="1270"/>
                  </a:cubicBezTo>
                  <a:cubicBezTo>
                    <a:pt x="338862" y="0"/>
                    <a:pt x="240087" y="1270"/>
                    <a:pt x="138125" y="1270"/>
                  </a:cubicBezTo>
                  <a:cubicBezTo>
                    <a:pt x="68027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30180"/>
                    <a:pt x="16510" y="219304"/>
                    <a:pt x="17780" y="306865"/>
                  </a:cubicBezTo>
                  <a:cubicBezTo>
                    <a:pt x="19050" y="395990"/>
                    <a:pt x="17780" y="485114"/>
                    <a:pt x="16510" y="575802"/>
                  </a:cubicBezTo>
                  <a:cubicBezTo>
                    <a:pt x="15240" y="668053"/>
                    <a:pt x="2540" y="1635913"/>
                    <a:pt x="2540" y="1728164"/>
                  </a:cubicBezTo>
                  <a:cubicBezTo>
                    <a:pt x="2540" y="1818852"/>
                    <a:pt x="1270" y="1909540"/>
                    <a:pt x="0" y="2000228"/>
                  </a:cubicBezTo>
                  <a:cubicBezTo>
                    <a:pt x="0" y="2018545"/>
                    <a:pt x="3810" y="2028705"/>
                    <a:pt x="15240" y="2033785"/>
                  </a:cubicBezTo>
                  <a:cubicBezTo>
                    <a:pt x="22860" y="2037595"/>
                    <a:pt x="31750" y="2040135"/>
                    <a:pt x="40640" y="2041405"/>
                  </a:cubicBezTo>
                  <a:cubicBezTo>
                    <a:pt x="134939" y="2046485"/>
                    <a:pt x="256018" y="2050295"/>
                    <a:pt x="377097" y="2055375"/>
                  </a:cubicBezTo>
                  <a:cubicBezTo>
                    <a:pt x="444009" y="2057915"/>
                    <a:pt x="510921" y="2062995"/>
                    <a:pt x="577833" y="2064265"/>
                  </a:cubicBezTo>
                  <a:cubicBezTo>
                    <a:pt x="689354" y="2066805"/>
                    <a:pt x="1932008" y="2068075"/>
                    <a:pt x="2043528" y="2069345"/>
                  </a:cubicBezTo>
                  <a:cubicBezTo>
                    <a:pt x="2059460" y="2069345"/>
                    <a:pt x="2075391" y="2069345"/>
                    <a:pt x="2091323" y="2069345"/>
                  </a:cubicBezTo>
                  <a:cubicBezTo>
                    <a:pt x="2167794" y="2069345"/>
                    <a:pt x="2247451" y="2068075"/>
                    <a:pt x="2323922" y="2068075"/>
                  </a:cubicBezTo>
                  <a:cubicBezTo>
                    <a:pt x="2413138" y="2068075"/>
                    <a:pt x="2499168" y="2069345"/>
                    <a:pt x="2588384" y="2069345"/>
                  </a:cubicBezTo>
                  <a:cubicBezTo>
                    <a:pt x="2719022" y="2069345"/>
                    <a:pt x="2852847" y="2069345"/>
                    <a:pt x="2983485" y="2069345"/>
                  </a:cubicBezTo>
                  <a:cubicBezTo>
                    <a:pt x="3104564" y="2069345"/>
                    <a:pt x="3225643" y="2070615"/>
                    <a:pt x="3346722" y="2071885"/>
                  </a:cubicBezTo>
                  <a:cubicBezTo>
                    <a:pt x="3400889" y="2071885"/>
                    <a:pt x="3458242" y="2073155"/>
                    <a:pt x="3512409" y="2073155"/>
                  </a:cubicBezTo>
                  <a:cubicBezTo>
                    <a:pt x="3687656" y="2071885"/>
                    <a:pt x="3859716" y="2065535"/>
                    <a:pt x="4025844" y="2065535"/>
                  </a:cubicBezTo>
                  <a:cubicBezTo>
                    <a:pt x="4029654" y="2065535"/>
                    <a:pt x="4034734" y="2062995"/>
                    <a:pt x="4038544" y="2060455"/>
                  </a:cubicBezTo>
                  <a:cubicBezTo>
                    <a:pt x="4043624" y="2056645"/>
                    <a:pt x="4046164" y="2050295"/>
                    <a:pt x="4048704" y="2047755"/>
                  </a:cubicBezTo>
                  <a:cubicBezTo>
                    <a:pt x="4049974" y="1989283"/>
                    <a:pt x="4051244" y="1923612"/>
                    <a:pt x="4052514" y="1857942"/>
                  </a:cubicBezTo>
                  <a:cubicBezTo>
                    <a:pt x="4053784" y="1756308"/>
                    <a:pt x="4063944" y="780631"/>
                    <a:pt x="4065214" y="678998"/>
                  </a:cubicBezTo>
                  <a:cubicBezTo>
                    <a:pt x="4065214" y="618018"/>
                    <a:pt x="4066484" y="557039"/>
                    <a:pt x="4067754" y="496059"/>
                  </a:cubicBezTo>
                  <a:cubicBezTo>
                    <a:pt x="4069024" y="430388"/>
                    <a:pt x="4070294" y="364718"/>
                    <a:pt x="4072834" y="299047"/>
                  </a:cubicBezTo>
                  <a:cubicBezTo>
                    <a:pt x="4074104" y="259958"/>
                    <a:pt x="4074104" y="219304"/>
                    <a:pt x="4079184" y="180215"/>
                  </a:cubicBezTo>
                  <a:cubicBezTo>
                    <a:pt x="4084264" y="133307"/>
                    <a:pt x="4086804" y="87963"/>
                    <a:pt x="4085534" y="44450"/>
                  </a:cubicBezTo>
                  <a:cubicBezTo>
                    <a:pt x="4085534" y="38100"/>
                    <a:pt x="4081724" y="30480"/>
                    <a:pt x="4075374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4">
            <a:extLst>
              <a:ext uri="{FF2B5EF4-FFF2-40B4-BE49-F238E27FC236}">
                <a16:creationId xmlns:a16="http://schemas.microsoft.com/office/drawing/2014/main" id="{2E9ECD9D-720E-D073-E191-C610CE16DA19}"/>
              </a:ext>
            </a:extLst>
          </p:cNvPr>
          <p:cNvSpPr/>
          <p:nvPr/>
        </p:nvSpPr>
        <p:spPr>
          <a:xfrm rot="2633096">
            <a:off x="16662203" y="-131347"/>
            <a:ext cx="1435699" cy="2205905"/>
          </a:xfrm>
          <a:custGeom>
            <a:avLst/>
            <a:gdLst/>
            <a:ahLst/>
            <a:cxnLst/>
            <a:rect l="l" t="t" r="r" b="b"/>
            <a:pathLst>
              <a:path w="1080400" h="1654879">
                <a:moveTo>
                  <a:pt x="0" y="0"/>
                </a:moveTo>
                <a:lnTo>
                  <a:pt x="1080400" y="0"/>
                </a:lnTo>
                <a:lnTo>
                  <a:pt x="1080400" y="1654879"/>
                </a:lnTo>
                <a:lnTo>
                  <a:pt x="0" y="16548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C3665-3940-1A5C-E3D9-C8B02B6C8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1427515"/>
            <a:ext cx="14309730" cy="751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Freeform 19">
            <a:extLst>
              <a:ext uri="{FF2B5EF4-FFF2-40B4-BE49-F238E27FC236}">
                <a16:creationId xmlns:a16="http://schemas.microsoft.com/office/drawing/2014/main" id="{D9CC4687-308E-7512-8A4D-D179E7A320A6}"/>
              </a:ext>
            </a:extLst>
          </p:cNvPr>
          <p:cNvSpPr/>
          <p:nvPr/>
        </p:nvSpPr>
        <p:spPr>
          <a:xfrm>
            <a:off x="252467" y="8177495"/>
            <a:ext cx="2176616" cy="1590110"/>
          </a:xfrm>
          <a:custGeom>
            <a:avLst/>
            <a:gdLst/>
            <a:ahLst/>
            <a:cxnLst/>
            <a:rect l="l" t="t" r="r" b="b"/>
            <a:pathLst>
              <a:path w="1876733" h="1250373">
                <a:moveTo>
                  <a:pt x="0" y="0"/>
                </a:moveTo>
                <a:lnTo>
                  <a:pt x="1876733" y="0"/>
                </a:lnTo>
                <a:lnTo>
                  <a:pt x="1876733" y="1250373"/>
                </a:lnTo>
                <a:lnTo>
                  <a:pt x="0" y="12503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CC86C55F-885C-7BF2-36D2-05A277C1563C}"/>
              </a:ext>
            </a:extLst>
          </p:cNvPr>
          <p:cNvGrpSpPr/>
          <p:nvPr/>
        </p:nvGrpSpPr>
        <p:grpSpPr>
          <a:xfrm>
            <a:off x="3756464" y="308175"/>
            <a:ext cx="10712547" cy="1461227"/>
            <a:chOff x="0" y="0"/>
            <a:chExt cx="2823587" cy="1407009"/>
          </a:xfrm>
        </p:grpSpPr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7E59CA52-B1AE-D01D-5BE8-02BC016CEA49}"/>
                </a:ext>
              </a:extLst>
            </p:cNvPr>
            <p:cNvSpPr/>
            <p:nvPr/>
          </p:nvSpPr>
          <p:spPr>
            <a:xfrm>
              <a:off x="0" y="0"/>
              <a:ext cx="1956041" cy="1407009"/>
            </a:xfrm>
            <a:custGeom>
              <a:avLst/>
              <a:gdLst/>
              <a:ahLst/>
              <a:cxnLst/>
              <a:rect l="l" t="t" r="r" b="b"/>
              <a:pathLst>
                <a:path w="1956041" h="1407009">
                  <a:moveTo>
                    <a:pt x="0" y="0"/>
                  </a:moveTo>
                  <a:lnTo>
                    <a:pt x="1956041" y="0"/>
                  </a:lnTo>
                  <a:lnTo>
                    <a:pt x="1956041" y="1407009"/>
                  </a:lnTo>
                  <a:lnTo>
                    <a:pt x="0" y="1407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r="-111563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FBDAFC95-865D-0859-01F7-4F02ACF48360}"/>
                </a:ext>
              </a:extLst>
            </p:cNvPr>
            <p:cNvSpPr/>
            <p:nvPr/>
          </p:nvSpPr>
          <p:spPr>
            <a:xfrm>
              <a:off x="867546" y="0"/>
              <a:ext cx="1956041" cy="1407009"/>
            </a:xfrm>
            <a:custGeom>
              <a:avLst/>
              <a:gdLst/>
              <a:ahLst/>
              <a:cxnLst/>
              <a:rect l="l" t="t" r="r" b="b"/>
              <a:pathLst>
                <a:path w="1956041" h="1407009">
                  <a:moveTo>
                    <a:pt x="0" y="0"/>
                  </a:moveTo>
                  <a:lnTo>
                    <a:pt x="1956041" y="0"/>
                  </a:lnTo>
                  <a:lnTo>
                    <a:pt x="1956041" y="1407009"/>
                  </a:lnTo>
                  <a:lnTo>
                    <a:pt x="0" y="1407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111563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377324" y="449891"/>
            <a:ext cx="6082922" cy="1088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44"/>
              </a:lnSpc>
            </a:pPr>
            <a:r>
              <a:rPr lang="en-US" sz="6600" dirty="0">
                <a:solidFill>
                  <a:srgbClr val="42392C"/>
                </a:solidFill>
                <a:latin typeface="Londrina Solid"/>
              </a:rPr>
              <a:t>Look and answer.</a:t>
            </a: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02734EB1-89B3-10FC-2825-1C2BD38BB539}"/>
              </a:ext>
            </a:extLst>
          </p:cNvPr>
          <p:cNvSpPr/>
          <p:nvPr/>
        </p:nvSpPr>
        <p:spPr>
          <a:xfrm rot="1067173">
            <a:off x="386290" y="258019"/>
            <a:ext cx="2161120" cy="1901958"/>
          </a:xfrm>
          <a:custGeom>
            <a:avLst/>
            <a:gdLst/>
            <a:ahLst/>
            <a:cxnLst/>
            <a:rect l="l" t="t" r="r" b="b"/>
            <a:pathLst>
              <a:path w="1736690" h="1519826">
                <a:moveTo>
                  <a:pt x="0" y="0"/>
                </a:moveTo>
                <a:lnTo>
                  <a:pt x="1736690" y="0"/>
                </a:lnTo>
                <a:lnTo>
                  <a:pt x="1736690" y="1519826"/>
                </a:lnTo>
                <a:lnTo>
                  <a:pt x="0" y="1519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36">
            <a:extLst>
              <a:ext uri="{FF2B5EF4-FFF2-40B4-BE49-F238E27FC236}">
                <a16:creationId xmlns:a16="http://schemas.microsoft.com/office/drawing/2014/main" id="{A250D732-0141-E90E-8F7F-050F10B46E0C}"/>
              </a:ext>
            </a:extLst>
          </p:cNvPr>
          <p:cNvSpPr/>
          <p:nvPr/>
        </p:nvSpPr>
        <p:spPr>
          <a:xfrm>
            <a:off x="16098094" y="6796903"/>
            <a:ext cx="2133316" cy="3516699"/>
          </a:xfrm>
          <a:custGeom>
            <a:avLst/>
            <a:gdLst/>
            <a:ahLst/>
            <a:cxnLst/>
            <a:rect l="l" t="t" r="r" b="b"/>
            <a:pathLst>
              <a:path w="952055" h="1500374">
                <a:moveTo>
                  <a:pt x="0" y="0"/>
                </a:moveTo>
                <a:lnTo>
                  <a:pt x="952055" y="0"/>
                </a:lnTo>
                <a:lnTo>
                  <a:pt x="952055" y="1500373"/>
                </a:lnTo>
                <a:lnTo>
                  <a:pt x="0" y="15003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C99B0805-AC68-4CAD-8951-AC01EAEAD920}"/>
              </a:ext>
            </a:extLst>
          </p:cNvPr>
          <p:cNvSpPr txBox="1"/>
          <p:nvPr/>
        </p:nvSpPr>
        <p:spPr>
          <a:xfrm>
            <a:off x="1615444" y="3391535"/>
            <a:ext cx="2465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ten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3BD7057-A3A1-4F51-B2BE-EFF63F5B8E85}"/>
              </a:ext>
            </a:extLst>
          </p:cNvPr>
          <p:cNvSpPr txBox="1"/>
          <p:nvPr/>
        </p:nvSpPr>
        <p:spPr>
          <a:xfrm>
            <a:off x="1615443" y="3886533"/>
            <a:ext cx="476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The ten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is near the fence.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9846E16-584A-4FBD-A765-D1F02590DC5E}"/>
              </a:ext>
            </a:extLst>
          </p:cNvPr>
          <p:cNvSpPr txBox="1"/>
          <p:nvPr/>
        </p:nvSpPr>
        <p:spPr>
          <a:xfrm>
            <a:off x="1601067" y="4642805"/>
            <a:ext cx="32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blanke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29B6D55-5AB7-4915-B6C8-3357FB5824F3}"/>
              </a:ext>
            </a:extLst>
          </p:cNvPr>
          <p:cNvSpPr txBox="1"/>
          <p:nvPr/>
        </p:nvSpPr>
        <p:spPr>
          <a:xfrm>
            <a:off x="1601067" y="5144856"/>
            <a:ext cx="515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The blanke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is in the ten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0475854-244D-4F91-A34B-AF459F2C8BD4}"/>
              </a:ext>
            </a:extLst>
          </p:cNvPr>
          <p:cNvSpPr txBox="1"/>
          <p:nvPr/>
        </p:nvSpPr>
        <p:spPr>
          <a:xfrm>
            <a:off x="1615443" y="5856229"/>
            <a:ext cx="2997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teapo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FD982F7-D329-4ADA-B34C-A7B2C1AFB4B4}"/>
              </a:ext>
            </a:extLst>
          </p:cNvPr>
          <p:cNvSpPr txBox="1"/>
          <p:nvPr/>
        </p:nvSpPr>
        <p:spPr>
          <a:xfrm>
            <a:off x="1600201" y="6370244"/>
            <a:ext cx="473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797D3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The teapo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1797D3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is on the table.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3C5DC2A-1EB3-61B6-9276-780AF60759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028700" y="1017234"/>
            <a:ext cx="16230600" cy="8241066"/>
            <a:chOff x="0" y="0"/>
            <a:chExt cx="4085534" cy="2074425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4086804" cy="2073155"/>
            </a:xfrm>
            <a:custGeom>
              <a:avLst/>
              <a:gdLst/>
              <a:ahLst/>
              <a:cxnLst/>
              <a:rect l="l" t="t" r="r" b="b"/>
              <a:pathLst>
                <a:path w="4086804" h="2073155">
                  <a:moveTo>
                    <a:pt x="4075374" y="27940"/>
                  </a:moveTo>
                  <a:cubicBezTo>
                    <a:pt x="4066484" y="24130"/>
                    <a:pt x="4057594" y="21590"/>
                    <a:pt x="4048704" y="21590"/>
                  </a:cubicBezTo>
                  <a:cubicBezTo>
                    <a:pt x="4022034" y="20320"/>
                    <a:pt x="3961677" y="20320"/>
                    <a:pt x="3894765" y="17780"/>
                  </a:cubicBezTo>
                  <a:cubicBezTo>
                    <a:pt x="3741823" y="12700"/>
                    <a:pt x="3592067" y="6350"/>
                    <a:pt x="3439125" y="3810"/>
                  </a:cubicBezTo>
                  <a:cubicBezTo>
                    <a:pt x="3314859" y="1270"/>
                    <a:pt x="3193780" y="3810"/>
                    <a:pt x="3069515" y="2540"/>
                  </a:cubicBezTo>
                  <a:cubicBezTo>
                    <a:pt x="3015348" y="2540"/>
                    <a:pt x="2961181" y="0"/>
                    <a:pt x="2907014" y="2540"/>
                  </a:cubicBezTo>
                  <a:cubicBezTo>
                    <a:pt x="2776376" y="10160"/>
                    <a:pt x="2645738" y="11430"/>
                    <a:pt x="2511914" y="8890"/>
                  </a:cubicBezTo>
                  <a:cubicBezTo>
                    <a:pt x="2445001" y="7620"/>
                    <a:pt x="2378089" y="7620"/>
                    <a:pt x="2311177" y="7620"/>
                  </a:cubicBezTo>
                  <a:cubicBezTo>
                    <a:pt x="2190098" y="7620"/>
                    <a:pt x="2069019" y="7620"/>
                    <a:pt x="1947940" y="6350"/>
                  </a:cubicBezTo>
                  <a:cubicBezTo>
                    <a:pt x="1820488" y="5080"/>
                    <a:pt x="565088" y="2540"/>
                    <a:pt x="440823" y="1270"/>
                  </a:cubicBezTo>
                  <a:cubicBezTo>
                    <a:pt x="338862" y="0"/>
                    <a:pt x="240087" y="1270"/>
                    <a:pt x="138125" y="1270"/>
                  </a:cubicBezTo>
                  <a:cubicBezTo>
                    <a:pt x="68027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30180"/>
                    <a:pt x="16510" y="219304"/>
                    <a:pt x="17780" y="306865"/>
                  </a:cubicBezTo>
                  <a:cubicBezTo>
                    <a:pt x="19050" y="395990"/>
                    <a:pt x="17780" y="485114"/>
                    <a:pt x="16510" y="575802"/>
                  </a:cubicBezTo>
                  <a:cubicBezTo>
                    <a:pt x="15240" y="668053"/>
                    <a:pt x="2540" y="1635913"/>
                    <a:pt x="2540" y="1728164"/>
                  </a:cubicBezTo>
                  <a:cubicBezTo>
                    <a:pt x="2540" y="1818852"/>
                    <a:pt x="1270" y="1909540"/>
                    <a:pt x="0" y="2000228"/>
                  </a:cubicBezTo>
                  <a:cubicBezTo>
                    <a:pt x="0" y="2018545"/>
                    <a:pt x="3810" y="2028705"/>
                    <a:pt x="15240" y="2033785"/>
                  </a:cubicBezTo>
                  <a:cubicBezTo>
                    <a:pt x="22860" y="2037595"/>
                    <a:pt x="31750" y="2040135"/>
                    <a:pt x="40640" y="2041405"/>
                  </a:cubicBezTo>
                  <a:cubicBezTo>
                    <a:pt x="134939" y="2046485"/>
                    <a:pt x="256018" y="2050295"/>
                    <a:pt x="377097" y="2055375"/>
                  </a:cubicBezTo>
                  <a:cubicBezTo>
                    <a:pt x="444009" y="2057915"/>
                    <a:pt x="510921" y="2062995"/>
                    <a:pt x="577833" y="2064265"/>
                  </a:cubicBezTo>
                  <a:cubicBezTo>
                    <a:pt x="689354" y="2066805"/>
                    <a:pt x="1932008" y="2068075"/>
                    <a:pt x="2043528" y="2069345"/>
                  </a:cubicBezTo>
                  <a:cubicBezTo>
                    <a:pt x="2059460" y="2069345"/>
                    <a:pt x="2075391" y="2069345"/>
                    <a:pt x="2091323" y="2069345"/>
                  </a:cubicBezTo>
                  <a:cubicBezTo>
                    <a:pt x="2167794" y="2069345"/>
                    <a:pt x="2247451" y="2068075"/>
                    <a:pt x="2323922" y="2068075"/>
                  </a:cubicBezTo>
                  <a:cubicBezTo>
                    <a:pt x="2413138" y="2068075"/>
                    <a:pt x="2499168" y="2069345"/>
                    <a:pt x="2588384" y="2069345"/>
                  </a:cubicBezTo>
                  <a:cubicBezTo>
                    <a:pt x="2719022" y="2069345"/>
                    <a:pt x="2852847" y="2069345"/>
                    <a:pt x="2983485" y="2069345"/>
                  </a:cubicBezTo>
                  <a:cubicBezTo>
                    <a:pt x="3104564" y="2069345"/>
                    <a:pt x="3225643" y="2070615"/>
                    <a:pt x="3346722" y="2071885"/>
                  </a:cubicBezTo>
                  <a:cubicBezTo>
                    <a:pt x="3400889" y="2071885"/>
                    <a:pt x="3458242" y="2073155"/>
                    <a:pt x="3512409" y="2073155"/>
                  </a:cubicBezTo>
                  <a:cubicBezTo>
                    <a:pt x="3687656" y="2071885"/>
                    <a:pt x="3859716" y="2065535"/>
                    <a:pt x="4025844" y="2065535"/>
                  </a:cubicBezTo>
                  <a:cubicBezTo>
                    <a:pt x="4029654" y="2065535"/>
                    <a:pt x="4034734" y="2062995"/>
                    <a:pt x="4038544" y="2060455"/>
                  </a:cubicBezTo>
                  <a:cubicBezTo>
                    <a:pt x="4043624" y="2056645"/>
                    <a:pt x="4046164" y="2050295"/>
                    <a:pt x="4048704" y="2047755"/>
                  </a:cubicBezTo>
                  <a:cubicBezTo>
                    <a:pt x="4049974" y="1989283"/>
                    <a:pt x="4051244" y="1923612"/>
                    <a:pt x="4052514" y="1857942"/>
                  </a:cubicBezTo>
                  <a:cubicBezTo>
                    <a:pt x="4053784" y="1756308"/>
                    <a:pt x="4063944" y="780631"/>
                    <a:pt x="4065214" y="678998"/>
                  </a:cubicBezTo>
                  <a:cubicBezTo>
                    <a:pt x="4065214" y="618018"/>
                    <a:pt x="4066484" y="557039"/>
                    <a:pt x="4067754" y="496059"/>
                  </a:cubicBezTo>
                  <a:cubicBezTo>
                    <a:pt x="4069024" y="430388"/>
                    <a:pt x="4070294" y="364718"/>
                    <a:pt x="4072834" y="299047"/>
                  </a:cubicBezTo>
                  <a:cubicBezTo>
                    <a:pt x="4074104" y="259958"/>
                    <a:pt x="4074104" y="219304"/>
                    <a:pt x="4079184" y="180215"/>
                  </a:cubicBezTo>
                  <a:cubicBezTo>
                    <a:pt x="4084264" y="133307"/>
                    <a:pt x="4086804" y="87963"/>
                    <a:pt x="4085534" y="44450"/>
                  </a:cubicBezTo>
                  <a:cubicBezTo>
                    <a:pt x="4085534" y="38100"/>
                    <a:pt x="4081724" y="30480"/>
                    <a:pt x="4075374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4" name="Track 087">
            <a:hlinkClick r:id="" action="ppaction://media"/>
            <a:extLst>
              <a:ext uri="{FF2B5EF4-FFF2-40B4-BE49-F238E27FC236}">
                <a16:creationId xmlns:a16="http://schemas.microsoft.com/office/drawing/2014/main" id="{A1124578-3391-464B-9337-DF42B819067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400" end="30437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240761" y="524826"/>
            <a:ext cx="487363" cy="487363"/>
          </a:xfrm>
          <a:prstGeom prst="rect">
            <a:avLst/>
          </a:prstGeom>
        </p:spPr>
      </p:pic>
      <p:pic>
        <p:nvPicPr>
          <p:cNvPr id="75" name="Track 087">
            <a:hlinkClick r:id="" action="ppaction://media"/>
            <a:extLst>
              <a:ext uri="{FF2B5EF4-FFF2-40B4-BE49-F238E27FC236}">
                <a16:creationId xmlns:a16="http://schemas.microsoft.com/office/drawing/2014/main" id="{EC9DB069-50C7-4A29-8244-8FBBA53CD0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500" end="26237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276943" y="1140510"/>
            <a:ext cx="487363" cy="487363"/>
          </a:xfrm>
          <a:prstGeom prst="rect">
            <a:avLst/>
          </a:prstGeom>
        </p:spPr>
      </p:pic>
      <p:pic>
        <p:nvPicPr>
          <p:cNvPr id="76" name="Track 087">
            <a:hlinkClick r:id="" action="ppaction://media"/>
            <a:extLst>
              <a:ext uri="{FF2B5EF4-FFF2-40B4-BE49-F238E27FC236}">
                <a16:creationId xmlns:a16="http://schemas.microsoft.com/office/drawing/2014/main" id="{E707EDCB-B018-44E3-A0F6-0EC464DA2E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100" end="21437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284907" y="1756194"/>
            <a:ext cx="487363" cy="487363"/>
          </a:xfrm>
          <a:prstGeom prst="rect">
            <a:avLst/>
          </a:prstGeom>
        </p:spPr>
      </p:pic>
      <p:pic>
        <p:nvPicPr>
          <p:cNvPr id="77" name="Track 087">
            <a:hlinkClick r:id="" action="ppaction://media"/>
            <a:extLst>
              <a:ext uri="{FF2B5EF4-FFF2-40B4-BE49-F238E27FC236}">
                <a16:creationId xmlns:a16="http://schemas.microsoft.com/office/drawing/2014/main" id="{EA577CD2-6B72-465D-ACDC-AFE6DAB8BEF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200" end="17437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321089" y="2371878"/>
            <a:ext cx="487363" cy="487363"/>
          </a:xfrm>
          <a:prstGeom prst="rect">
            <a:avLst/>
          </a:prstGeom>
        </p:spPr>
      </p:pic>
      <p:pic>
        <p:nvPicPr>
          <p:cNvPr id="78" name="Track 087">
            <a:hlinkClick r:id="" action="ppaction://media"/>
            <a:extLst>
              <a:ext uri="{FF2B5EF4-FFF2-40B4-BE49-F238E27FC236}">
                <a16:creationId xmlns:a16="http://schemas.microsoft.com/office/drawing/2014/main" id="{DDCA6104-D939-4F15-B576-CEDD62EAA8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800" end="12637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321089" y="2949241"/>
            <a:ext cx="487363" cy="48736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F1A4BC8-B236-A5BD-7904-1B7691624A68}"/>
              </a:ext>
            </a:extLst>
          </p:cNvPr>
          <p:cNvGrpSpPr/>
          <p:nvPr/>
        </p:nvGrpSpPr>
        <p:grpSpPr>
          <a:xfrm>
            <a:off x="1216484" y="1257300"/>
            <a:ext cx="15699916" cy="7696200"/>
            <a:chOff x="1122593" y="1756195"/>
            <a:chExt cx="16042815" cy="750639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F8C3665-3940-1A5C-E3D9-C8B02B6C8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6146"/>
            <a:stretch/>
          </p:blipFill>
          <p:spPr>
            <a:xfrm>
              <a:off x="1122593" y="1756195"/>
              <a:ext cx="16042815" cy="75063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82DDA2-C65E-841F-60E9-C7127C70C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05131" y="7837343"/>
              <a:ext cx="478437" cy="35882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C8469A-4320-A925-B4FC-5B6B45B0D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41370" y="5959853"/>
              <a:ext cx="642198" cy="438293"/>
            </a:xfrm>
            <a:prstGeom prst="rect">
              <a:avLst/>
            </a:prstGeom>
          </p:spPr>
        </p:pic>
      </p:grpSp>
      <p:pic>
        <p:nvPicPr>
          <p:cNvPr id="79" name="Track 087">
            <a:hlinkClick r:id="" action="ppaction://media"/>
            <a:extLst>
              <a:ext uri="{FF2B5EF4-FFF2-40B4-BE49-F238E27FC236}">
                <a16:creationId xmlns:a16="http://schemas.microsoft.com/office/drawing/2014/main" id="{CCBA25A2-2A67-4FB9-BAFD-B98CF6C0015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900" end="8437.5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357271" y="3564925"/>
            <a:ext cx="487363" cy="48736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B07CCE31-AB85-481A-BFD2-BF5803B4C2CD}"/>
              </a:ext>
            </a:extLst>
          </p:cNvPr>
          <p:cNvSpPr txBox="1"/>
          <p:nvPr/>
        </p:nvSpPr>
        <p:spPr>
          <a:xfrm>
            <a:off x="1615443" y="3390900"/>
            <a:ext cx="255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, ten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45A2305-120B-406E-9D6F-0CBD5E5ABDAF}"/>
              </a:ext>
            </a:extLst>
          </p:cNvPr>
          <p:cNvSpPr txBox="1"/>
          <p:nvPr/>
        </p:nvSpPr>
        <p:spPr>
          <a:xfrm>
            <a:off x="1615443" y="3392961"/>
            <a:ext cx="246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ten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868E3CC-DBBE-4010-8933-52154AF744CF}"/>
              </a:ext>
            </a:extLst>
          </p:cNvPr>
          <p:cNvSpPr txBox="1"/>
          <p:nvPr/>
        </p:nvSpPr>
        <p:spPr>
          <a:xfrm>
            <a:off x="1615443" y="3390900"/>
            <a:ext cx="246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, ten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C83AF8-4DF1-4190-B10D-7DC3062F2780}"/>
              </a:ext>
            </a:extLst>
          </p:cNvPr>
          <p:cNvSpPr txBox="1"/>
          <p:nvPr/>
        </p:nvSpPr>
        <p:spPr>
          <a:xfrm>
            <a:off x="1615444" y="3885008"/>
            <a:ext cx="476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The ten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 is near the fence.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AE27A88-2691-4155-BE6D-931B62AC601D}"/>
              </a:ext>
            </a:extLst>
          </p:cNvPr>
          <p:cNvSpPr txBox="1"/>
          <p:nvPr/>
        </p:nvSpPr>
        <p:spPr>
          <a:xfrm>
            <a:off x="1615442" y="3885008"/>
            <a:ext cx="476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The ten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is near the fence.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75C8AE5-3A4A-4EF5-AB63-A95C7CB1B185}"/>
              </a:ext>
            </a:extLst>
          </p:cNvPr>
          <p:cNvSpPr txBox="1"/>
          <p:nvPr/>
        </p:nvSpPr>
        <p:spPr>
          <a:xfrm>
            <a:off x="1615442" y="3885008"/>
            <a:ext cx="468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The ten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 is near the fence.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6C89B67-729D-4108-BC69-FBA8AF7D73F0}"/>
              </a:ext>
            </a:extLst>
          </p:cNvPr>
          <p:cNvSpPr txBox="1"/>
          <p:nvPr/>
        </p:nvSpPr>
        <p:spPr>
          <a:xfrm>
            <a:off x="1601067" y="4643747"/>
            <a:ext cx="330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, blanke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BE44FA3-1A2B-41C1-955E-2C1E80B543F5}"/>
              </a:ext>
            </a:extLst>
          </p:cNvPr>
          <p:cNvSpPr txBox="1"/>
          <p:nvPr/>
        </p:nvSpPr>
        <p:spPr>
          <a:xfrm>
            <a:off x="1602205" y="4641024"/>
            <a:ext cx="329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blanke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2FCEC2E-F4B7-42DD-AFE6-8A4FEC55EC98}"/>
              </a:ext>
            </a:extLst>
          </p:cNvPr>
          <p:cNvSpPr txBox="1"/>
          <p:nvPr/>
        </p:nvSpPr>
        <p:spPr>
          <a:xfrm>
            <a:off x="1601067" y="4640468"/>
            <a:ext cx="32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, blanke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BC664E-ECBF-4DC6-8C6F-71C3D69F26BB}"/>
              </a:ext>
            </a:extLst>
          </p:cNvPr>
          <p:cNvSpPr txBox="1"/>
          <p:nvPr/>
        </p:nvSpPr>
        <p:spPr>
          <a:xfrm>
            <a:off x="1601066" y="5142323"/>
            <a:ext cx="528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The blanke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 is in the ten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5F335D5-41C3-4D03-824F-B2E63D5B8F66}"/>
              </a:ext>
            </a:extLst>
          </p:cNvPr>
          <p:cNvSpPr txBox="1"/>
          <p:nvPr/>
        </p:nvSpPr>
        <p:spPr>
          <a:xfrm>
            <a:off x="1601066" y="5143034"/>
            <a:ext cx="515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The blanke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is in the ten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C138970-CEA6-48B3-A0B0-63E39470FFB8}"/>
              </a:ext>
            </a:extLst>
          </p:cNvPr>
          <p:cNvSpPr txBox="1"/>
          <p:nvPr/>
        </p:nvSpPr>
        <p:spPr>
          <a:xfrm>
            <a:off x="1601066" y="5143734"/>
            <a:ext cx="503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The blanke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 is in the ten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B394060-22AA-4788-AE25-885855910832}"/>
              </a:ext>
            </a:extLst>
          </p:cNvPr>
          <p:cNvSpPr txBox="1"/>
          <p:nvPr/>
        </p:nvSpPr>
        <p:spPr>
          <a:xfrm>
            <a:off x="1615443" y="5856222"/>
            <a:ext cx="302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, teapo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784301C-DC5A-4303-9D42-0EB35EAD8988}"/>
              </a:ext>
            </a:extLst>
          </p:cNvPr>
          <p:cNvSpPr txBox="1"/>
          <p:nvPr/>
        </p:nvSpPr>
        <p:spPr>
          <a:xfrm>
            <a:off x="1615442" y="5856229"/>
            <a:ext cx="285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-US" sz="2800" dirty="0"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teapo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008DCF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DD6B409-C802-4611-AA3D-7D23DBB7F4E3}"/>
              </a:ext>
            </a:extLst>
          </p:cNvPr>
          <p:cNvSpPr txBox="1"/>
          <p:nvPr/>
        </p:nvSpPr>
        <p:spPr>
          <a:xfrm>
            <a:off x="1615442" y="5856222"/>
            <a:ext cx="2997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, teapo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93F120C-4121-43EC-BD1B-19960AAF2B13}"/>
              </a:ext>
            </a:extLst>
          </p:cNvPr>
          <p:cNvSpPr txBox="1"/>
          <p:nvPr/>
        </p:nvSpPr>
        <p:spPr>
          <a:xfrm>
            <a:off x="1601066" y="6370373"/>
            <a:ext cx="468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The teapo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 is on the table.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BDAACAB-815E-42B9-94AE-9C5E37EEE0C8}"/>
              </a:ext>
            </a:extLst>
          </p:cNvPr>
          <p:cNvSpPr txBox="1"/>
          <p:nvPr/>
        </p:nvSpPr>
        <p:spPr>
          <a:xfrm>
            <a:off x="1600200" y="6370737"/>
            <a:ext cx="470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797D3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The teapo</a:t>
            </a:r>
            <a:r>
              <a:rPr lang="en-US" sz="2800" dirty="0">
                <a:solidFill>
                  <a:srgbClr val="FF0000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t</a:t>
            </a:r>
            <a:r>
              <a:rPr lang="en-US" sz="2800" dirty="0">
                <a:solidFill>
                  <a:srgbClr val="1797D3"/>
                </a:solidFill>
                <a:effectLst>
                  <a:glow rad="165100">
                    <a:schemeClr val="bg1"/>
                  </a:glow>
                </a:effectLst>
                <a:latin typeface="Comic Sans MS" panose="030F0702030302020204" pitchFamily="66" charset="0"/>
              </a:rPr>
              <a:t> is on the table.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A4C3D42-0FCA-45E9-B659-FCDFD5D6E294}"/>
              </a:ext>
            </a:extLst>
          </p:cNvPr>
          <p:cNvSpPr txBox="1"/>
          <p:nvPr/>
        </p:nvSpPr>
        <p:spPr>
          <a:xfrm>
            <a:off x="1601065" y="6370244"/>
            <a:ext cx="4685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The teapo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2800" dirty="0">
                <a:latin typeface="Comic Sans MS" panose="030F0702030302020204" pitchFamily="66" charset="0"/>
              </a:rPr>
              <a:t> is on the table.</a:t>
            </a:r>
          </a:p>
        </p:txBody>
      </p:sp>
      <p:pic>
        <p:nvPicPr>
          <p:cNvPr id="10" name="Track 087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137682" y="8175751"/>
            <a:ext cx="1590110" cy="159011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pSp>
        <p:nvGrpSpPr>
          <p:cNvPr id="34" name="Group 9">
            <a:extLst>
              <a:ext uri="{FF2B5EF4-FFF2-40B4-BE49-F238E27FC236}">
                <a16:creationId xmlns:a16="http://schemas.microsoft.com/office/drawing/2014/main" id="{CC86C55F-885C-7BF2-36D2-05A277C1563C}"/>
              </a:ext>
            </a:extLst>
          </p:cNvPr>
          <p:cNvGrpSpPr/>
          <p:nvPr/>
        </p:nvGrpSpPr>
        <p:grpSpPr>
          <a:xfrm>
            <a:off x="3092704" y="439216"/>
            <a:ext cx="10712547" cy="1461227"/>
            <a:chOff x="0" y="0"/>
            <a:chExt cx="2823587" cy="1407009"/>
          </a:xfrm>
        </p:grpSpPr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7E59CA52-B1AE-D01D-5BE8-02BC016CEA49}"/>
                </a:ext>
              </a:extLst>
            </p:cNvPr>
            <p:cNvSpPr/>
            <p:nvPr/>
          </p:nvSpPr>
          <p:spPr>
            <a:xfrm>
              <a:off x="0" y="0"/>
              <a:ext cx="1956041" cy="1407009"/>
            </a:xfrm>
            <a:custGeom>
              <a:avLst/>
              <a:gdLst/>
              <a:ahLst/>
              <a:cxnLst/>
              <a:rect l="l" t="t" r="r" b="b"/>
              <a:pathLst>
                <a:path w="1956041" h="1407009">
                  <a:moveTo>
                    <a:pt x="0" y="0"/>
                  </a:moveTo>
                  <a:lnTo>
                    <a:pt x="1956041" y="0"/>
                  </a:lnTo>
                  <a:lnTo>
                    <a:pt x="1956041" y="1407009"/>
                  </a:lnTo>
                  <a:lnTo>
                    <a:pt x="0" y="1407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r="-111563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FBDAFC95-865D-0859-01F7-4F02ACF48360}"/>
                </a:ext>
              </a:extLst>
            </p:cNvPr>
            <p:cNvSpPr/>
            <p:nvPr/>
          </p:nvSpPr>
          <p:spPr>
            <a:xfrm>
              <a:off x="867546" y="0"/>
              <a:ext cx="1956041" cy="1407009"/>
            </a:xfrm>
            <a:custGeom>
              <a:avLst/>
              <a:gdLst/>
              <a:ahLst/>
              <a:cxnLst/>
              <a:rect l="l" t="t" r="r" b="b"/>
              <a:pathLst>
                <a:path w="1956041" h="1407009">
                  <a:moveTo>
                    <a:pt x="0" y="0"/>
                  </a:moveTo>
                  <a:lnTo>
                    <a:pt x="1956041" y="0"/>
                  </a:lnTo>
                  <a:lnTo>
                    <a:pt x="1956041" y="1407009"/>
                  </a:lnTo>
                  <a:lnTo>
                    <a:pt x="0" y="1407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-111563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454558" y="494538"/>
            <a:ext cx="6082922" cy="1088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44"/>
              </a:lnSpc>
            </a:pPr>
            <a:r>
              <a:rPr lang="en-US" sz="6600" dirty="0">
                <a:solidFill>
                  <a:srgbClr val="42392C"/>
                </a:solidFill>
                <a:latin typeface="Londrina Solid"/>
              </a:rPr>
              <a:t>Listen and chant.</a:t>
            </a:r>
          </a:p>
        </p:txBody>
      </p:sp>
      <p:sp>
        <p:nvSpPr>
          <p:cNvPr id="32" name="Freeform 4">
            <a:extLst>
              <a:ext uri="{FF2B5EF4-FFF2-40B4-BE49-F238E27FC236}">
                <a16:creationId xmlns:a16="http://schemas.microsoft.com/office/drawing/2014/main" id="{2E9ECD9D-720E-D073-E191-C610CE16DA19}"/>
              </a:ext>
            </a:extLst>
          </p:cNvPr>
          <p:cNvSpPr/>
          <p:nvPr/>
        </p:nvSpPr>
        <p:spPr>
          <a:xfrm rot="2633096">
            <a:off x="16977699" y="238436"/>
            <a:ext cx="1080400" cy="1654879"/>
          </a:xfrm>
          <a:custGeom>
            <a:avLst/>
            <a:gdLst/>
            <a:ahLst/>
            <a:cxnLst/>
            <a:rect l="l" t="t" r="r" b="b"/>
            <a:pathLst>
              <a:path w="1080400" h="1654879">
                <a:moveTo>
                  <a:pt x="0" y="0"/>
                </a:moveTo>
                <a:lnTo>
                  <a:pt x="1080400" y="0"/>
                </a:lnTo>
                <a:lnTo>
                  <a:pt x="1080400" y="1654879"/>
                </a:lnTo>
                <a:lnTo>
                  <a:pt x="0" y="16548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02734EB1-89B3-10FC-2825-1C2BD38BB539}"/>
              </a:ext>
            </a:extLst>
          </p:cNvPr>
          <p:cNvSpPr/>
          <p:nvPr/>
        </p:nvSpPr>
        <p:spPr>
          <a:xfrm rot="1652319">
            <a:off x="15081866" y="201508"/>
            <a:ext cx="1736690" cy="1519826"/>
          </a:xfrm>
          <a:custGeom>
            <a:avLst/>
            <a:gdLst/>
            <a:ahLst/>
            <a:cxnLst/>
            <a:rect l="l" t="t" r="r" b="b"/>
            <a:pathLst>
              <a:path w="1736690" h="1519826">
                <a:moveTo>
                  <a:pt x="0" y="0"/>
                </a:moveTo>
                <a:lnTo>
                  <a:pt x="1736690" y="0"/>
                </a:lnTo>
                <a:lnTo>
                  <a:pt x="1736690" y="1519826"/>
                </a:lnTo>
                <a:lnTo>
                  <a:pt x="0" y="15198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19">
            <a:extLst>
              <a:ext uri="{FF2B5EF4-FFF2-40B4-BE49-F238E27FC236}">
                <a16:creationId xmlns:a16="http://schemas.microsoft.com/office/drawing/2014/main" id="{D9CC4687-308E-7512-8A4D-D179E7A320A6}"/>
              </a:ext>
            </a:extLst>
          </p:cNvPr>
          <p:cNvSpPr/>
          <p:nvPr/>
        </p:nvSpPr>
        <p:spPr>
          <a:xfrm>
            <a:off x="304800" y="8601628"/>
            <a:ext cx="2176616" cy="1590110"/>
          </a:xfrm>
          <a:custGeom>
            <a:avLst/>
            <a:gdLst/>
            <a:ahLst/>
            <a:cxnLst/>
            <a:rect l="l" t="t" r="r" b="b"/>
            <a:pathLst>
              <a:path w="1876733" h="1250373">
                <a:moveTo>
                  <a:pt x="0" y="0"/>
                </a:moveTo>
                <a:lnTo>
                  <a:pt x="1876733" y="0"/>
                </a:lnTo>
                <a:lnTo>
                  <a:pt x="1876733" y="1250373"/>
                </a:lnTo>
                <a:lnTo>
                  <a:pt x="0" y="12503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9301DF-C26D-1961-6D89-DA29CA78D7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07487" y="3485479"/>
            <a:ext cx="714502" cy="48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00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500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700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00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5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800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0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900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9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34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2" grpId="0"/>
      <p:bldP spid="82" grpId="1"/>
      <p:bldP spid="83" grpId="0"/>
      <p:bldP spid="83" grpId="1"/>
      <p:bldP spid="86" grpId="0"/>
      <p:bldP spid="86" grpId="1"/>
      <p:bldP spid="87" grpId="0"/>
      <p:bldP spid="87" grpId="1"/>
      <p:bldP spid="90" grpId="0"/>
      <p:bldP spid="90" grpId="1"/>
      <p:bldP spid="91" grpId="0"/>
      <p:bldP spid="91" grpId="1"/>
      <p:bldP spid="94" grpId="0"/>
      <p:bldP spid="94" grpId="1"/>
      <p:bldP spid="95" grpId="0"/>
      <p:bldP spid="95" grpId="1"/>
      <p:bldP spid="98" grpId="0"/>
      <p:bldP spid="98" grpId="1"/>
      <p:bldP spid="99" grpId="0"/>
      <p:bldP spid="99" grpId="1"/>
      <p:bldP spid="102" grpId="0"/>
      <p:bldP spid="102" grpId="1"/>
      <p:bldP spid="103" grpId="0"/>
      <p:bldP spid="10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231</Words>
  <Application>Microsoft Office PowerPoint</Application>
  <PresentationFormat>Tùy chỉnh</PresentationFormat>
  <Paragraphs>55</Paragraphs>
  <Slides>5</Slides>
  <Notes>3</Notes>
  <HiddenSlides>0</HiddenSlides>
  <MMClips>7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</vt:i4>
      </vt:variant>
    </vt:vector>
  </HeadingPairs>
  <TitlesOfParts>
    <vt:vector size="16" baseType="lpstr">
      <vt:lpstr>.VnVogue</vt:lpstr>
      <vt:lpstr>Comic Sans MS</vt:lpstr>
      <vt:lpstr>Berlin Sans FB Demi</vt:lpstr>
      <vt:lpstr>Calibri</vt:lpstr>
      <vt:lpstr>Kollektif</vt:lpstr>
      <vt:lpstr>Aptos</vt:lpstr>
      <vt:lpstr>Arial</vt:lpstr>
      <vt:lpstr>Times New Roman</vt:lpstr>
      <vt:lpstr>Berlin Sans FB</vt:lpstr>
      <vt:lpstr>Londrina Solid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TRANGNHD</dc:creator>
  <cp:lastModifiedBy>Hi</cp:lastModifiedBy>
  <cp:revision>16</cp:revision>
  <dcterms:created xsi:type="dcterms:W3CDTF">2006-08-16T00:00:00Z</dcterms:created>
  <dcterms:modified xsi:type="dcterms:W3CDTF">2026-05-04T07:12:37Z</dcterms:modified>
  <dc:identifier>DAGGAZkXvQw</dc:identifier>
</cp:coreProperties>
</file>