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"/>
  </p:notesMasterIdLst>
  <p:sldIdLst>
    <p:sldId id="256" r:id="rId2"/>
    <p:sldId id="481" r:id="rId3"/>
    <p:sldId id="536" r:id="rId4"/>
    <p:sldId id="537" r:id="rId5"/>
    <p:sldId id="538" r:id="rId6"/>
  </p:sldIdLst>
  <p:sldSz cx="18288000" cy="10287000"/>
  <p:notesSz cx="6858000" cy="9144000"/>
  <p:embeddedFontLst>
    <p:embeddedFont>
      <p:font typeface="Berlin Sans FB" panose="020E0602020502020306" pitchFamily="34" charset="0"/>
      <p:regular r:id="rId8"/>
      <p:bold r:id="rId9"/>
    </p:embeddedFont>
    <p:embeddedFont>
      <p:font typeface="Kollektif Bold" panose="020B0604020202020204" charset="0"/>
      <p:regular r:id="rId10"/>
    </p:embeddedFont>
    <p:embeddedFont>
      <p:font typeface="Londrina Solid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4" autoAdjust="0"/>
    <p:restoredTop sz="80392" autoAdjust="0"/>
  </p:normalViewPr>
  <p:slideViewPr>
    <p:cSldViewPr>
      <p:cViewPr varScale="1">
        <p:scale>
          <a:sx n="42" d="100"/>
          <a:sy n="42" d="100"/>
        </p:scale>
        <p:origin x="68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DE6B0-C387-4D44-8125-761E368A6DF7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81D6E-1E2B-44CA-9DD5-DE8AC34F9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61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81D6E-1E2B-44CA-9DD5-DE8AC34F9A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48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81D6E-1E2B-44CA-9DD5-DE8AC34F9A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24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81D6E-1E2B-44CA-9DD5-DE8AC34F9A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46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81D6E-1E2B-44CA-9DD5-DE8AC34F9A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18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sv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svg"/><Relationship Id="rId5" Type="http://schemas.openxmlformats.org/officeDocument/2006/relationships/image" Target="../media/image2.svg"/><Relationship Id="rId4" Type="http://schemas.openxmlformats.org/officeDocument/2006/relationships/image" Target="../media/image1.sv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sv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svg"/><Relationship Id="rId12" Type="http://schemas.openxmlformats.org/officeDocument/2006/relationships/image" Target="../media/image13.svg"/><Relationship Id="rId17" Type="http://schemas.openxmlformats.org/officeDocument/2006/relationships/image" Target="../media/image18.svg"/><Relationship Id="rId2" Type="http://schemas.microsoft.com/office/2007/relationships/media" Target="../media/media2.mp3"/><Relationship Id="rId16" Type="http://schemas.openxmlformats.org/officeDocument/2006/relationships/image" Target="../media/image17.svg"/><Relationship Id="rId1" Type="http://schemas.openxmlformats.org/officeDocument/2006/relationships/audio" Target="NULL" TargetMode="External"/><Relationship Id="rId6" Type="http://schemas.openxmlformats.org/officeDocument/2006/relationships/image" Target="../media/image7.jpeg"/><Relationship Id="rId11" Type="http://schemas.openxmlformats.org/officeDocument/2006/relationships/image" Target="../media/image12.svg"/><Relationship Id="rId5" Type="http://schemas.openxmlformats.org/officeDocument/2006/relationships/audio" Target="../media/audio1.wav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0.svg"/><Relationship Id="rId14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sv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svg"/><Relationship Id="rId12" Type="http://schemas.openxmlformats.org/officeDocument/2006/relationships/image" Target="../media/image13.svg"/><Relationship Id="rId17" Type="http://schemas.openxmlformats.org/officeDocument/2006/relationships/image" Target="../media/image20.svg"/><Relationship Id="rId2" Type="http://schemas.microsoft.com/office/2007/relationships/media" Target="../media/media3.mp3"/><Relationship Id="rId16" Type="http://schemas.openxmlformats.org/officeDocument/2006/relationships/image" Target="../media/image19.svg"/><Relationship Id="rId1" Type="http://schemas.openxmlformats.org/officeDocument/2006/relationships/audio" Target="NULL" TargetMode="External"/><Relationship Id="rId6" Type="http://schemas.openxmlformats.org/officeDocument/2006/relationships/image" Target="../media/image7.jpeg"/><Relationship Id="rId11" Type="http://schemas.openxmlformats.org/officeDocument/2006/relationships/image" Target="../media/image12.svg"/><Relationship Id="rId5" Type="http://schemas.openxmlformats.org/officeDocument/2006/relationships/audio" Target="../media/audio1.wav"/><Relationship Id="rId15" Type="http://schemas.openxmlformats.org/officeDocument/2006/relationships/image" Target="../media/image18.svg"/><Relationship Id="rId10" Type="http://schemas.openxmlformats.org/officeDocument/2006/relationships/image" Target="../media/image11.sv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0.sv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svg"/><Relationship Id="rId18" Type="http://schemas.openxmlformats.org/officeDocument/2006/relationships/image" Target="../media/image17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svg"/><Relationship Id="rId12" Type="http://schemas.openxmlformats.org/officeDocument/2006/relationships/image" Target="../media/image13.svg"/><Relationship Id="rId17" Type="http://schemas.microsoft.com/office/2007/relationships/hdphoto" Target="../media/hdphoto2.wdp"/><Relationship Id="rId2" Type="http://schemas.microsoft.com/office/2007/relationships/media" Target="../media/media2.mp3"/><Relationship Id="rId16" Type="http://schemas.openxmlformats.org/officeDocument/2006/relationships/image" Target="../media/image22.png"/><Relationship Id="rId20" Type="http://schemas.openxmlformats.org/officeDocument/2006/relationships/image" Target="../media/image6.png"/><Relationship Id="rId1" Type="http://schemas.openxmlformats.org/officeDocument/2006/relationships/audio" Target="NULL" TargetMode="External"/><Relationship Id="rId6" Type="http://schemas.openxmlformats.org/officeDocument/2006/relationships/image" Target="../media/image7.jpeg"/><Relationship Id="rId11" Type="http://schemas.openxmlformats.org/officeDocument/2006/relationships/image" Target="../media/image12.svg"/><Relationship Id="rId5" Type="http://schemas.openxmlformats.org/officeDocument/2006/relationships/audio" Target="../media/audio1.wav"/><Relationship Id="rId15" Type="http://schemas.microsoft.com/office/2007/relationships/hdphoto" Target="../media/hdphoto1.wdp"/><Relationship Id="rId10" Type="http://schemas.openxmlformats.org/officeDocument/2006/relationships/image" Target="../media/image11.svg"/><Relationship Id="rId19" Type="http://schemas.openxmlformats.org/officeDocument/2006/relationships/image" Target="../media/image20.sv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0.sv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svg"/><Relationship Id="rId18" Type="http://schemas.openxmlformats.org/officeDocument/2006/relationships/image" Target="../media/image1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svg"/><Relationship Id="rId12" Type="http://schemas.openxmlformats.org/officeDocument/2006/relationships/image" Target="../media/image13.svg"/><Relationship Id="rId17" Type="http://schemas.microsoft.com/office/2007/relationships/hdphoto" Target="../media/hdphoto3.wdp"/><Relationship Id="rId2" Type="http://schemas.openxmlformats.org/officeDocument/2006/relationships/audio" Target="../media/media4.wav"/><Relationship Id="rId16" Type="http://schemas.openxmlformats.org/officeDocument/2006/relationships/image" Target="../media/image23.png"/><Relationship Id="rId1" Type="http://schemas.microsoft.com/office/2007/relationships/media" Target="../media/media4.wav"/><Relationship Id="rId6" Type="http://schemas.openxmlformats.org/officeDocument/2006/relationships/image" Target="../media/image7.jpeg"/><Relationship Id="rId11" Type="http://schemas.openxmlformats.org/officeDocument/2006/relationships/image" Target="../media/image12.svg"/><Relationship Id="rId5" Type="http://schemas.openxmlformats.org/officeDocument/2006/relationships/audio" Target="../media/audio1.wav"/><Relationship Id="rId15" Type="http://schemas.openxmlformats.org/officeDocument/2006/relationships/image" Target="../media/image18.svg"/><Relationship Id="rId10" Type="http://schemas.openxmlformats.org/officeDocument/2006/relationships/image" Target="../media/image11.svg"/><Relationship Id="rId19" Type="http://schemas.openxmlformats.org/officeDocument/2006/relationships/image" Target="../media/image6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0.svg"/><Relationship Id="rId14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83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17234"/>
            <a:ext cx="16230600" cy="8241066"/>
            <a:chOff x="0" y="0"/>
            <a:chExt cx="4085534" cy="2074425"/>
          </a:xfrm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4086804" cy="2073155"/>
            </a:xfrm>
            <a:custGeom>
              <a:avLst/>
              <a:gdLst/>
              <a:ahLst/>
              <a:cxnLst/>
              <a:rect l="l" t="t" r="r" b="b"/>
              <a:pathLst>
                <a:path w="4086804" h="2073155">
                  <a:moveTo>
                    <a:pt x="4075374" y="27940"/>
                  </a:moveTo>
                  <a:cubicBezTo>
                    <a:pt x="4066484" y="24130"/>
                    <a:pt x="4057594" y="21590"/>
                    <a:pt x="4048704" y="21590"/>
                  </a:cubicBezTo>
                  <a:cubicBezTo>
                    <a:pt x="4022034" y="20320"/>
                    <a:pt x="3961677" y="20320"/>
                    <a:pt x="3894765" y="17780"/>
                  </a:cubicBezTo>
                  <a:cubicBezTo>
                    <a:pt x="3741823" y="12700"/>
                    <a:pt x="3592067" y="6350"/>
                    <a:pt x="3439125" y="3810"/>
                  </a:cubicBezTo>
                  <a:cubicBezTo>
                    <a:pt x="3314859" y="1270"/>
                    <a:pt x="3193780" y="3810"/>
                    <a:pt x="3069515" y="2540"/>
                  </a:cubicBezTo>
                  <a:cubicBezTo>
                    <a:pt x="3015348" y="2540"/>
                    <a:pt x="2961181" y="0"/>
                    <a:pt x="2907014" y="2540"/>
                  </a:cubicBezTo>
                  <a:cubicBezTo>
                    <a:pt x="2776376" y="10160"/>
                    <a:pt x="2645738" y="11430"/>
                    <a:pt x="2511914" y="8890"/>
                  </a:cubicBezTo>
                  <a:cubicBezTo>
                    <a:pt x="2445001" y="7620"/>
                    <a:pt x="2378089" y="7620"/>
                    <a:pt x="2311177" y="7620"/>
                  </a:cubicBezTo>
                  <a:cubicBezTo>
                    <a:pt x="2190098" y="7620"/>
                    <a:pt x="2069019" y="7620"/>
                    <a:pt x="1947940" y="6350"/>
                  </a:cubicBezTo>
                  <a:cubicBezTo>
                    <a:pt x="1820488" y="5080"/>
                    <a:pt x="565088" y="2540"/>
                    <a:pt x="440823" y="1270"/>
                  </a:cubicBezTo>
                  <a:cubicBezTo>
                    <a:pt x="338862" y="0"/>
                    <a:pt x="240087" y="1270"/>
                    <a:pt x="138125" y="1270"/>
                  </a:cubicBezTo>
                  <a:cubicBezTo>
                    <a:pt x="68027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30180"/>
                    <a:pt x="16510" y="219304"/>
                    <a:pt x="17780" y="306865"/>
                  </a:cubicBezTo>
                  <a:cubicBezTo>
                    <a:pt x="19050" y="395990"/>
                    <a:pt x="17780" y="485114"/>
                    <a:pt x="16510" y="575802"/>
                  </a:cubicBezTo>
                  <a:cubicBezTo>
                    <a:pt x="15240" y="668053"/>
                    <a:pt x="2540" y="1635913"/>
                    <a:pt x="2540" y="1728164"/>
                  </a:cubicBezTo>
                  <a:cubicBezTo>
                    <a:pt x="2540" y="1818852"/>
                    <a:pt x="1270" y="1909540"/>
                    <a:pt x="0" y="2000228"/>
                  </a:cubicBezTo>
                  <a:cubicBezTo>
                    <a:pt x="0" y="2018545"/>
                    <a:pt x="3810" y="2028705"/>
                    <a:pt x="15240" y="2033785"/>
                  </a:cubicBezTo>
                  <a:cubicBezTo>
                    <a:pt x="22860" y="2037595"/>
                    <a:pt x="31750" y="2040135"/>
                    <a:pt x="40640" y="2041405"/>
                  </a:cubicBezTo>
                  <a:cubicBezTo>
                    <a:pt x="134939" y="2046485"/>
                    <a:pt x="256018" y="2050295"/>
                    <a:pt x="377097" y="2055375"/>
                  </a:cubicBezTo>
                  <a:cubicBezTo>
                    <a:pt x="444009" y="2057915"/>
                    <a:pt x="510921" y="2062995"/>
                    <a:pt x="577833" y="2064265"/>
                  </a:cubicBezTo>
                  <a:cubicBezTo>
                    <a:pt x="689354" y="2066805"/>
                    <a:pt x="1932008" y="2068075"/>
                    <a:pt x="2043528" y="2069345"/>
                  </a:cubicBezTo>
                  <a:cubicBezTo>
                    <a:pt x="2059460" y="2069345"/>
                    <a:pt x="2075391" y="2069345"/>
                    <a:pt x="2091323" y="2069345"/>
                  </a:cubicBezTo>
                  <a:cubicBezTo>
                    <a:pt x="2167794" y="2069345"/>
                    <a:pt x="2247451" y="2068075"/>
                    <a:pt x="2323922" y="2068075"/>
                  </a:cubicBezTo>
                  <a:cubicBezTo>
                    <a:pt x="2413138" y="2068075"/>
                    <a:pt x="2499168" y="2069345"/>
                    <a:pt x="2588384" y="2069345"/>
                  </a:cubicBezTo>
                  <a:cubicBezTo>
                    <a:pt x="2719022" y="2069345"/>
                    <a:pt x="2852847" y="2069345"/>
                    <a:pt x="2983485" y="2069345"/>
                  </a:cubicBezTo>
                  <a:cubicBezTo>
                    <a:pt x="3104564" y="2069345"/>
                    <a:pt x="3225643" y="2070615"/>
                    <a:pt x="3346722" y="2071885"/>
                  </a:cubicBezTo>
                  <a:cubicBezTo>
                    <a:pt x="3400889" y="2071885"/>
                    <a:pt x="3458242" y="2073155"/>
                    <a:pt x="3512409" y="2073155"/>
                  </a:cubicBezTo>
                  <a:cubicBezTo>
                    <a:pt x="3687656" y="2071885"/>
                    <a:pt x="3859716" y="2065535"/>
                    <a:pt x="4025844" y="2065535"/>
                  </a:cubicBezTo>
                  <a:cubicBezTo>
                    <a:pt x="4029654" y="2065535"/>
                    <a:pt x="4034734" y="2062995"/>
                    <a:pt x="4038544" y="2060455"/>
                  </a:cubicBezTo>
                  <a:cubicBezTo>
                    <a:pt x="4043624" y="2056645"/>
                    <a:pt x="4046164" y="2050295"/>
                    <a:pt x="4048704" y="2047755"/>
                  </a:cubicBezTo>
                  <a:cubicBezTo>
                    <a:pt x="4049974" y="1989283"/>
                    <a:pt x="4051244" y="1923612"/>
                    <a:pt x="4052514" y="1857942"/>
                  </a:cubicBezTo>
                  <a:cubicBezTo>
                    <a:pt x="4053784" y="1756308"/>
                    <a:pt x="4063944" y="780631"/>
                    <a:pt x="4065214" y="678998"/>
                  </a:cubicBezTo>
                  <a:cubicBezTo>
                    <a:pt x="4065214" y="618018"/>
                    <a:pt x="4066484" y="557039"/>
                    <a:pt x="4067754" y="496059"/>
                  </a:cubicBezTo>
                  <a:cubicBezTo>
                    <a:pt x="4069024" y="430388"/>
                    <a:pt x="4070294" y="364718"/>
                    <a:pt x="4072834" y="299047"/>
                  </a:cubicBezTo>
                  <a:cubicBezTo>
                    <a:pt x="4074104" y="259958"/>
                    <a:pt x="4074104" y="219304"/>
                    <a:pt x="4079184" y="180215"/>
                  </a:cubicBezTo>
                  <a:cubicBezTo>
                    <a:pt x="4084264" y="133307"/>
                    <a:pt x="4086804" y="87963"/>
                    <a:pt x="4085534" y="44450"/>
                  </a:cubicBezTo>
                  <a:cubicBezTo>
                    <a:pt x="4085534" y="38100"/>
                    <a:pt x="4081724" y="30480"/>
                    <a:pt x="4075374" y="27940"/>
                  </a:cubicBezTo>
                  <a:close/>
                </a:path>
              </a:pathLst>
            </a:custGeom>
            <a:solidFill>
              <a:srgbClr val="FFF6E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023655" y="3607453"/>
            <a:ext cx="10477096" cy="14626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4"/>
              </a:lnSpc>
            </a:pPr>
            <a:r>
              <a:rPr lang="en-US" sz="10400" dirty="0">
                <a:solidFill>
                  <a:schemeClr val="accent6">
                    <a:lumMod val="50000"/>
                  </a:schemeClr>
                </a:solidFill>
                <a:latin typeface="Londrina Solid"/>
              </a:rPr>
              <a:t>AT THE CAMPSITE</a:t>
            </a:r>
          </a:p>
        </p:txBody>
      </p:sp>
      <p:sp>
        <p:nvSpPr>
          <p:cNvPr id="5" name="Freeform 5"/>
          <p:cNvSpPr/>
          <p:nvPr/>
        </p:nvSpPr>
        <p:spPr>
          <a:xfrm>
            <a:off x="11957375" y="3265015"/>
            <a:ext cx="5215301" cy="2825555"/>
          </a:xfrm>
          <a:custGeom>
            <a:avLst/>
            <a:gdLst/>
            <a:ahLst/>
            <a:cxnLst/>
            <a:rect l="l" t="t" r="r" b="b"/>
            <a:pathLst>
              <a:path w="5215301" h="2825555">
                <a:moveTo>
                  <a:pt x="0" y="0"/>
                </a:moveTo>
                <a:lnTo>
                  <a:pt x="5215301" y="0"/>
                </a:lnTo>
                <a:lnTo>
                  <a:pt x="5215301" y="2825555"/>
                </a:lnTo>
                <a:lnTo>
                  <a:pt x="0" y="28255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82769" b="-2021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2253549" y="2380687"/>
            <a:ext cx="4317848" cy="5234858"/>
            <a:chOff x="0" y="0"/>
            <a:chExt cx="5757131" cy="6979810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6109057"/>
              <a:ext cx="5757131" cy="870753"/>
              <a:chOff x="0" y="0"/>
              <a:chExt cx="1070475" cy="16190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070475" cy="161907"/>
              </a:xfrm>
              <a:custGeom>
                <a:avLst/>
                <a:gdLst/>
                <a:ahLst/>
                <a:cxnLst/>
                <a:rect l="l" t="t" r="r" b="b"/>
                <a:pathLst>
                  <a:path w="1070475" h="161907">
                    <a:moveTo>
                      <a:pt x="535238" y="0"/>
                    </a:moveTo>
                    <a:cubicBezTo>
                      <a:pt x="239634" y="0"/>
                      <a:pt x="0" y="36244"/>
                      <a:pt x="0" y="80954"/>
                    </a:cubicBezTo>
                    <a:cubicBezTo>
                      <a:pt x="0" y="125663"/>
                      <a:pt x="239634" y="161907"/>
                      <a:pt x="535238" y="161907"/>
                    </a:cubicBezTo>
                    <a:cubicBezTo>
                      <a:pt x="830841" y="161907"/>
                      <a:pt x="1070475" y="125663"/>
                      <a:pt x="1070475" y="80954"/>
                    </a:cubicBezTo>
                    <a:cubicBezTo>
                      <a:pt x="1070475" y="36244"/>
                      <a:pt x="830841" y="0"/>
                      <a:pt x="535238" y="0"/>
                    </a:cubicBezTo>
                    <a:close/>
                  </a:path>
                </a:pathLst>
              </a:custGeom>
              <a:solidFill>
                <a:srgbClr val="D1CCC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100357" y="53279"/>
                <a:ext cx="869761" cy="9344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94"/>
                  </a:lnSpc>
                </a:pPr>
                <a:endParaRPr/>
              </a:p>
            </p:txBody>
          </p:sp>
        </p:grpSp>
        <p:sp>
          <p:nvSpPr>
            <p:cNvPr id="10" name="Freeform 10"/>
            <p:cNvSpPr/>
            <p:nvPr/>
          </p:nvSpPr>
          <p:spPr>
            <a:xfrm>
              <a:off x="139202" y="0"/>
              <a:ext cx="5055575" cy="6544434"/>
            </a:xfrm>
            <a:custGeom>
              <a:avLst/>
              <a:gdLst/>
              <a:ahLst/>
              <a:cxnLst/>
              <a:rect l="l" t="t" r="r" b="b"/>
              <a:pathLst>
                <a:path w="5055575" h="6544434">
                  <a:moveTo>
                    <a:pt x="0" y="0"/>
                  </a:moveTo>
                  <a:lnTo>
                    <a:pt x="5055575" y="0"/>
                  </a:lnTo>
                  <a:lnTo>
                    <a:pt x="5055575" y="6544434"/>
                  </a:lnTo>
                  <a:lnTo>
                    <a:pt x="0" y="65444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737796" y="2791039"/>
            <a:ext cx="5406203" cy="473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5400" spc="280" dirty="0">
                <a:solidFill>
                  <a:srgbClr val="4D433B"/>
                </a:solidFill>
                <a:latin typeface="Kollektif Bold"/>
              </a:rPr>
              <a:t>UNIT 16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0872477" y="6085856"/>
            <a:ext cx="1485473" cy="2329347"/>
            <a:chOff x="0" y="0"/>
            <a:chExt cx="1980630" cy="3105796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2401464"/>
              <a:ext cx="1980630" cy="704332"/>
              <a:chOff x="0" y="0"/>
              <a:chExt cx="368276" cy="130963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68276" cy="130963"/>
              </a:xfrm>
              <a:custGeom>
                <a:avLst/>
                <a:gdLst/>
                <a:ahLst/>
                <a:cxnLst/>
                <a:rect l="l" t="t" r="r" b="b"/>
                <a:pathLst>
                  <a:path w="368276" h="130963">
                    <a:moveTo>
                      <a:pt x="184138" y="0"/>
                    </a:moveTo>
                    <a:cubicBezTo>
                      <a:pt x="82442" y="0"/>
                      <a:pt x="0" y="29317"/>
                      <a:pt x="0" y="65481"/>
                    </a:cubicBezTo>
                    <a:cubicBezTo>
                      <a:pt x="0" y="101646"/>
                      <a:pt x="82442" y="130963"/>
                      <a:pt x="184138" y="130963"/>
                    </a:cubicBezTo>
                    <a:cubicBezTo>
                      <a:pt x="285835" y="130963"/>
                      <a:pt x="368276" y="101646"/>
                      <a:pt x="368276" y="65481"/>
                    </a:cubicBezTo>
                    <a:cubicBezTo>
                      <a:pt x="368276" y="29317"/>
                      <a:pt x="285835" y="0"/>
                      <a:pt x="184138" y="0"/>
                    </a:cubicBezTo>
                    <a:close/>
                  </a:path>
                </a:pathLst>
              </a:custGeom>
              <a:solidFill>
                <a:srgbClr val="D1CCC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34526" y="50378"/>
                <a:ext cx="299225" cy="683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94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0" y="0"/>
              <a:ext cx="1980630" cy="2836840"/>
            </a:xfrm>
            <a:custGeom>
              <a:avLst/>
              <a:gdLst/>
              <a:ahLst/>
              <a:cxnLst/>
              <a:rect l="l" t="t" r="r" b="b"/>
              <a:pathLst>
                <a:path w="1980630" h="2836840">
                  <a:moveTo>
                    <a:pt x="0" y="0"/>
                  </a:moveTo>
                  <a:lnTo>
                    <a:pt x="1980630" y="0"/>
                  </a:lnTo>
                  <a:lnTo>
                    <a:pt x="1980630" y="2836840"/>
                  </a:lnTo>
                  <a:lnTo>
                    <a:pt x="0" y="28368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4412473" y="7250529"/>
            <a:ext cx="2329049" cy="1366389"/>
            <a:chOff x="0" y="0"/>
            <a:chExt cx="3105398" cy="1821852"/>
          </a:xfrm>
        </p:grpSpPr>
        <p:grpSp>
          <p:nvGrpSpPr>
            <p:cNvPr id="18" name="Group 18"/>
            <p:cNvGrpSpPr/>
            <p:nvPr/>
          </p:nvGrpSpPr>
          <p:grpSpPr>
            <a:xfrm>
              <a:off x="203403" y="836410"/>
              <a:ext cx="2901995" cy="985442"/>
              <a:chOff x="0" y="0"/>
              <a:chExt cx="782754" cy="265803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782754" cy="265803"/>
              </a:xfrm>
              <a:custGeom>
                <a:avLst/>
                <a:gdLst/>
                <a:ahLst/>
                <a:cxnLst/>
                <a:rect l="l" t="t" r="r" b="b"/>
                <a:pathLst>
                  <a:path w="782754" h="265803">
                    <a:moveTo>
                      <a:pt x="391377" y="0"/>
                    </a:moveTo>
                    <a:cubicBezTo>
                      <a:pt x="175225" y="0"/>
                      <a:pt x="0" y="59502"/>
                      <a:pt x="0" y="132901"/>
                    </a:cubicBezTo>
                    <a:cubicBezTo>
                      <a:pt x="0" y="206301"/>
                      <a:pt x="175225" y="265803"/>
                      <a:pt x="391377" y="265803"/>
                    </a:cubicBezTo>
                    <a:cubicBezTo>
                      <a:pt x="607529" y="265803"/>
                      <a:pt x="782754" y="206301"/>
                      <a:pt x="782754" y="132901"/>
                    </a:cubicBezTo>
                    <a:cubicBezTo>
                      <a:pt x="782754" y="59502"/>
                      <a:pt x="607529" y="0"/>
                      <a:pt x="391377" y="0"/>
                    </a:cubicBezTo>
                    <a:close/>
                  </a:path>
                </a:pathLst>
              </a:custGeom>
              <a:solidFill>
                <a:srgbClr val="D1CCC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3383" y="63019"/>
                <a:ext cx="635988" cy="1778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94"/>
                  </a:lnSpc>
                </a:pPr>
                <a:endParaRPr/>
              </a:p>
            </p:txBody>
          </p:sp>
        </p:grpSp>
        <p:sp>
          <p:nvSpPr>
            <p:cNvPr id="21" name="Freeform 21"/>
            <p:cNvSpPr/>
            <p:nvPr/>
          </p:nvSpPr>
          <p:spPr>
            <a:xfrm>
              <a:off x="0" y="0"/>
              <a:ext cx="2658310" cy="1771099"/>
            </a:xfrm>
            <a:custGeom>
              <a:avLst/>
              <a:gdLst/>
              <a:ahLst/>
              <a:cxnLst/>
              <a:rect l="l" t="t" r="r" b="b"/>
              <a:pathLst>
                <a:path w="2658310" h="1771099">
                  <a:moveTo>
                    <a:pt x="0" y="0"/>
                  </a:moveTo>
                  <a:lnTo>
                    <a:pt x="2658310" y="0"/>
                  </a:lnTo>
                  <a:lnTo>
                    <a:pt x="2658310" y="1771099"/>
                  </a:lnTo>
                  <a:lnTo>
                    <a:pt x="0" y="1771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TextBox 11">
            <a:extLst>
              <a:ext uri="{FF2B5EF4-FFF2-40B4-BE49-F238E27FC236}">
                <a16:creationId xmlns:a16="http://schemas.microsoft.com/office/drawing/2014/main" id="{10BDC8A2-E1E1-D707-A979-7CD772CB6517}"/>
              </a:ext>
            </a:extLst>
          </p:cNvPr>
          <p:cNvSpPr txBox="1"/>
          <p:nvPr/>
        </p:nvSpPr>
        <p:spPr>
          <a:xfrm>
            <a:off x="3737795" y="5393762"/>
            <a:ext cx="5406203" cy="473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5400" spc="280" dirty="0">
                <a:solidFill>
                  <a:srgbClr val="00B050"/>
                </a:solidFill>
                <a:latin typeface="Kollektif Bold"/>
              </a:rPr>
              <a:t>Lesson 3</a:t>
            </a:r>
          </a:p>
        </p:txBody>
      </p:sp>
      <p:sp>
        <p:nvSpPr>
          <p:cNvPr id="23" name="Freeform 16">
            <a:extLst>
              <a:ext uri="{FF2B5EF4-FFF2-40B4-BE49-F238E27FC236}">
                <a16:creationId xmlns:a16="http://schemas.microsoft.com/office/drawing/2014/main" id="{E95FF3CA-6E95-2D12-FD1E-CE38B583F9C5}"/>
              </a:ext>
            </a:extLst>
          </p:cNvPr>
          <p:cNvSpPr/>
          <p:nvPr/>
        </p:nvSpPr>
        <p:spPr>
          <a:xfrm flipH="1">
            <a:off x="1023655" y="6962480"/>
            <a:ext cx="2425398" cy="2285730"/>
          </a:xfrm>
          <a:custGeom>
            <a:avLst/>
            <a:gdLst/>
            <a:ahLst/>
            <a:cxnLst/>
            <a:rect l="l" t="t" r="r" b="b"/>
            <a:pathLst>
              <a:path w="1832906" h="1464034">
                <a:moveTo>
                  <a:pt x="1832906" y="0"/>
                </a:moveTo>
                <a:lnTo>
                  <a:pt x="0" y="0"/>
                </a:lnTo>
                <a:lnTo>
                  <a:pt x="0" y="1464034"/>
                </a:lnTo>
                <a:lnTo>
                  <a:pt x="1832906" y="1464034"/>
                </a:lnTo>
                <a:lnTo>
                  <a:pt x="1832906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pic>
        <p:nvPicPr>
          <p:cNvPr id="25" name="Track 86">
            <a:hlinkClick r:id="" action="ppaction://media"/>
            <a:extLst>
              <a:ext uri="{FF2B5EF4-FFF2-40B4-BE49-F238E27FC236}">
                <a16:creationId xmlns:a16="http://schemas.microsoft.com/office/drawing/2014/main" id="{0F0F6C8F-DA8D-B459-C6A1-AB217A64F79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710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8749818" y="1528199"/>
            <a:ext cx="852488" cy="8524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8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2945578" y="1680781"/>
            <a:ext cx="3533382" cy="337864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2945578" y="5112613"/>
            <a:ext cx="3533382" cy="337864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5648511" y="1680781"/>
            <a:ext cx="3533382" cy="337864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5648511" y="5112613"/>
            <a:ext cx="3533382" cy="337864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7" name="TextBox 17"/>
          <p:cNvSpPr txBox="1"/>
          <p:nvPr/>
        </p:nvSpPr>
        <p:spPr>
          <a:xfrm>
            <a:off x="8353818" y="1680781"/>
            <a:ext cx="3533382" cy="337864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20" name="TextBox 20"/>
          <p:cNvSpPr txBox="1"/>
          <p:nvPr/>
        </p:nvSpPr>
        <p:spPr>
          <a:xfrm>
            <a:off x="8353818" y="5112613"/>
            <a:ext cx="3533382" cy="337864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36" name="Freeform 36"/>
          <p:cNvSpPr/>
          <p:nvPr/>
        </p:nvSpPr>
        <p:spPr>
          <a:xfrm>
            <a:off x="17038967" y="6415408"/>
            <a:ext cx="1260457" cy="2356410"/>
          </a:xfrm>
          <a:custGeom>
            <a:avLst/>
            <a:gdLst/>
            <a:ahLst/>
            <a:cxnLst/>
            <a:rect l="l" t="t" r="r" b="b"/>
            <a:pathLst>
              <a:path w="952055" h="1500374">
                <a:moveTo>
                  <a:pt x="0" y="0"/>
                </a:moveTo>
                <a:lnTo>
                  <a:pt x="952055" y="0"/>
                </a:lnTo>
                <a:lnTo>
                  <a:pt x="952055" y="1500373"/>
                </a:lnTo>
                <a:lnTo>
                  <a:pt x="0" y="150037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 rot="-568958">
            <a:off x="7194719" y="9033494"/>
            <a:ext cx="11289298" cy="3838361"/>
          </a:xfrm>
          <a:custGeom>
            <a:avLst/>
            <a:gdLst/>
            <a:ahLst/>
            <a:cxnLst/>
            <a:rect l="l" t="t" r="r" b="b"/>
            <a:pathLst>
              <a:path w="11289298" h="3838361">
                <a:moveTo>
                  <a:pt x="0" y="0"/>
                </a:moveTo>
                <a:lnTo>
                  <a:pt x="11289297" y="0"/>
                </a:lnTo>
                <a:lnTo>
                  <a:pt x="11289297" y="3838361"/>
                </a:lnTo>
                <a:lnTo>
                  <a:pt x="0" y="383836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Freeform 38"/>
          <p:cNvSpPr/>
          <p:nvPr/>
        </p:nvSpPr>
        <p:spPr>
          <a:xfrm>
            <a:off x="15552234" y="-671046"/>
            <a:ext cx="3862223" cy="1495734"/>
          </a:xfrm>
          <a:custGeom>
            <a:avLst/>
            <a:gdLst/>
            <a:ahLst/>
            <a:cxnLst/>
            <a:rect l="l" t="t" r="r" b="b"/>
            <a:pathLst>
              <a:path w="3862223" h="1495734">
                <a:moveTo>
                  <a:pt x="0" y="0"/>
                </a:moveTo>
                <a:lnTo>
                  <a:pt x="3862223" y="0"/>
                </a:lnTo>
                <a:lnTo>
                  <a:pt x="3862223" y="1495734"/>
                </a:lnTo>
                <a:lnTo>
                  <a:pt x="0" y="149573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9"/>
          <p:cNvSpPr/>
          <p:nvPr/>
        </p:nvSpPr>
        <p:spPr>
          <a:xfrm flipH="1">
            <a:off x="-119911" y="8885969"/>
            <a:ext cx="3862223" cy="1495734"/>
          </a:xfrm>
          <a:custGeom>
            <a:avLst/>
            <a:gdLst/>
            <a:ahLst/>
            <a:cxnLst/>
            <a:rect l="l" t="t" r="r" b="b"/>
            <a:pathLst>
              <a:path w="3862223" h="1495734">
                <a:moveTo>
                  <a:pt x="3862224" y="0"/>
                </a:moveTo>
                <a:lnTo>
                  <a:pt x="0" y="0"/>
                </a:lnTo>
                <a:lnTo>
                  <a:pt x="0" y="1495734"/>
                </a:lnTo>
                <a:lnTo>
                  <a:pt x="3862224" y="1495734"/>
                </a:lnTo>
                <a:lnTo>
                  <a:pt x="3862224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Freeform 40"/>
          <p:cNvSpPr/>
          <p:nvPr/>
        </p:nvSpPr>
        <p:spPr>
          <a:xfrm flipH="1">
            <a:off x="390459" y="118333"/>
            <a:ext cx="820061" cy="796205"/>
          </a:xfrm>
          <a:custGeom>
            <a:avLst/>
            <a:gdLst/>
            <a:ahLst/>
            <a:cxnLst/>
            <a:rect l="l" t="t" r="r" b="b"/>
            <a:pathLst>
              <a:path w="820061" h="796205">
                <a:moveTo>
                  <a:pt x="820061" y="0"/>
                </a:moveTo>
                <a:lnTo>
                  <a:pt x="0" y="0"/>
                </a:lnTo>
                <a:lnTo>
                  <a:pt x="0" y="796204"/>
                </a:lnTo>
                <a:lnTo>
                  <a:pt x="820061" y="796204"/>
                </a:lnTo>
                <a:lnTo>
                  <a:pt x="820061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Freeform 41"/>
          <p:cNvSpPr/>
          <p:nvPr/>
        </p:nvSpPr>
        <p:spPr>
          <a:xfrm>
            <a:off x="16750156" y="4261218"/>
            <a:ext cx="1019038" cy="989394"/>
          </a:xfrm>
          <a:custGeom>
            <a:avLst/>
            <a:gdLst/>
            <a:ahLst/>
            <a:cxnLst/>
            <a:rect l="l" t="t" r="r" b="b"/>
            <a:pathLst>
              <a:path w="1019038" h="989394">
                <a:moveTo>
                  <a:pt x="0" y="0"/>
                </a:moveTo>
                <a:lnTo>
                  <a:pt x="1019038" y="0"/>
                </a:lnTo>
                <a:lnTo>
                  <a:pt x="1019038" y="989393"/>
                </a:lnTo>
                <a:lnTo>
                  <a:pt x="0" y="98939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2" name="Freeform 42"/>
          <p:cNvSpPr/>
          <p:nvPr/>
        </p:nvSpPr>
        <p:spPr>
          <a:xfrm>
            <a:off x="16669261" y="1113863"/>
            <a:ext cx="820061" cy="796206"/>
          </a:xfrm>
          <a:custGeom>
            <a:avLst/>
            <a:gdLst/>
            <a:ahLst/>
            <a:cxnLst/>
            <a:rect l="l" t="t" r="r" b="b"/>
            <a:pathLst>
              <a:path w="517210" h="515329">
                <a:moveTo>
                  <a:pt x="0" y="0"/>
                </a:moveTo>
                <a:lnTo>
                  <a:pt x="517209" y="0"/>
                </a:lnTo>
                <a:lnTo>
                  <a:pt x="517209" y="515329"/>
                </a:lnTo>
                <a:lnTo>
                  <a:pt x="0" y="5153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3" name="Freeform 43"/>
          <p:cNvSpPr/>
          <p:nvPr/>
        </p:nvSpPr>
        <p:spPr>
          <a:xfrm>
            <a:off x="364020" y="7754241"/>
            <a:ext cx="820061" cy="796205"/>
          </a:xfrm>
          <a:custGeom>
            <a:avLst/>
            <a:gdLst/>
            <a:ahLst/>
            <a:cxnLst/>
            <a:rect l="l" t="t" r="r" b="b"/>
            <a:pathLst>
              <a:path w="465787" h="464093">
                <a:moveTo>
                  <a:pt x="0" y="0"/>
                </a:moveTo>
                <a:lnTo>
                  <a:pt x="465787" y="0"/>
                </a:lnTo>
                <a:lnTo>
                  <a:pt x="465787" y="464093"/>
                </a:lnTo>
                <a:lnTo>
                  <a:pt x="0" y="46409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3770894" y="8212558"/>
            <a:ext cx="4517106" cy="2106378"/>
          </a:xfrm>
          <a:custGeom>
            <a:avLst/>
            <a:gdLst/>
            <a:ahLst/>
            <a:cxnLst/>
            <a:rect l="l" t="t" r="r" b="b"/>
            <a:pathLst>
              <a:path w="6079414" h="3559220">
                <a:moveTo>
                  <a:pt x="0" y="0"/>
                </a:moveTo>
                <a:lnTo>
                  <a:pt x="6079414" y="0"/>
                </a:lnTo>
                <a:lnTo>
                  <a:pt x="6079414" y="3559220"/>
                </a:lnTo>
                <a:lnTo>
                  <a:pt x="0" y="355922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0367BB6-0ACF-89A4-A099-370E541B4EEB}"/>
              </a:ext>
            </a:extLst>
          </p:cNvPr>
          <p:cNvGrpSpPr/>
          <p:nvPr/>
        </p:nvGrpSpPr>
        <p:grpSpPr>
          <a:xfrm>
            <a:off x="9202309" y="2494992"/>
            <a:ext cx="2922491" cy="2411455"/>
            <a:chOff x="5579728" y="1182623"/>
            <a:chExt cx="2922491" cy="2411455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D6634A37-8336-5663-2BA8-EC5591F16ED6}"/>
                </a:ext>
              </a:extLst>
            </p:cNvPr>
            <p:cNvSpPr/>
            <p:nvPr/>
          </p:nvSpPr>
          <p:spPr>
            <a:xfrm>
              <a:off x="5909070" y="1481930"/>
              <a:ext cx="2452945" cy="1714337"/>
            </a:xfrm>
            <a:custGeom>
              <a:avLst/>
              <a:gdLst/>
              <a:ahLst/>
              <a:cxnLst/>
              <a:rect l="l" t="t" r="r" b="b"/>
              <a:pathLst>
                <a:path w="3331836" h="2503042">
                  <a:moveTo>
                    <a:pt x="0" y="0"/>
                  </a:moveTo>
                  <a:lnTo>
                    <a:pt x="3331836" y="0"/>
                  </a:lnTo>
                  <a:lnTo>
                    <a:pt x="3331836" y="2503041"/>
                  </a:lnTo>
                  <a:lnTo>
                    <a:pt x="0" y="25030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F24AAD5-2C0F-3DDE-C632-E2E45BA70894}"/>
                </a:ext>
              </a:extLst>
            </p:cNvPr>
            <p:cNvSpPr/>
            <p:nvPr/>
          </p:nvSpPr>
          <p:spPr>
            <a:xfrm>
              <a:off x="5579728" y="1182623"/>
              <a:ext cx="2922491" cy="2411455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4102697-7FB2-98F0-F3C4-D8841BF402E4}"/>
              </a:ext>
            </a:extLst>
          </p:cNvPr>
          <p:cNvGrpSpPr/>
          <p:nvPr/>
        </p:nvGrpSpPr>
        <p:grpSpPr>
          <a:xfrm>
            <a:off x="1513787" y="5214284"/>
            <a:ext cx="2922491" cy="1495733"/>
            <a:chOff x="1639708" y="5151988"/>
            <a:chExt cx="2922491" cy="2411455"/>
          </a:xfrm>
          <a:solidFill>
            <a:schemeClr val="accent5">
              <a:lumMod val="75000"/>
            </a:schemeClr>
          </a:solidFill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0077BD02-49CE-CB1D-A35A-32D6CF82B834}"/>
                </a:ext>
              </a:extLst>
            </p:cNvPr>
            <p:cNvSpPr/>
            <p:nvPr/>
          </p:nvSpPr>
          <p:spPr>
            <a:xfrm>
              <a:off x="1639708" y="5151988"/>
              <a:ext cx="2922491" cy="2411455"/>
            </a:xfrm>
            <a:prstGeom prst="rect">
              <a:avLst/>
            </a:prstGeom>
            <a:grp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71BB22A-7D38-1D8E-4A38-ADC6D8E223FC}"/>
                </a:ext>
              </a:extLst>
            </p:cNvPr>
            <p:cNvSpPr/>
            <p:nvPr/>
          </p:nvSpPr>
          <p:spPr>
            <a:xfrm>
              <a:off x="1744801" y="5376982"/>
              <a:ext cx="2787943" cy="1786337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600" b="0" cap="none" spc="0" dirty="0">
                  <a:ln w="0"/>
                  <a:solidFill>
                    <a:schemeClr val="bg1"/>
                  </a:solidFill>
                  <a:latin typeface="Berlin Sans FB" panose="020E0602020502020306" pitchFamily="34" charset="0"/>
                </a:rPr>
                <a:t>brother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75996E4-B89E-1CFA-29EC-5C8DB8A3BAD6}"/>
              </a:ext>
            </a:extLst>
          </p:cNvPr>
          <p:cNvGrpSpPr/>
          <p:nvPr/>
        </p:nvGrpSpPr>
        <p:grpSpPr>
          <a:xfrm>
            <a:off x="5406510" y="5214284"/>
            <a:ext cx="2922491" cy="1477229"/>
            <a:chOff x="1639708" y="5151988"/>
            <a:chExt cx="2922491" cy="2411455"/>
          </a:xfrm>
          <a:solidFill>
            <a:schemeClr val="accent5">
              <a:lumMod val="75000"/>
            </a:schemeClr>
          </a:solidFill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99C3BB0A-FC79-C56D-7F6B-14906B66B832}"/>
                </a:ext>
              </a:extLst>
            </p:cNvPr>
            <p:cNvSpPr/>
            <p:nvPr/>
          </p:nvSpPr>
          <p:spPr>
            <a:xfrm>
              <a:off x="1639708" y="5151988"/>
              <a:ext cx="2922491" cy="2411455"/>
            </a:xfrm>
            <a:prstGeom prst="rect">
              <a:avLst/>
            </a:prstGeom>
            <a:grp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E105C99D-A150-101E-B6DB-2D9130DFA3A6}"/>
                </a:ext>
              </a:extLst>
            </p:cNvPr>
            <p:cNvSpPr/>
            <p:nvPr/>
          </p:nvSpPr>
          <p:spPr>
            <a:xfrm>
              <a:off x="1839658" y="5279659"/>
              <a:ext cx="2515432" cy="1808712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600" b="0" cap="none" spc="0" dirty="0">
                  <a:ln w="0"/>
                  <a:solidFill>
                    <a:schemeClr val="bg1"/>
                  </a:solidFill>
                  <a:latin typeface="Berlin Sans FB" panose="020E0602020502020306" pitchFamily="34" charset="0"/>
                </a:rPr>
                <a:t>grapes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7877E1D-564D-2768-B205-3A522A583423}"/>
              </a:ext>
            </a:extLst>
          </p:cNvPr>
          <p:cNvGrpSpPr/>
          <p:nvPr/>
        </p:nvGrpSpPr>
        <p:grpSpPr>
          <a:xfrm>
            <a:off x="9202309" y="5205726"/>
            <a:ext cx="2922491" cy="1477229"/>
            <a:chOff x="1639708" y="5151988"/>
            <a:chExt cx="2922491" cy="2411455"/>
          </a:xfrm>
          <a:solidFill>
            <a:schemeClr val="accent5">
              <a:lumMod val="75000"/>
            </a:schemeClr>
          </a:solidFill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28A375AD-6094-3E88-1715-61CC44A83BD1}"/>
                </a:ext>
              </a:extLst>
            </p:cNvPr>
            <p:cNvSpPr/>
            <p:nvPr/>
          </p:nvSpPr>
          <p:spPr>
            <a:xfrm>
              <a:off x="1639708" y="5151988"/>
              <a:ext cx="2922491" cy="2411455"/>
            </a:xfrm>
            <a:prstGeom prst="rect">
              <a:avLst/>
            </a:prstGeom>
            <a:grp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F11FC89-DF58-6CB4-0CD3-677C767B664E}"/>
                </a:ext>
              </a:extLst>
            </p:cNvPr>
            <p:cNvSpPr/>
            <p:nvPr/>
          </p:nvSpPr>
          <p:spPr>
            <a:xfrm>
              <a:off x="1860301" y="5319879"/>
              <a:ext cx="2549095" cy="1808712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600" b="0" cap="none" spc="0" dirty="0">
                  <a:ln w="0"/>
                  <a:solidFill>
                    <a:schemeClr val="bg1"/>
                  </a:solidFill>
                  <a:latin typeface="Berlin Sans FB" panose="020E0602020502020306" pitchFamily="34" charset="0"/>
                </a:rPr>
                <a:t>teapot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9A21793E-16DA-DBB5-8596-4824BB6B9845}"/>
              </a:ext>
            </a:extLst>
          </p:cNvPr>
          <p:cNvGrpSpPr/>
          <p:nvPr/>
        </p:nvGrpSpPr>
        <p:grpSpPr>
          <a:xfrm>
            <a:off x="12984848" y="5214285"/>
            <a:ext cx="2922491" cy="1417002"/>
            <a:chOff x="1639708" y="5151988"/>
            <a:chExt cx="2922491" cy="2411455"/>
          </a:xfrm>
          <a:solidFill>
            <a:schemeClr val="accent5">
              <a:lumMod val="75000"/>
            </a:schemeClr>
          </a:solidFill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556B8781-EFF4-D4B3-2692-924A3D63736F}"/>
                </a:ext>
              </a:extLst>
            </p:cNvPr>
            <p:cNvSpPr/>
            <p:nvPr/>
          </p:nvSpPr>
          <p:spPr>
            <a:xfrm>
              <a:off x="1639708" y="5151988"/>
              <a:ext cx="2922491" cy="2411455"/>
            </a:xfrm>
            <a:prstGeom prst="rect">
              <a:avLst/>
            </a:prstGeom>
            <a:grp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DC463262-8694-86A7-8FB1-A23A11E491C0}"/>
                </a:ext>
              </a:extLst>
            </p:cNvPr>
            <p:cNvSpPr/>
            <p:nvPr/>
          </p:nvSpPr>
          <p:spPr>
            <a:xfrm>
              <a:off x="2292447" y="5405993"/>
              <a:ext cx="1729961" cy="1637473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0" cap="none" spc="0" dirty="0">
                  <a:ln w="0"/>
                  <a:solidFill>
                    <a:schemeClr val="bg1"/>
                  </a:solidFill>
                  <a:latin typeface="Berlin Sans FB" panose="020E0602020502020306" pitchFamily="34" charset="0"/>
                </a:rPr>
                <a:t>zebu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0F7027C-6A85-DF80-8FA2-C7CAE0B21BB4}"/>
              </a:ext>
            </a:extLst>
          </p:cNvPr>
          <p:cNvGrpSpPr/>
          <p:nvPr/>
        </p:nvGrpSpPr>
        <p:grpSpPr>
          <a:xfrm>
            <a:off x="1484332" y="2505469"/>
            <a:ext cx="2922491" cy="2411455"/>
            <a:chOff x="1484332" y="2505469"/>
            <a:chExt cx="2922491" cy="2411455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21C4F01-82F6-EA7B-96F4-A429E71FFA0C}"/>
                </a:ext>
              </a:extLst>
            </p:cNvPr>
            <p:cNvSpPr/>
            <p:nvPr/>
          </p:nvSpPr>
          <p:spPr>
            <a:xfrm>
              <a:off x="1484332" y="2505469"/>
              <a:ext cx="2922491" cy="2411455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4B08097C-CE1E-5492-36DC-63D51ACD9299}"/>
                </a:ext>
              </a:extLst>
            </p:cNvPr>
            <p:cNvSpPr/>
            <p:nvPr/>
          </p:nvSpPr>
          <p:spPr>
            <a:xfrm>
              <a:off x="2210462" y="2740422"/>
              <a:ext cx="1482320" cy="2159331"/>
            </a:xfrm>
            <a:custGeom>
              <a:avLst/>
              <a:gdLst/>
              <a:ahLst/>
              <a:cxnLst/>
              <a:rect l="l" t="t" r="r" b="b"/>
              <a:pathLst>
                <a:path w="2837864" h="3822039">
                  <a:moveTo>
                    <a:pt x="0" y="0"/>
                  </a:moveTo>
                  <a:lnTo>
                    <a:pt x="2837864" y="0"/>
                  </a:lnTo>
                  <a:lnTo>
                    <a:pt x="2837864" y="3822039"/>
                  </a:lnTo>
                  <a:lnTo>
                    <a:pt x="0" y="38220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02C4F65-9552-D071-3C0B-550940AA4D66}"/>
              </a:ext>
            </a:extLst>
          </p:cNvPr>
          <p:cNvGrpSpPr/>
          <p:nvPr/>
        </p:nvGrpSpPr>
        <p:grpSpPr>
          <a:xfrm>
            <a:off x="5371371" y="2494992"/>
            <a:ext cx="2922491" cy="2411455"/>
            <a:chOff x="5371371" y="2494992"/>
            <a:chExt cx="2922491" cy="2411455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DCBA950-0CDB-8192-9F46-BA8141465BE2}"/>
                </a:ext>
              </a:extLst>
            </p:cNvPr>
            <p:cNvSpPr/>
            <p:nvPr/>
          </p:nvSpPr>
          <p:spPr>
            <a:xfrm>
              <a:off x="5371371" y="2494992"/>
              <a:ext cx="2922491" cy="2411455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5CD71E2B-9344-CF38-96AF-D93758BB6FB1}"/>
                </a:ext>
              </a:extLst>
            </p:cNvPr>
            <p:cNvSpPr/>
            <p:nvPr/>
          </p:nvSpPr>
          <p:spPr>
            <a:xfrm>
              <a:off x="5812267" y="2669522"/>
              <a:ext cx="2170885" cy="2062394"/>
            </a:xfrm>
            <a:custGeom>
              <a:avLst/>
              <a:gdLst/>
              <a:ahLst/>
              <a:cxnLst/>
              <a:rect l="l" t="t" r="r" b="b"/>
              <a:pathLst>
                <a:path w="3897267" h="4114800">
                  <a:moveTo>
                    <a:pt x="0" y="0"/>
                  </a:moveTo>
                  <a:lnTo>
                    <a:pt x="3897268" y="0"/>
                  </a:lnTo>
                  <a:lnTo>
                    <a:pt x="3897268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E2F47FD-CDBE-A759-8404-AD93A375A6C0}"/>
              </a:ext>
            </a:extLst>
          </p:cNvPr>
          <p:cNvGrpSpPr/>
          <p:nvPr/>
        </p:nvGrpSpPr>
        <p:grpSpPr>
          <a:xfrm>
            <a:off x="12962298" y="2505469"/>
            <a:ext cx="2922491" cy="2411455"/>
            <a:chOff x="12962298" y="2505469"/>
            <a:chExt cx="2922491" cy="2411455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1474FBE-E2B2-54A0-6A14-7174913EB900}"/>
                </a:ext>
              </a:extLst>
            </p:cNvPr>
            <p:cNvSpPr/>
            <p:nvPr/>
          </p:nvSpPr>
          <p:spPr>
            <a:xfrm>
              <a:off x="12962298" y="2505469"/>
              <a:ext cx="2922491" cy="2411455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 4">
              <a:extLst>
                <a:ext uri="{FF2B5EF4-FFF2-40B4-BE49-F238E27FC236}">
                  <a16:creationId xmlns:a16="http://schemas.microsoft.com/office/drawing/2014/main" id="{40D5FC8F-A88B-8F69-EE84-C35EF720B738}"/>
                </a:ext>
              </a:extLst>
            </p:cNvPr>
            <p:cNvSpPr/>
            <p:nvPr/>
          </p:nvSpPr>
          <p:spPr>
            <a:xfrm>
              <a:off x="13293201" y="2608865"/>
              <a:ext cx="2252064" cy="2085203"/>
            </a:xfrm>
            <a:custGeom>
              <a:avLst/>
              <a:gdLst/>
              <a:ahLst/>
              <a:cxnLst/>
              <a:rect l="l" t="t" r="r" b="b"/>
              <a:pathLst>
                <a:path w="3763757" h="3763757">
                  <a:moveTo>
                    <a:pt x="0" y="0"/>
                  </a:moveTo>
                  <a:lnTo>
                    <a:pt x="3763757" y="0"/>
                  </a:lnTo>
                  <a:lnTo>
                    <a:pt x="3763757" y="3763757"/>
                  </a:lnTo>
                  <a:lnTo>
                    <a:pt x="0" y="37637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3" name="unit 16 p1. listen and repeat">
            <a:hlinkClick r:id="" action="ppaction://media"/>
            <a:extLst>
              <a:ext uri="{FF2B5EF4-FFF2-40B4-BE49-F238E27FC236}">
                <a16:creationId xmlns:a16="http://schemas.microsoft.com/office/drawing/2014/main" id="{F4B9D91B-26C9-E599-8683-12ED331BE4F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916" end="3745.9795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8927191" y="4162495"/>
            <a:ext cx="1006475" cy="100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65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11154 -0.1029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82" y="-5154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10807 0.04583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8" y="2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500"/>
                            </p:stCondLst>
                            <p:childTnLst>
                              <p:par>
                                <p:cTn id="9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34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2945578" y="1680781"/>
            <a:ext cx="3533382" cy="337864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2945578" y="5112613"/>
            <a:ext cx="3533382" cy="337864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5648511" y="1680781"/>
            <a:ext cx="3533382" cy="337864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5648511" y="5112613"/>
            <a:ext cx="3533382" cy="337864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7" name="TextBox 17"/>
          <p:cNvSpPr txBox="1"/>
          <p:nvPr/>
        </p:nvSpPr>
        <p:spPr>
          <a:xfrm>
            <a:off x="8353818" y="1680781"/>
            <a:ext cx="3533382" cy="337864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20" name="TextBox 20"/>
          <p:cNvSpPr txBox="1"/>
          <p:nvPr/>
        </p:nvSpPr>
        <p:spPr>
          <a:xfrm>
            <a:off x="8353818" y="5112613"/>
            <a:ext cx="3533382" cy="337864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36" name="Freeform 36"/>
          <p:cNvSpPr/>
          <p:nvPr/>
        </p:nvSpPr>
        <p:spPr>
          <a:xfrm>
            <a:off x="17038967" y="6415408"/>
            <a:ext cx="1260457" cy="2356410"/>
          </a:xfrm>
          <a:custGeom>
            <a:avLst/>
            <a:gdLst/>
            <a:ahLst/>
            <a:cxnLst/>
            <a:rect l="l" t="t" r="r" b="b"/>
            <a:pathLst>
              <a:path w="952055" h="1500374">
                <a:moveTo>
                  <a:pt x="0" y="0"/>
                </a:moveTo>
                <a:lnTo>
                  <a:pt x="952055" y="0"/>
                </a:lnTo>
                <a:lnTo>
                  <a:pt x="952055" y="1500373"/>
                </a:lnTo>
                <a:lnTo>
                  <a:pt x="0" y="150037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 rot="-568958">
            <a:off x="7194719" y="9033494"/>
            <a:ext cx="11289298" cy="3838361"/>
          </a:xfrm>
          <a:custGeom>
            <a:avLst/>
            <a:gdLst/>
            <a:ahLst/>
            <a:cxnLst/>
            <a:rect l="l" t="t" r="r" b="b"/>
            <a:pathLst>
              <a:path w="11289298" h="3838361">
                <a:moveTo>
                  <a:pt x="0" y="0"/>
                </a:moveTo>
                <a:lnTo>
                  <a:pt x="11289297" y="0"/>
                </a:lnTo>
                <a:lnTo>
                  <a:pt x="11289297" y="3838361"/>
                </a:lnTo>
                <a:lnTo>
                  <a:pt x="0" y="383836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Freeform 38"/>
          <p:cNvSpPr/>
          <p:nvPr/>
        </p:nvSpPr>
        <p:spPr>
          <a:xfrm>
            <a:off x="15552234" y="-671046"/>
            <a:ext cx="3862223" cy="1495734"/>
          </a:xfrm>
          <a:custGeom>
            <a:avLst/>
            <a:gdLst/>
            <a:ahLst/>
            <a:cxnLst/>
            <a:rect l="l" t="t" r="r" b="b"/>
            <a:pathLst>
              <a:path w="3862223" h="1495734">
                <a:moveTo>
                  <a:pt x="0" y="0"/>
                </a:moveTo>
                <a:lnTo>
                  <a:pt x="3862223" y="0"/>
                </a:lnTo>
                <a:lnTo>
                  <a:pt x="3862223" y="1495734"/>
                </a:lnTo>
                <a:lnTo>
                  <a:pt x="0" y="149573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9"/>
          <p:cNvSpPr/>
          <p:nvPr/>
        </p:nvSpPr>
        <p:spPr>
          <a:xfrm flipH="1">
            <a:off x="-119911" y="8885969"/>
            <a:ext cx="3862223" cy="1495734"/>
          </a:xfrm>
          <a:custGeom>
            <a:avLst/>
            <a:gdLst/>
            <a:ahLst/>
            <a:cxnLst/>
            <a:rect l="l" t="t" r="r" b="b"/>
            <a:pathLst>
              <a:path w="3862223" h="1495734">
                <a:moveTo>
                  <a:pt x="3862224" y="0"/>
                </a:moveTo>
                <a:lnTo>
                  <a:pt x="0" y="0"/>
                </a:lnTo>
                <a:lnTo>
                  <a:pt x="0" y="1495734"/>
                </a:lnTo>
                <a:lnTo>
                  <a:pt x="3862224" y="1495734"/>
                </a:lnTo>
                <a:lnTo>
                  <a:pt x="3862224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Freeform 40"/>
          <p:cNvSpPr/>
          <p:nvPr/>
        </p:nvSpPr>
        <p:spPr>
          <a:xfrm flipH="1">
            <a:off x="390459" y="118333"/>
            <a:ext cx="820061" cy="796205"/>
          </a:xfrm>
          <a:custGeom>
            <a:avLst/>
            <a:gdLst/>
            <a:ahLst/>
            <a:cxnLst/>
            <a:rect l="l" t="t" r="r" b="b"/>
            <a:pathLst>
              <a:path w="820061" h="796205">
                <a:moveTo>
                  <a:pt x="820061" y="0"/>
                </a:moveTo>
                <a:lnTo>
                  <a:pt x="0" y="0"/>
                </a:lnTo>
                <a:lnTo>
                  <a:pt x="0" y="796204"/>
                </a:lnTo>
                <a:lnTo>
                  <a:pt x="820061" y="796204"/>
                </a:lnTo>
                <a:lnTo>
                  <a:pt x="820061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Freeform 41"/>
          <p:cNvSpPr/>
          <p:nvPr/>
        </p:nvSpPr>
        <p:spPr>
          <a:xfrm>
            <a:off x="16750156" y="4261218"/>
            <a:ext cx="1019038" cy="989394"/>
          </a:xfrm>
          <a:custGeom>
            <a:avLst/>
            <a:gdLst/>
            <a:ahLst/>
            <a:cxnLst/>
            <a:rect l="l" t="t" r="r" b="b"/>
            <a:pathLst>
              <a:path w="1019038" h="989394">
                <a:moveTo>
                  <a:pt x="0" y="0"/>
                </a:moveTo>
                <a:lnTo>
                  <a:pt x="1019038" y="0"/>
                </a:lnTo>
                <a:lnTo>
                  <a:pt x="1019038" y="989393"/>
                </a:lnTo>
                <a:lnTo>
                  <a:pt x="0" y="98939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2" name="Freeform 42"/>
          <p:cNvSpPr/>
          <p:nvPr/>
        </p:nvSpPr>
        <p:spPr>
          <a:xfrm>
            <a:off x="16669261" y="1113863"/>
            <a:ext cx="820061" cy="796206"/>
          </a:xfrm>
          <a:custGeom>
            <a:avLst/>
            <a:gdLst/>
            <a:ahLst/>
            <a:cxnLst/>
            <a:rect l="l" t="t" r="r" b="b"/>
            <a:pathLst>
              <a:path w="517210" h="515329">
                <a:moveTo>
                  <a:pt x="0" y="0"/>
                </a:moveTo>
                <a:lnTo>
                  <a:pt x="517209" y="0"/>
                </a:lnTo>
                <a:lnTo>
                  <a:pt x="517209" y="515329"/>
                </a:lnTo>
                <a:lnTo>
                  <a:pt x="0" y="5153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3" name="Freeform 43"/>
          <p:cNvSpPr/>
          <p:nvPr/>
        </p:nvSpPr>
        <p:spPr>
          <a:xfrm>
            <a:off x="364020" y="7754241"/>
            <a:ext cx="820061" cy="796205"/>
          </a:xfrm>
          <a:custGeom>
            <a:avLst/>
            <a:gdLst/>
            <a:ahLst/>
            <a:cxnLst/>
            <a:rect l="l" t="t" r="r" b="b"/>
            <a:pathLst>
              <a:path w="465787" h="464093">
                <a:moveTo>
                  <a:pt x="0" y="0"/>
                </a:moveTo>
                <a:lnTo>
                  <a:pt x="465787" y="0"/>
                </a:lnTo>
                <a:lnTo>
                  <a:pt x="465787" y="464093"/>
                </a:lnTo>
                <a:lnTo>
                  <a:pt x="0" y="46409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3770894" y="8212558"/>
            <a:ext cx="4517106" cy="2106378"/>
          </a:xfrm>
          <a:custGeom>
            <a:avLst/>
            <a:gdLst/>
            <a:ahLst/>
            <a:cxnLst/>
            <a:rect l="l" t="t" r="r" b="b"/>
            <a:pathLst>
              <a:path w="6079414" h="3559220">
                <a:moveTo>
                  <a:pt x="0" y="0"/>
                </a:moveTo>
                <a:lnTo>
                  <a:pt x="6079414" y="0"/>
                </a:lnTo>
                <a:lnTo>
                  <a:pt x="6079414" y="3559220"/>
                </a:lnTo>
                <a:lnTo>
                  <a:pt x="0" y="355922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4102697-7FB2-98F0-F3C4-D8841BF402E4}"/>
              </a:ext>
            </a:extLst>
          </p:cNvPr>
          <p:cNvGrpSpPr/>
          <p:nvPr/>
        </p:nvGrpSpPr>
        <p:grpSpPr>
          <a:xfrm>
            <a:off x="1513787" y="5214284"/>
            <a:ext cx="2922491" cy="1495733"/>
            <a:chOff x="1639708" y="5151988"/>
            <a:chExt cx="2922491" cy="2411455"/>
          </a:xfrm>
          <a:solidFill>
            <a:schemeClr val="accent5">
              <a:lumMod val="75000"/>
            </a:schemeClr>
          </a:solidFill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0077BD02-49CE-CB1D-A35A-32D6CF82B834}"/>
                </a:ext>
              </a:extLst>
            </p:cNvPr>
            <p:cNvSpPr/>
            <p:nvPr/>
          </p:nvSpPr>
          <p:spPr>
            <a:xfrm>
              <a:off x="1639708" y="5151988"/>
              <a:ext cx="2922491" cy="2411455"/>
            </a:xfrm>
            <a:prstGeom prst="rect">
              <a:avLst/>
            </a:prstGeom>
            <a:grp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71BB22A-7D38-1D8E-4A38-ADC6D8E223FC}"/>
                </a:ext>
              </a:extLst>
            </p:cNvPr>
            <p:cNvSpPr/>
            <p:nvPr/>
          </p:nvSpPr>
          <p:spPr>
            <a:xfrm>
              <a:off x="1744801" y="5376982"/>
              <a:ext cx="2787943" cy="1786337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600" b="0" cap="none" spc="0" dirty="0">
                  <a:ln w="0"/>
                  <a:solidFill>
                    <a:schemeClr val="bg1"/>
                  </a:solidFill>
                  <a:latin typeface="Berlin Sans FB" panose="020E0602020502020306" pitchFamily="34" charset="0"/>
                </a:rPr>
                <a:t>brother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75996E4-B89E-1CFA-29EC-5C8DB8A3BAD6}"/>
              </a:ext>
            </a:extLst>
          </p:cNvPr>
          <p:cNvGrpSpPr/>
          <p:nvPr/>
        </p:nvGrpSpPr>
        <p:grpSpPr>
          <a:xfrm>
            <a:off x="5406510" y="5214284"/>
            <a:ext cx="2922491" cy="1477229"/>
            <a:chOff x="1639708" y="5151988"/>
            <a:chExt cx="2922491" cy="2411455"/>
          </a:xfrm>
          <a:solidFill>
            <a:schemeClr val="accent5">
              <a:lumMod val="75000"/>
            </a:schemeClr>
          </a:solidFill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99C3BB0A-FC79-C56D-7F6B-14906B66B832}"/>
                </a:ext>
              </a:extLst>
            </p:cNvPr>
            <p:cNvSpPr/>
            <p:nvPr/>
          </p:nvSpPr>
          <p:spPr>
            <a:xfrm>
              <a:off x="1639708" y="5151988"/>
              <a:ext cx="2922491" cy="2411455"/>
            </a:xfrm>
            <a:prstGeom prst="rect">
              <a:avLst/>
            </a:prstGeom>
            <a:grp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E105C99D-A150-101E-B6DB-2D9130DFA3A6}"/>
                </a:ext>
              </a:extLst>
            </p:cNvPr>
            <p:cNvSpPr/>
            <p:nvPr/>
          </p:nvSpPr>
          <p:spPr>
            <a:xfrm>
              <a:off x="2165067" y="5279659"/>
              <a:ext cx="1864614" cy="1808712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600" b="0" cap="none" spc="0" dirty="0">
                  <a:ln w="0"/>
                  <a:solidFill>
                    <a:schemeClr val="bg1"/>
                  </a:solidFill>
                  <a:latin typeface="Berlin Sans FB" panose="020E0602020502020306" pitchFamily="34" charset="0"/>
                </a:rPr>
                <a:t>cake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7877E1D-564D-2768-B205-3A522A583423}"/>
              </a:ext>
            </a:extLst>
          </p:cNvPr>
          <p:cNvGrpSpPr/>
          <p:nvPr/>
        </p:nvGrpSpPr>
        <p:grpSpPr>
          <a:xfrm>
            <a:off x="9202309" y="5205726"/>
            <a:ext cx="2922491" cy="1477229"/>
            <a:chOff x="1639708" y="5151988"/>
            <a:chExt cx="2922491" cy="2411455"/>
          </a:xfrm>
          <a:solidFill>
            <a:schemeClr val="accent5">
              <a:lumMod val="75000"/>
            </a:schemeClr>
          </a:solidFill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28A375AD-6094-3E88-1715-61CC44A83BD1}"/>
                </a:ext>
              </a:extLst>
            </p:cNvPr>
            <p:cNvSpPr/>
            <p:nvPr/>
          </p:nvSpPr>
          <p:spPr>
            <a:xfrm>
              <a:off x="1639708" y="5151988"/>
              <a:ext cx="2922491" cy="2411455"/>
            </a:xfrm>
            <a:prstGeom prst="rect">
              <a:avLst/>
            </a:prstGeom>
            <a:grp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F11FC89-DF58-6CB4-0CD3-677C767B664E}"/>
                </a:ext>
              </a:extLst>
            </p:cNvPr>
            <p:cNvSpPr/>
            <p:nvPr/>
          </p:nvSpPr>
          <p:spPr>
            <a:xfrm>
              <a:off x="1885950" y="5319879"/>
              <a:ext cx="2497800" cy="1808712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600" b="0" cap="none" spc="0" dirty="0">
                  <a:ln w="0"/>
                  <a:solidFill>
                    <a:schemeClr val="bg1"/>
                  </a:solidFill>
                  <a:latin typeface="Berlin Sans FB" panose="020E0602020502020306" pitchFamily="34" charset="0"/>
                </a:rPr>
                <a:t>yogurt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9A21793E-16DA-DBB5-8596-4824BB6B9845}"/>
              </a:ext>
            </a:extLst>
          </p:cNvPr>
          <p:cNvGrpSpPr/>
          <p:nvPr/>
        </p:nvGrpSpPr>
        <p:grpSpPr>
          <a:xfrm>
            <a:off x="12984848" y="5214285"/>
            <a:ext cx="2922491" cy="1417002"/>
            <a:chOff x="1639708" y="5151988"/>
            <a:chExt cx="2922491" cy="2411455"/>
          </a:xfrm>
          <a:solidFill>
            <a:schemeClr val="accent5">
              <a:lumMod val="75000"/>
            </a:schemeClr>
          </a:solidFill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556B8781-EFF4-D4B3-2692-924A3D63736F}"/>
                </a:ext>
              </a:extLst>
            </p:cNvPr>
            <p:cNvSpPr/>
            <p:nvPr/>
          </p:nvSpPr>
          <p:spPr>
            <a:xfrm>
              <a:off x="1639708" y="5151988"/>
              <a:ext cx="2922491" cy="2411455"/>
            </a:xfrm>
            <a:prstGeom prst="rect">
              <a:avLst/>
            </a:prstGeom>
            <a:grp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DC463262-8694-86A7-8FB1-A23A11E491C0}"/>
                </a:ext>
              </a:extLst>
            </p:cNvPr>
            <p:cNvSpPr/>
            <p:nvPr/>
          </p:nvSpPr>
          <p:spPr>
            <a:xfrm>
              <a:off x="2292447" y="5405993"/>
              <a:ext cx="1729961" cy="1637473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0" cap="none" spc="0" dirty="0">
                  <a:ln w="0"/>
                  <a:solidFill>
                    <a:schemeClr val="bg1"/>
                  </a:solidFill>
                  <a:latin typeface="Berlin Sans FB" panose="020E0602020502020306" pitchFamily="34" charset="0"/>
                </a:rPr>
                <a:t>zebu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0F7027C-6A85-DF80-8FA2-C7CAE0B21BB4}"/>
              </a:ext>
            </a:extLst>
          </p:cNvPr>
          <p:cNvGrpSpPr/>
          <p:nvPr/>
        </p:nvGrpSpPr>
        <p:grpSpPr>
          <a:xfrm>
            <a:off x="1484332" y="2505469"/>
            <a:ext cx="2922491" cy="2411455"/>
            <a:chOff x="1484332" y="2505469"/>
            <a:chExt cx="2922491" cy="2411455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21C4F01-82F6-EA7B-96F4-A429E71FFA0C}"/>
                </a:ext>
              </a:extLst>
            </p:cNvPr>
            <p:cNvSpPr/>
            <p:nvPr/>
          </p:nvSpPr>
          <p:spPr>
            <a:xfrm>
              <a:off x="1484332" y="2505469"/>
              <a:ext cx="2922491" cy="2411455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4B08097C-CE1E-5492-36DC-63D51ACD9299}"/>
                </a:ext>
              </a:extLst>
            </p:cNvPr>
            <p:cNvSpPr/>
            <p:nvPr/>
          </p:nvSpPr>
          <p:spPr>
            <a:xfrm>
              <a:off x="2210462" y="2740422"/>
              <a:ext cx="1482320" cy="2159331"/>
            </a:xfrm>
            <a:custGeom>
              <a:avLst/>
              <a:gdLst/>
              <a:ahLst/>
              <a:cxnLst/>
              <a:rect l="l" t="t" r="r" b="b"/>
              <a:pathLst>
                <a:path w="2837864" h="3822039">
                  <a:moveTo>
                    <a:pt x="0" y="0"/>
                  </a:moveTo>
                  <a:lnTo>
                    <a:pt x="2837864" y="0"/>
                  </a:lnTo>
                  <a:lnTo>
                    <a:pt x="2837864" y="3822039"/>
                  </a:lnTo>
                  <a:lnTo>
                    <a:pt x="0" y="38220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E2F47FD-CDBE-A759-8404-AD93A375A6C0}"/>
              </a:ext>
            </a:extLst>
          </p:cNvPr>
          <p:cNvGrpSpPr/>
          <p:nvPr/>
        </p:nvGrpSpPr>
        <p:grpSpPr>
          <a:xfrm>
            <a:off x="12962298" y="2505469"/>
            <a:ext cx="2922491" cy="2411455"/>
            <a:chOff x="12962298" y="2505469"/>
            <a:chExt cx="2922491" cy="2411455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1474FBE-E2B2-54A0-6A14-7174913EB900}"/>
                </a:ext>
              </a:extLst>
            </p:cNvPr>
            <p:cNvSpPr/>
            <p:nvPr/>
          </p:nvSpPr>
          <p:spPr>
            <a:xfrm>
              <a:off x="12962298" y="2505469"/>
              <a:ext cx="2922491" cy="2411455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 4">
              <a:extLst>
                <a:ext uri="{FF2B5EF4-FFF2-40B4-BE49-F238E27FC236}">
                  <a16:creationId xmlns:a16="http://schemas.microsoft.com/office/drawing/2014/main" id="{40D5FC8F-A88B-8F69-EE84-C35EF720B738}"/>
                </a:ext>
              </a:extLst>
            </p:cNvPr>
            <p:cNvSpPr/>
            <p:nvPr/>
          </p:nvSpPr>
          <p:spPr>
            <a:xfrm>
              <a:off x="13293201" y="2608865"/>
              <a:ext cx="2252064" cy="2085203"/>
            </a:xfrm>
            <a:custGeom>
              <a:avLst/>
              <a:gdLst/>
              <a:ahLst/>
              <a:cxnLst/>
              <a:rect l="l" t="t" r="r" b="b"/>
              <a:pathLst>
                <a:path w="3763757" h="3763757">
                  <a:moveTo>
                    <a:pt x="0" y="0"/>
                  </a:moveTo>
                  <a:lnTo>
                    <a:pt x="3763757" y="0"/>
                  </a:lnTo>
                  <a:lnTo>
                    <a:pt x="3763757" y="3763757"/>
                  </a:lnTo>
                  <a:lnTo>
                    <a:pt x="0" y="37637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59ECE7D-2ACD-9309-87D5-D4DF38C33F7F}"/>
              </a:ext>
            </a:extLst>
          </p:cNvPr>
          <p:cNvGrpSpPr/>
          <p:nvPr/>
        </p:nvGrpSpPr>
        <p:grpSpPr>
          <a:xfrm>
            <a:off x="9202309" y="2494992"/>
            <a:ext cx="2922491" cy="2411455"/>
            <a:chOff x="9202309" y="2494992"/>
            <a:chExt cx="2922491" cy="2411455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F24AAD5-2C0F-3DDE-C632-E2E45BA70894}"/>
                </a:ext>
              </a:extLst>
            </p:cNvPr>
            <p:cNvSpPr/>
            <p:nvPr/>
          </p:nvSpPr>
          <p:spPr>
            <a:xfrm>
              <a:off x="9202309" y="2494992"/>
              <a:ext cx="2922491" cy="2411455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DA8584E3-48D9-D48F-4B0A-DF6E8091DF5C}"/>
                </a:ext>
              </a:extLst>
            </p:cNvPr>
            <p:cNvSpPr/>
            <p:nvPr/>
          </p:nvSpPr>
          <p:spPr>
            <a:xfrm>
              <a:off x="9619633" y="2756534"/>
              <a:ext cx="1993738" cy="1833001"/>
            </a:xfrm>
            <a:custGeom>
              <a:avLst/>
              <a:gdLst/>
              <a:ahLst/>
              <a:cxnLst/>
              <a:rect l="l" t="t" r="r" b="b"/>
              <a:pathLst>
                <a:path w="3006783" h="2976715">
                  <a:moveTo>
                    <a:pt x="0" y="0"/>
                  </a:moveTo>
                  <a:lnTo>
                    <a:pt x="3006783" y="0"/>
                  </a:lnTo>
                  <a:lnTo>
                    <a:pt x="3006783" y="2976716"/>
                  </a:lnTo>
                  <a:lnTo>
                    <a:pt x="0" y="29767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D8BD23A-D8AC-0E7A-398F-0DF1995FCE7D}"/>
              </a:ext>
            </a:extLst>
          </p:cNvPr>
          <p:cNvGrpSpPr/>
          <p:nvPr/>
        </p:nvGrpSpPr>
        <p:grpSpPr>
          <a:xfrm>
            <a:off x="5371371" y="2494992"/>
            <a:ext cx="2922491" cy="2411455"/>
            <a:chOff x="5371371" y="2494992"/>
            <a:chExt cx="2922491" cy="2411455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DCBA950-0CDB-8192-9F46-BA8141465BE2}"/>
                </a:ext>
              </a:extLst>
            </p:cNvPr>
            <p:cNvSpPr/>
            <p:nvPr/>
          </p:nvSpPr>
          <p:spPr>
            <a:xfrm>
              <a:off x="5371371" y="2494992"/>
              <a:ext cx="2922491" cy="2411455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F9D0BF33-832F-B1F1-B782-068E5C2A889C}"/>
                </a:ext>
              </a:extLst>
            </p:cNvPr>
            <p:cNvSpPr/>
            <p:nvPr/>
          </p:nvSpPr>
          <p:spPr>
            <a:xfrm>
              <a:off x="5854215" y="2740422"/>
              <a:ext cx="1980798" cy="1925310"/>
            </a:xfrm>
            <a:custGeom>
              <a:avLst/>
              <a:gdLst/>
              <a:ahLst/>
              <a:cxnLst/>
              <a:rect l="l" t="t" r="r" b="b"/>
              <a:pathLst>
                <a:path w="2118441" h="2091961">
                  <a:moveTo>
                    <a:pt x="0" y="0"/>
                  </a:moveTo>
                  <a:lnTo>
                    <a:pt x="2118441" y="0"/>
                  </a:lnTo>
                  <a:lnTo>
                    <a:pt x="2118441" y="2091960"/>
                  </a:lnTo>
                  <a:lnTo>
                    <a:pt x="0" y="20919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9" name="Track 48">
            <a:hlinkClick r:id="" action="ppaction://media"/>
            <a:extLst>
              <a:ext uri="{FF2B5EF4-FFF2-40B4-BE49-F238E27FC236}">
                <a16:creationId xmlns:a16="http://schemas.microsoft.com/office/drawing/2014/main" id="{24954E47-070E-17F9-B34A-B91FA7FDC47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854" end="10344.125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8566366" y="2493845"/>
            <a:ext cx="1372363" cy="137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185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10677 -0.11759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9" y="-588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10807 0.04583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8" y="2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500"/>
                            </p:stCondLst>
                            <p:childTnLst>
                              <p:par>
                                <p:cTn id="9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96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2945578" y="1680781"/>
            <a:ext cx="3533382" cy="337864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2945578" y="5112613"/>
            <a:ext cx="3533382" cy="337864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5648511" y="1680781"/>
            <a:ext cx="3533382" cy="337864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5648511" y="5112613"/>
            <a:ext cx="3533382" cy="337864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7" name="TextBox 17"/>
          <p:cNvSpPr txBox="1"/>
          <p:nvPr/>
        </p:nvSpPr>
        <p:spPr>
          <a:xfrm>
            <a:off x="8353818" y="1680781"/>
            <a:ext cx="3533382" cy="337864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20" name="TextBox 20"/>
          <p:cNvSpPr txBox="1"/>
          <p:nvPr/>
        </p:nvSpPr>
        <p:spPr>
          <a:xfrm>
            <a:off x="8353818" y="5112613"/>
            <a:ext cx="3533382" cy="337864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36" name="Freeform 36"/>
          <p:cNvSpPr/>
          <p:nvPr/>
        </p:nvSpPr>
        <p:spPr>
          <a:xfrm>
            <a:off x="17038967" y="6415408"/>
            <a:ext cx="1260457" cy="2356410"/>
          </a:xfrm>
          <a:custGeom>
            <a:avLst/>
            <a:gdLst/>
            <a:ahLst/>
            <a:cxnLst/>
            <a:rect l="l" t="t" r="r" b="b"/>
            <a:pathLst>
              <a:path w="952055" h="1500374">
                <a:moveTo>
                  <a:pt x="0" y="0"/>
                </a:moveTo>
                <a:lnTo>
                  <a:pt x="952055" y="0"/>
                </a:lnTo>
                <a:lnTo>
                  <a:pt x="952055" y="1500373"/>
                </a:lnTo>
                <a:lnTo>
                  <a:pt x="0" y="150037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 rot="-568958">
            <a:off x="7194719" y="9033494"/>
            <a:ext cx="11289298" cy="3838361"/>
          </a:xfrm>
          <a:custGeom>
            <a:avLst/>
            <a:gdLst/>
            <a:ahLst/>
            <a:cxnLst/>
            <a:rect l="l" t="t" r="r" b="b"/>
            <a:pathLst>
              <a:path w="11289298" h="3838361">
                <a:moveTo>
                  <a:pt x="0" y="0"/>
                </a:moveTo>
                <a:lnTo>
                  <a:pt x="11289297" y="0"/>
                </a:lnTo>
                <a:lnTo>
                  <a:pt x="11289297" y="3838361"/>
                </a:lnTo>
                <a:lnTo>
                  <a:pt x="0" y="383836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Freeform 38"/>
          <p:cNvSpPr/>
          <p:nvPr/>
        </p:nvSpPr>
        <p:spPr>
          <a:xfrm>
            <a:off x="15552234" y="-671046"/>
            <a:ext cx="3862223" cy="1495734"/>
          </a:xfrm>
          <a:custGeom>
            <a:avLst/>
            <a:gdLst/>
            <a:ahLst/>
            <a:cxnLst/>
            <a:rect l="l" t="t" r="r" b="b"/>
            <a:pathLst>
              <a:path w="3862223" h="1495734">
                <a:moveTo>
                  <a:pt x="0" y="0"/>
                </a:moveTo>
                <a:lnTo>
                  <a:pt x="3862223" y="0"/>
                </a:lnTo>
                <a:lnTo>
                  <a:pt x="3862223" y="1495734"/>
                </a:lnTo>
                <a:lnTo>
                  <a:pt x="0" y="149573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9"/>
          <p:cNvSpPr/>
          <p:nvPr/>
        </p:nvSpPr>
        <p:spPr>
          <a:xfrm flipH="1">
            <a:off x="-119911" y="8885969"/>
            <a:ext cx="3862223" cy="1495734"/>
          </a:xfrm>
          <a:custGeom>
            <a:avLst/>
            <a:gdLst/>
            <a:ahLst/>
            <a:cxnLst/>
            <a:rect l="l" t="t" r="r" b="b"/>
            <a:pathLst>
              <a:path w="3862223" h="1495734">
                <a:moveTo>
                  <a:pt x="3862224" y="0"/>
                </a:moveTo>
                <a:lnTo>
                  <a:pt x="0" y="0"/>
                </a:lnTo>
                <a:lnTo>
                  <a:pt x="0" y="1495734"/>
                </a:lnTo>
                <a:lnTo>
                  <a:pt x="3862224" y="1495734"/>
                </a:lnTo>
                <a:lnTo>
                  <a:pt x="3862224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Freeform 40"/>
          <p:cNvSpPr/>
          <p:nvPr/>
        </p:nvSpPr>
        <p:spPr>
          <a:xfrm flipH="1">
            <a:off x="390459" y="118333"/>
            <a:ext cx="820061" cy="796205"/>
          </a:xfrm>
          <a:custGeom>
            <a:avLst/>
            <a:gdLst/>
            <a:ahLst/>
            <a:cxnLst/>
            <a:rect l="l" t="t" r="r" b="b"/>
            <a:pathLst>
              <a:path w="820061" h="796205">
                <a:moveTo>
                  <a:pt x="820061" y="0"/>
                </a:moveTo>
                <a:lnTo>
                  <a:pt x="0" y="0"/>
                </a:lnTo>
                <a:lnTo>
                  <a:pt x="0" y="796204"/>
                </a:lnTo>
                <a:lnTo>
                  <a:pt x="820061" y="796204"/>
                </a:lnTo>
                <a:lnTo>
                  <a:pt x="820061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Freeform 41"/>
          <p:cNvSpPr/>
          <p:nvPr/>
        </p:nvSpPr>
        <p:spPr>
          <a:xfrm>
            <a:off x="16750156" y="4261218"/>
            <a:ext cx="1019038" cy="989394"/>
          </a:xfrm>
          <a:custGeom>
            <a:avLst/>
            <a:gdLst/>
            <a:ahLst/>
            <a:cxnLst/>
            <a:rect l="l" t="t" r="r" b="b"/>
            <a:pathLst>
              <a:path w="1019038" h="989394">
                <a:moveTo>
                  <a:pt x="0" y="0"/>
                </a:moveTo>
                <a:lnTo>
                  <a:pt x="1019038" y="0"/>
                </a:lnTo>
                <a:lnTo>
                  <a:pt x="1019038" y="989393"/>
                </a:lnTo>
                <a:lnTo>
                  <a:pt x="0" y="98939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2" name="Freeform 42"/>
          <p:cNvSpPr/>
          <p:nvPr/>
        </p:nvSpPr>
        <p:spPr>
          <a:xfrm>
            <a:off x="16669261" y="1113863"/>
            <a:ext cx="820061" cy="796206"/>
          </a:xfrm>
          <a:custGeom>
            <a:avLst/>
            <a:gdLst/>
            <a:ahLst/>
            <a:cxnLst/>
            <a:rect l="l" t="t" r="r" b="b"/>
            <a:pathLst>
              <a:path w="517210" h="515329">
                <a:moveTo>
                  <a:pt x="0" y="0"/>
                </a:moveTo>
                <a:lnTo>
                  <a:pt x="517209" y="0"/>
                </a:lnTo>
                <a:lnTo>
                  <a:pt x="517209" y="515329"/>
                </a:lnTo>
                <a:lnTo>
                  <a:pt x="0" y="5153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3" name="Freeform 43"/>
          <p:cNvSpPr/>
          <p:nvPr/>
        </p:nvSpPr>
        <p:spPr>
          <a:xfrm>
            <a:off x="364020" y="7754241"/>
            <a:ext cx="820061" cy="796205"/>
          </a:xfrm>
          <a:custGeom>
            <a:avLst/>
            <a:gdLst/>
            <a:ahLst/>
            <a:cxnLst/>
            <a:rect l="l" t="t" r="r" b="b"/>
            <a:pathLst>
              <a:path w="465787" h="464093">
                <a:moveTo>
                  <a:pt x="0" y="0"/>
                </a:moveTo>
                <a:lnTo>
                  <a:pt x="465787" y="0"/>
                </a:lnTo>
                <a:lnTo>
                  <a:pt x="465787" y="464093"/>
                </a:lnTo>
                <a:lnTo>
                  <a:pt x="0" y="46409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3770894" y="8212558"/>
            <a:ext cx="4517106" cy="2106378"/>
          </a:xfrm>
          <a:custGeom>
            <a:avLst/>
            <a:gdLst/>
            <a:ahLst/>
            <a:cxnLst/>
            <a:rect l="l" t="t" r="r" b="b"/>
            <a:pathLst>
              <a:path w="6079414" h="3559220">
                <a:moveTo>
                  <a:pt x="0" y="0"/>
                </a:moveTo>
                <a:lnTo>
                  <a:pt x="6079414" y="0"/>
                </a:lnTo>
                <a:lnTo>
                  <a:pt x="6079414" y="3559220"/>
                </a:lnTo>
                <a:lnTo>
                  <a:pt x="0" y="355922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4102697-7FB2-98F0-F3C4-D8841BF402E4}"/>
              </a:ext>
            </a:extLst>
          </p:cNvPr>
          <p:cNvGrpSpPr/>
          <p:nvPr/>
        </p:nvGrpSpPr>
        <p:grpSpPr>
          <a:xfrm>
            <a:off x="1513787" y="5214284"/>
            <a:ext cx="2922491" cy="1495733"/>
            <a:chOff x="1639708" y="5151988"/>
            <a:chExt cx="2922491" cy="2411455"/>
          </a:xfrm>
          <a:solidFill>
            <a:schemeClr val="accent5">
              <a:lumMod val="75000"/>
            </a:schemeClr>
          </a:solidFill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0077BD02-49CE-CB1D-A35A-32D6CF82B834}"/>
                </a:ext>
              </a:extLst>
            </p:cNvPr>
            <p:cNvSpPr/>
            <p:nvPr/>
          </p:nvSpPr>
          <p:spPr>
            <a:xfrm>
              <a:off x="1639708" y="5151988"/>
              <a:ext cx="2922491" cy="2411455"/>
            </a:xfrm>
            <a:prstGeom prst="rect">
              <a:avLst/>
            </a:prstGeom>
            <a:grp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71BB22A-7D38-1D8E-4A38-ADC6D8E223FC}"/>
                </a:ext>
              </a:extLst>
            </p:cNvPr>
            <p:cNvSpPr/>
            <p:nvPr/>
          </p:nvSpPr>
          <p:spPr>
            <a:xfrm>
              <a:off x="2128721" y="5376982"/>
              <a:ext cx="2020105" cy="1786337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600" b="0" cap="none" spc="0" dirty="0">
                  <a:ln w="0"/>
                  <a:solidFill>
                    <a:schemeClr val="bg1"/>
                  </a:solidFill>
                  <a:latin typeface="Berlin Sans FB" panose="020E0602020502020306" pitchFamily="34" charset="0"/>
                </a:rPr>
                <a:t>yams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75996E4-B89E-1CFA-29EC-5C8DB8A3BAD6}"/>
              </a:ext>
            </a:extLst>
          </p:cNvPr>
          <p:cNvGrpSpPr/>
          <p:nvPr/>
        </p:nvGrpSpPr>
        <p:grpSpPr>
          <a:xfrm>
            <a:off x="5406510" y="5214284"/>
            <a:ext cx="2922491" cy="1477229"/>
            <a:chOff x="1639708" y="5151988"/>
            <a:chExt cx="2922491" cy="2411455"/>
          </a:xfrm>
          <a:solidFill>
            <a:schemeClr val="accent5">
              <a:lumMod val="75000"/>
            </a:schemeClr>
          </a:solidFill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99C3BB0A-FC79-C56D-7F6B-14906B66B832}"/>
                </a:ext>
              </a:extLst>
            </p:cNvPr>
            <p:cNvSpPr/>
            <p:nvPr/>
          </p:nvSpPr>
          <p:spPr>
            <a:xfrm>
              <a:off x="1639708" y="5151988"/>
              <a:ext cx="2922491" cy="2411455"/>
            </a:xfrm>
            <a:prstGeom prst="rect">
              <a:avLst/>
            </a:prstGeom>
            <a:grp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E105C99D-A150-101E-B6DB-2D9130DFA3A6}"/>
                </a:ext>
              </a:extLst>
            </p:cNvPr>
            <p:cNvSpPr/>
            <p:nvPr/>
          </p:nvSpPr>
          <p:spPr>
            <a:xfrm>
              <a:off x="1641688" y="5279659"/>
              <a:ext cx="2911374" cy="1808712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600" b="0" cap="none" spc="0" dirty="0">
                  <a:ln w="0"/>
                  <a:solidFill>
                    <a:schemeClr val="bg1"/>
                  </a:solidFill>
                  <a:latin typeface="Berlin Sans FB" panose="020E0602020502020306" pitchFamily="34" charset="0"/>
                </a:rPr>
                <a:t>blanket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7877E1D-564D-2768-B205-3A522A583423}"/>
              </a:ext>
            </a:extLst>
          </p:cNvPr>
          <p:cNvGrpSpPr/>
          <p:nvPr/>
        </p:nvGrpSpPr>
        <p:grpSpPr>
          <a:xfrm>
            <a:off x="9202309" y="5205726"/>
            <a:ext cx="2922491" cy="1477229"/>
            <a:chOff x="1639708" y="5151988"/>
            <a:chExt cx="2922491" cy="2411455"/>
          </a:xfrm>
          <a:solidFill>
            <a:schemeClr val="accent5">
              <a:lumMod val="75000"/>
            </a:schemeClr>
          </a:solidFill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28A375AD-6094-3E88-1715-61CC44A83BD1}"/>
                </a:ext>
              </a:extLst>
            </p:cNvPr>
            <p:cNvSpPr/>
            <p:nvPr/>
          </p:nvSpPr>
          <p:spPr>
            <a:xfrm>
              <a:off x="1639708" y="5151988"/>
              <a:ext cx="2922491" cy="2411455"/>
            </a:xfrm>
            <a:prstGeom prst="rect">
              <a:avLst/>
            </a:prstGeom>
            <a:grp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F11FC89-DF58-6CB4-0CD3-677C767B664E}"/>
                </a:ext>
              </a:extLst>
            </p:cNvPr>
            <p:cNvSpPr/>
            <p:nvPr/>
          </p:nvSpPr>
          <p:spPr>
            <a:xfrm>
              <a:off x="1877135" y="5319879"/>
              <a:ext cx="2515432" cy="1808712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600" b="0" cap="none" spc="0" dirty="0">
                  <a:ln w="0"/>
                  <a:solidFill>
                    <a:schemeClr val="bg1"/>
                  </a:solidFill>
                  <a:latin typeface="Berlin Sans FB" panose="020E0602020502020306" pitchFamily="34" charset="0"/>
                </a:rPr>
                <a:t>grapes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9A21793E-16DA-DBB5-8596-4824BB6B9845}"/>
              </a:ext>
            </a:extLst>
          </p:cNvPr>
          <p:cNvGrpSpPr/>
          <p:nvPr/>
        </p:nvGrpSpPr>
        <p:grpSpPr>
          <a:xfrm>
            <a:off x="12984848" y="5214285"/>
            <a:ext cx="2922491" cy="1417002"/>
            <a:chOff x="1639708" y="5151988"/>
            <a:chExt cx="2922491" cy="2411455"/>
          </a:xfrm>
          <a:solidFill>
            <a:schemeClr val="accent5">
              <a:lumMod val="75000"/>
            </a:schemeClr>
          </a:solidFill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556B8781-EFF4-D4B3-2692-924A3D63736F}"/>
                </a:ext>
              </a:extLst>
            </p:cNvPr>
            <p:cNvSpPr/>
            <p:nvPr/>
          </p:nvSpPr>
          <p:spPr>
            <a:xfrm>
              <a:off x="1639708" y="5151988"/>
              <a:ext cx="2922491" cy="2411455"/>
            </a:xfrm>
            <a:prstGeom prst="rect">
              <a:avLst/>
            </a:prstGeom>
            <a:grp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DC463262-8694-86A7-8FB1-A23A11E491C0}"/>
                </a:ext>
              </a:extLst>
            </p:cNvPr>
            <p:cNvSpPr/>
            <p:nvPr/>
          </p:nvSpPr>
          <p:spPr>
            <a:xfrm>
              <a:off x="2301264" y="5405994"/>
              <a:ext cx="1712328" cy="1728456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0" cap="none" spc="0" dirty="0">
                  <a:ln w="0"/>
                  <a:solidFill>
                    <a:schemeClr val="bg1"/>
                  </a:solidFill>
                  <a:latin typeface="Berlin Sans FB" panose="020E0602020502020306" pitchFamily="34" charset="0"/>
                </a:rPr>
                <a:t>cake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473C9C2-88AD-7B1C-21B6-7277E2F4858C}"/>
              </a:ext>
            </a:extLst>
          </p:cNvPr>
          <p:cNvGrpSpPr/>
          <p:nvPr/>
        </p:nvGrpSpPr>
        <p:grpSpPr>
          <a:xfrm>
            <a:off x="1484332" y="2505469"/>
            <a:ext cx="2922491" cy="2411455"/>
            <a:chOff x="1484332" y="2505469"/>
            <a:chExt cx="2922491" cy="2411455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21C4F01-82F6-EA7B-96F4-A429E71FFA0C}"/>
                </a:ext>
              </a:extLst>
            </p:cNvPr>
            <p:cNvSpPr/>
            <p:nvPr/>
          </p:nvSpPr>
          <p:spPr>
            <a:xfrm>
              <a:off x="1484332" y="2505469"/>
              <a:ext cx="2922491" cy="2411455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7E49FA8-7F1A-2BAB-B98E-EE33EE9DE4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564" b="89744" l="5450" r="96185">
                          <a14:foregroundMark x1="7902" y1="31624" x2="7902" y2="44872"/>
                          <a14:foregroundMark x1="5450" y1="77778" x2="12534" y2="85897"/>
                          <a14:foregroundMark x1="87193" y1="31624" x2="91826" y2="38889"/>
                          <a14:foregroundMark x1="69482" y1="69658" x2="70027" y2="73932"/>
                          <a14:foregroundMark x1="85286" y1="46154" x2="89646" y2="47009"/>
                          <a14:foregroundMark x1="35422" y1="25641" x2="35422" y2="44872"/>
                          <a14:foregroundMark x1="62398" y1="2991" x2="70845" y2="2991"/>
                          <a14:foregroundMark x1="95095" y1="56410" x2="96185" y2="6752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95951" y="2841025"/>
              <a:ext cx="2648963" cy="1688984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311D29B-64E9-7B5B-EDD2-81AB21ECD450}"/>
              </a:ext>
            </a:extLst>
          </p:cNvPr>
          <p:cNvGrpSpPr/>
          <p:nvPr/>
        </p:nvGrpSpPr>
        <p:grpSpPr>
          <a:xfrm>
            <a:off x="5371371" y="2494992"/>
            <a:ext cx="2922491" cy="2411455"/>
            <a:chOff x="5371371" y="2494992"/>
            <a:chExt cx="2922491" cy="2411455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DCBA950-0CDB-8192-9F46-BA8141465BE2}"/>
                </a:ext>
              </a:extLst>
            </p:cNvPr>
            <p:cNvSpPr/>
            <p:nvPr/>
          </p:nvSpPr>
          <p:spPr>
            <a:xfrm>
              <a:off x="5371371" y="2494992"/>
              <a:ext cx="2922491" cy="2411455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581C1AB-5365-272B-16A4-AF1CEAD0C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9783" b="93116" l="3356" r="94631">
                          <a14:foregroundMark x1="8725" y1="40580" x2="8725" y2="63768"/>
                          <a14:foregroundMark x1="3356" y1="53623" x2="6711" y2="65942"/>
                          <a14:foregroundMark x1="37808" y1="93116" x2="49217" y2="89855"/>
                          <a14:foregroundMark x1="94631" y1="60507" x2="91723" y2="69203"/>
                          <a14:foregroundMark x1="51230" y1="11232" x2="67562" y2="11232"/>
                          <a14:foregroundMark x1="51230" y1="10145" x2="66890" y2="1014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10332" y="2888479"/>
              <a:ext cx="2566538" cy="1584708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FC0985F-2982-2189-4FC6-266B32C59941}"/>
              </a:ext>
            </a:extLst>
          </p:cNvPr>
          <p:cNvGrpSpPr/>
          <p:nvPr/>
        </p:nvGrpSpPr>
        <p:grpSpPr>
          <a:xfrm>
            <a:off x="9161585" y="2505469"/>
            <a:ext cx="2922491" cy="2411455"/>
            <a:chOff x="5371371" y="2494992"/>
            <a:chExt cx="2922491" cy="241145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CED6A48-EA21-6498-4411-D73C499AEE4E}"/>
                </a:ext>
              </a:extLst>
            </p:cNvPr>
            <p:cNvSpPr/>
            <p:nvPr/>
          </p:nvSpPr>
          <p:spPr>
            <a:xfrm>
              <a:off x="5371371" y="2494992"/>
              <a:ext cx="2922491" cy="2411455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 3">
              <a:extLst>
                <a:ext uri="{FF2B5EF4-FFF2-40B4-BE49-F238E27FC236}">
                  <a16:creationId xmlns:a16="http://schemas.microsoft.com/office/drawing/2014/main" id="{CAE2AA20-372E-0961-A922-2A3B6688183B}"/>
                </a:ext>
              </a:extLst>
            </p:cNvPr>
            <p:cNvSpPr/>
            <p:nvPr/>
          </p:nvSpPr>
          <p:spPr>
            <a:xfrm>
              <a:off x="5812267" y="2669522"/>
              <a:ext cx="2170885" cy="2062394"/>
            </a:xfrm>
            <a:custGeom>
              <a:avLst/>
              <a:gdLst/>
              <a:ahLst/>
              <a:cxnLst/>
              <a:rect l="l" t="t" r="r" b="b"/>
              <a:pathLst>
                <a:path w="3897267" h="4114800">
                  <a:moveTo>
                    <a:pt x="0" y="0"/>
                  </a:moveTo>
                  <a:lnTo>
                    <a:pt x="3897268" y="0"/>
                  </a:lnTo>
                  <a:lnTo>
                    <a:pt x="3897268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3DECBCC-999D-1CA9-40A5-6FC06C6803C5}"/>
              </a:ext>
            </a:extLst>
          </p:cNvPr>
          <p:cNvGrpSpPr/>
          <p:nvPr/>
        </p:nvGrpSpPr>
        <p:grpSpPr>
          <a:xfrm>
            <a:off x="12991039" y="2505469"/>
            <a:ext cx="2922491" cy="2411455"/>
            <a:chOff x="5371371" y="2494992"/>
            <a:chExt cx="2922491" cy="2411455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829275E-AAA9-3D11-12AC-7BEC38CAA5C9}"/>
                </a:ext>
              </a:extLst>
            </p:cNvPr>
            <p:cNvSpPr/>
            <p:nvPr/>
          </p:nvSpPr>
          <p:spPr>
            <a:xfrm>
              <a:off x="5371371" y="2494992"/>
              <a:ext cx="2922491" cy="2411455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E808DFA0-19DF-1A91-E19F-A4510B48CCA8}"/>
                </a:ext>
              </a:extLst>
            </p:cNvPr>
            <p:cNvSpPr/>
            <p:nvPr/>
          </p:nvSpPr>
          <p:spPr>
            <a:xfrm>
              <a:off x="5854215" y="2740422"/>
              <a:ext cx="1980798" cy="1925310"/>
            </a:xfrm>
            <a:custGeom>
              <a:avLst/>
              <a:gdLst/>
              <a:ahLst/>
              <a:cxnLst/>
              <a:rect l="l" t="t" r="r" b="b"/>
              <a:pathLst>
                <a:path w="2118441" h="2091961">
                  <a:moveTo>
                    <a:pt x="0" y="0"/>
                  </a:moveTo>
                  <a:lnTo>
                    <a:pt x="2118441" y="0"/>
                  </a:lnTo>
                  <a:lnTo>
                    <a:pt x="2118441" y="2091960"/>
                  </a:lnTo>
                  <a:lnTo>
                    <a:pt x="0" y="20919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5" name="unit 16 p1. listen and repeat">
            <a:hlinkClick r:id="" action="ppaction://media"/>
            <a:extLst>
              <a:ext uri="{FF2B5EF4-FFF2-40B4-BE49-F238E27FC236}">
                <a16:creationId xmlns:a16="http://schemas.microsoft.com/office/drawing/2014/main" id="{443C1773-B698-EA01-83CB-004B3E31F53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854" end="858.9795"/>
                </p14:media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8659662" y="4106138"/>
            <a:ext cx="1006475" cy="100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045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22222E-6 L 0.12309 -0.12639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55" y="-6327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0.1184 -0.00771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0" y="-3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500"/>
                            </p:stCondLst>
                            <p:childTnLst>
                              <p:par>
                                <p:cTn id="9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296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9222" b="-9222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TextBox 5"/>
          <p:cNvSpPr txBox="1"/>
          <p:nvPr/>
        </p:nvSpPr>
        <p:spPr>
          <a:xfrm>
            <a:off x="2945578" y="1680781"/>
            <a:ext cx="3533382" cy="337864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2945578" y="5112613"/>
            <a:ext cx="3533382" cy="337864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5648511" y="1680781"/>
            <a:ext cx="3533382" cy="337864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5648511" y="5112613"/>
            <a:ext cx="3533382" cy="337864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7" name="TextBox 17"/>
          <p:cNvSpPr txBox="1"/>
          <p:nvPr/>
        </p:nvSpPr>
        <p:spPr>
          <a:xfrm>
            <a:off x="8353818" y="1680781"/>
            <a:ext cx="3533382" cy="337864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20" name="TextBox 20"/>
          <p:cNvSpPr txBox="1"/>
          <p:nvPr/>
        </p:nvSpPr>
        <p:spPr>
          <a:xfrm>
            <a:off x="8353818" y="5112613"/>
            <a:ext cx="3533382" cy="337864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36" name="Freeform 36"/>
          <p:cNvSpPr/>
          <p:nvPr/>
        </p:nvSpPr>
        <p:spPr>
          <a:xfrm>
            <a:off x="17038967" y="6415408"/>
            <a:ext cx="1260457" cy="2356410"/>
          </a:xfrm>
          <a:custGeom>
            <a:avLst/>
            <a:gdLst/>
            <a:ahLst/>
            <a:cxnLst/>
            <a:rect l="l" t="t" r="r" b="b"/>
            <a:pathLst>
              <a:path w="952055" h="1500374">
                <a:moveTo>
                  <a:pt x="0" y="0"/>
                </a:moveTo>
                <a:lnTo>
                  <a:pt x="952055" y="0"/>
                </a:lnTo>
                <a:lnTo>
                  <a:pt x="952055" y="1500373"/>
                </a:lnTo>
                <a:lnTo>
                  <a:pt x="0" y="150037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 rot="-568958">
            <a:off x="7194719" y="9033494"/>
            <a:ext cx="11289298" cy="3838361"/>
          </a:xfrm>
          <a:custGeom>
            <a:avLst/>
            <a:gdLst/>
            <a:ahLst/>
            <a:cxnLst/>
            <a:rect l="l" t="t" r="r" b="b"/>
            <a:pathLst>
              <a:path w="11289298" h="3838361">
                <a:moveTo>
                  <a:pt x="0" y="0"/>
                </a:moveTo>
                <a:lnTo>
                  <a:pt x="11289297" y="0"/>
                </a:lnTo>
                <a:lnTo>
                  <a:pt x="11289297" y="3838361"/>
                </a:lnTo>
                <a:lnTo>
                  <a:pt x="0" y="383836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Freeform 38"/>
          <p:cNvSpPr/>
          <p:nvPr/>
        </p:nvSpPr>
        <p:spPr>
          <a:xfrm>
            <a:off x="15552234" y="-671046"/>
            <a:ext cx="3862223" cy="1495734"/>
          </a:xfrm>
          <a:custGeom>
            <a:avLst/>
            <a:gdLst/>
            <a:ahLst/>
            <a:cxnLst/>
            <a:rect l="l" t="t" r="r" b="b"/>
            <a:pathLst>
              <a:path w="3862223" h="1495734">
                <a:moveTo>
                  <a:pt x="0" y="0"/>
                </a:moveTo>
                <a:lnTo>
                  <a:pt x="3862223" y="0"/>
                </a:lnTo>
                <a:lnTo>
                  <a:pt x="3862223" y="1495734"/>
                </a:lnTo>
                <a:lnTo>
                  <a:pt x="0" y="149573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9"/>
          <p:cNvSpPr/>
          <p:nvPr/>
        </p:nvSpPr>
        <p:spPr>
          <a:xfrm flipH="1">
            <a:off x="-119911" y="8885969"/>
            <a:ext cx="3862223" cy="1495734"/>
          </a:xfrm>
          <a:custGeom>
            <a:avLst/>
            <a:gdLst/>
            <a:ahLst/>
            <a:cxnLst/>
            <a:rect l="l" t="t" r="r" b="b"/>
            <a:pathLst>
              <a:path w="3862223" h="1495734">
                <a:moveTo>
                  <a:pt x="3862224" y="0"/>
                </a:moveTo>
                <a:lnTo>
                  <a:pt x="0" y="0"/>
                </a:lnTo>
                <a:lnTo>
                  <a:pt x="0" y="1495734"/>
                </a:lnTo>
                <a:lnTo>
                  <a:pt x="3862224" y="1495734"/>
                </a:lnTo>
                <a:lnTo>
                  <a:pt x="3862224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Freeform 40"/>
          <p:cNvSpPr/>
          <p:nvPr/>
        </p:nvSpPr>
        <p:spPr>
          <a:xfrm flipH="1">
            <a:off x="390459" y="118333"/>
            <a:ext cx="820061" cy="796205"/>
          </a:xfrm>
          <a:custGeom>
            <a:avLst/>
            <a:gdLst/>
            <a:ahLst/>
            <a:cxnLst/>
            <a:rect l="l" t="t" r="r" b="b"/>
            <a:pathLst>
              <a:path w="820061" h="796205">
                <a:moveTo>
                  <a:pt x="820061" y="0"/>
                </a:moveTo>
                <a:lnTo>
                  <a:pt x="0" y="0"/>
                </a:lnTo>
                <a:lnTo>
                  <a:pt x="0" y="796204"/>
                </a:lnTo>
                <a:lnTo>
                  <a:pt x="820061" y="796204"/>
                </a:lnTo>
                <a:lnTo>
                  <a:pt x="820061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Freeform 41"/>
          <p:cNvSpPr/>
          <p:nvPr/>
        </p:nvSpPr>
        <p:spPr>
          <a:xfrm>
            <a:off x="16750156" y="4261218"/>
            <a:ext cx="1019038" cy="989394"/>
          </a:xfrm>
          <a:custGeom>
            <a:avLst/>
            <a:gdLst/>
            <a:ahLst/>
            <a:cxnLst/>
            <a:rect l="l" t="t" r="r" b="b"/>
            <a:pathLst>
              <a:path w="1019038" h="989394">
                <a:moveTo>
                  <a:pt x="0" y="0"/>
                </a:moveTo>
                <a:lnTo>
                  <a:pt x="1019038" y="0"/>
                </a:lnTo>
                <a:lnTo>
                  <a:pt x="1019038" y="989393"/>
                </a:lnTo>
                <a:lnTo>
                  <a:pt x="0" y="98939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2" name="Freeform 42"/>
          <p:cNvSpPr/>
          <p:nvPr/>
        </p:nvSpPr>
        <p:spPr>
          <a:xfrm>
            <a:off x="16669261" y="1113863"/>
            <a:ext cx="820061" cy="796206"/>
          </a:xfrm>
          <a:custGeom>
            <a:avLst/>
            <a:gdLst/>
            <a:ahLst/>
            <a:cxnLst/>
            <a:rect l="l" t="t" r="r" b="b"/>
            <a:pathLst>
              <a:path w="517210" h="515329">
                <a:moveTo>
                  <a:pt x="0" y="0"/>
                </a:moveTo>
                <a:lnTo>
                  <a:pt x="517209" y="0"/>
                </a:lnTo>
                <a:lnTo>
                  <a:pt x="517209" y="515329"/>
                </a:lnTo>
                <a:lnTo>
                  <a:pt x="0" y="5153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3" name="Freeform 43"/>
          <p:cNvSpPr/>
          <p:nvPr/>
        </p:nvSpPr>
        <p:spPr>
          <a:xfrm>
            <a:off x="364020" y="7754241"/>
            <a:ext cx="820061" cy="796205"/>
          </a:xfrm>
          <a:custGeom>
            <a:avLst/>
            <a:gdLst/>
            <a:ahLst/>
            <a:cxnLst/>
            <a:rect l="l" t="t" r="r" b="b"/>
            <a:pathLst>
              <a:path w="465787" h="464093">
                <a:moveTo>
                  <a:pt x="0" y="0"/>
                </a:moveTo>
                <a:lnTo>
                  <a:pt x="465787" y="0"/>
                </a:lnTo>
                <a:lnTo>
                  <a:pt x="465787" y="464093"/>
                </a:lnTo>
                <a:lnTo>
                  <a:pt x="0" y="46409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3770894" y="8212558"/>
            <a:ext cx="4517106" cy="2106378"/>
          </a:xfrm>
          <a:custGeom>
            <a:avLst/>
            <a:gdLst/>
            <a:ahLst/>
            <a:cxnLst/>
            <a:rect l="l" t="t" r="r" b="b"/>
            <a:pathLst>
              <a:path w="6079414" h="3559220">
                <a:moveTo>
                  <a:pt x="0" y="0"/>
                </a:moveTo>
                <a:lnTo>
                  <a:pt x="6079414" y="0"/>
                </a:lnTo>
                <a:lnTo>
                  <a:pt x="6079414" y="3559220"/>
                </a:lnTo>
                <a:lnTo>
                  <a:pt x="0" y="355922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4102697-7FB2-98F0-F3C4-D8841BF402E4}"/>
              </a:ext>
            </a:extLst>
          </p:cNvPr>
          <p:cNvGrpSpPr/>
          <p:nvPr/>
        </p:nvGrpSpPr>
        <p:grpSpPr>
          <a:xfrm>
            <a:off x="1513787" y="5214284"/>
            <a:ext cx="2922491" cy="1495733"/>
            <a:chOff x="1639708" y="5151988"/>
            <a:chExt cx="2922491" cy="2411455"/>
          </a:xfrm>
          <a:solidFill>
            <a:schemeClr val="accent5">
              <a:lumMod val="75000"/>
            </a:schemeClr>
          </a:solidFill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0077BD02-49CE-CB1D-A35A-32D6CF82B834}"/>
                </a:ext>
              </a:extLst>
            </p:cNvPr>
            <p:cNvSpPr/>
            <p:nvPr/>
          </p:nvSpPr>
          <p:spPr>
            <a:xfrm>
              <a:off x="1639708" y="5151988"/>
              <a:ext cx="2922491" cy="2411455"/>
            </a:xfrm>
            <a:prstGeom prst="rect">
              <a:avLst/>
            </a:prstGeom>
            <a:grp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71BB22A-7D38-1D8E-4A38-ADC6D8E223FC}"/>
                </a:ext>
              </a:extLst>
            </p:cNvPr>
            <p:cNvSpPr/>
            <p:nvPr/>
          </p:nvSpPr>
          <p:spPr>
            <a:xfrm>
              <a:off x="2196849" y="5376982"/>
              <a:ext cx="1883850" cy="1786337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600" b="0" cap="none" spc="0" dirty="0">
                  <a:ln w="0"/>
                  <a:solidFill>
                    <a:schemeClr val="bg1"/>
                  </a:solidFill>
                  <a:latin typeface="Berlin Sans FB" panose="020E0602020502020306" pitchFamily="34" charset="0"/>
                </a:rPr>
                <a:t>zebu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75996E4-B89E-1CFA-29EC-5C8DB8A3BAD6}"/>
              </a:ext>
            </a:extLst>
          </p:cNvPr>
          <p:cNvGrpSpPr/>
          <p:nvPr/>
        </p:nvGrpSpPr>
        <p:grpSpPr>
          <a:xfrm>
            <a:off x="5406510" y="5214284"/>
            <a:ext cx="2922491" cy="1477229"/>
            <a:chOff x="1639708" y="5151988"/>
            <a:chExt cx="2922491" cy="2411455"/>
          </a:xfrm>
          <a:solidFill>
            <a:schemeClr val="accent5">
              <a:lumMod val="75000"/>
            </a:schemeClr>
          </a:solidFill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99C3BB0A-FC79-C56D-7F6B-14906B66B832}"/>
                </a:ext>
              </a:extLst>
            </p:cNvPr>
            <p:cNvSpPr/>
            <p:nvPr/>
          </p:nvSpPr>
          <p:spPr>
            <a:xfrm>
              <a:off x="1639708" y="5151988"/>
              <a:ext cx="2922491" cy="2411455"/>
            </a:xfrm>
            <a:prstGeom prst="rect">
              <a:avLst/>
            </a:prstGeom>
            <a:grp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E105C99D-A150-101E-B6DB-2D9130DFA3A6}"/>
                </a:ext>
              </a:extLst>
            </p:cNvPr>
            <p:cNvSpPr/>
            <p:nvPr/>
          </p:nvSpPr>
          <p:spPr>
            <a:xfrm>
              <a:off x="2094538" y="5279659"/>
              <a:ext cx="2005677" cy="1808712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600" b="0" cap="none" spc="0" dirty="0">
                  <a:ln w="0"/>
                  <a:solidFill>
                    <a:schemeClr val="bg1"/>
                  </a:solidFill>
                  <a:latin typeface="Berlin Sans FB" panose="020E0602020502020306" pitchFamily="34" charset="0"/>
                </a:rPr>
                <a:t>table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7877E1D-564D-2768-B205-3A522A583423}"/>
              </a:ext>
            </a:extLst>
          </p:cNvPr>
          <p:cNvGrpSpPr/>
          <p:nvPr/>
        </p:nvGrpSpPr>
        <p:grpSpPr>
          <a:xfrm>
            <a:off x="9202309" y="5205726"/>
            <a:ext cx="2922491" cy="1477229"/>
            <a:chOff x="1639708" y="5151988"/>
            <a:chExt cx="2922491" cy="2411455"/>
          </a:xfrm>
          <a:solidFill>
            <a:schemeClr val="accent5">
              <a:lumMod val="75000"/>
            </a:schemeClr>
          </a:solidFill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28A375AD-6094-3E88-1715-61CC44A83BD1}"/>
                </a:ext>
              </a:extLst>
            </p:cNvPr>
            <p:cNvSpPr/>
            <p:nvPr/>
          </p:nvSpPr>
          <p:spPr>
            <a:xfrm>
              <a:off x="1639708" y="5151988"/>
              <a:ext cx="2922491" cy="2411455"/>
            </a:xfrm>
            <a:prstGeom prst="rect">
              <a:avLst/>
            </a:prstGeom>
            <a:grp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F11FC89-DF58-6CB4-0CD3-677C767B664E}"/>
                </a:ext>
              </a:extLst>
            </p:cNvPr>
            <p:cNvSpPr/>
            <p:nvPr/>
          </p:nvSpPr>
          <p:spPr>
            <a:xfrm>
              <a:off x="1740881" y="5319879"/>
              <a:ext cx="2787943" cy="1808712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600" b="0" cap="none" spc="0" dirty="0">
                  <a:ln w="0"/>
                  <a:solidFill>
                    <a:schemeClr val="bg1"/>
                  </a:solidFill>
                  <a:latin typeface="Berlin Sans FB" panose="020E0602020502020306" pitchFamily="34" charset="0"/>
                </a:rPr>
                <a:t>brother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9A21793E-16DA-DBB5-8596-4824BB6B9845}"/>
              </a:ext>
            </a:extLst>
          </p:cNvPr>
          <p:cNvGrpSpPr/>
          <p:nvPr/>
        </p:nvGrpSpPr>
        <p:grpSpPr>
          <a:xfrm>
            <a:off x="12984848" y="5214285"/>
            <a:ext cx="2922491" cy="1417002"/>
            <a:chOff x="1639708" y="5151988"/>
            <a:chExt cx="2922491" cy="2411455"/>
          </a:xfrm>
          <a:solidFill>
            <a:schemeClr val="accent5">
              <a:lumMod val="75000"/>
            </a:schemeClr>
          </a:solidFill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556B8781-EFF4-D4B3-2692-924A3D63736F}"/>
                </a:ext>
              </a:extLst>
            </p:cNvPr>
            <p:cNvSpPr/>
            <p:nvPr/>
          </p:nvSpPr>
          <p:spPr>
            <a:xfrm>
              <a:off x="1639708" y="5151988"/>
              <a:ext cx="2922491" cy="2411455"/>
            </a:xfrm>
            <a:prstGeom prst="rect">
              <a:avLst/>
            </a:prstGeom>
            <a:grp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DC463262-8694-86A7-8FB1-A23A11E491C0}"/>
                </a:ext>
              </a:extLst>
            </p:cNvPr>
            <p:cNvSpPr/>
            <p:nvPr/>
          </p:nvSpPr>
          <p:spPr>
            <a:xfrm>
              <a:off x="2301264" y="5405994"/>
              <a:ext cx="1712328" cy="1728456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0" cap="none" spc="0" dirty="0">
                  <a:ln w="0"/>
                  <a:solidFill>
                    <a:schemeClr val="bg1"/>
                  </a:solidFill>
                  <a:latin typeface="Berlin Sans FB" panose="020E0602020502020306" pitchFamily="34" charset="0"/>
                </a:rPr>
                <a:t>cake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3DECBCC-999D-1CA9-40A5-6FC06C6803C5}"/>
              </a:ext>
            </a:extLst>
          </p:cNvPr>
          <p:cNvGrpSpPr/>
          <p:nvPr/>
        </p:nvGrpSpPr>
        <p:grpSpPr>
          <a:xfrm>
            <a:off x="12991039" y="2505469"/>
            <a:ext cx="2922491" cy="2411455"/>
            <a:chOff x="5371371" y="2494992"/>
            <a:chExt cx="2922491" cy="2411455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829275E-AAA9-3D11-12AC-7BEC38CAA5C9}"/>
                </a:ext>
              </a:extLst>
            </p:cNvPr>
            <p:cNvSpPr/>
            <p:nvPr/>
          </p:nvSpPr>
          <p:spPr>
            <a:xfrm>
              <a:off x="5371371" y="2494992"/>
              <a:ext cx="2922491" cy="2411455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E808DFA0-19DF-1A91-E19F-A4510B48CCA8}"/>
                </a:ext>
              </a:extLst>
            </p:cNvPr>
            <p:cNvSpPr/>
            <p:nvPr/>
          </p:nvSpPr>
          <p:spPr>
            <a:xfrm>
              <a:off x="5854215" y="2740422"/>
              <a:ext cx="1980798" cy="1925310"/>
            </a:xfrm>
            <a:custGeom>
              <a:avLst/>
              <a:gdLst/>
              <a:ahLst/>
              <a:cxnLst/>
              <a:rect l="l" t="t" r="r" b="b"/>
              <a:pathLst>
                <a:path w="2118441" h="2091961">
                  <a:moveTo>
                    <a:pt x="0" y="0"/>
                  </a:moveTo>
                  <a:lnTo>
                    <a:pt x="2118441" y="0"/>
                  </a:lnTo>
                  <a:lnTo>
                    <a:pt x="2118441" y="2091960"/>
                  </a:lnTo>
                  <a:lnTo>
                    <a:pt x="0" y="20919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BE47B52-D13C-BC75-1741-046B55685DBB}"/>
              </a:ext>
            </a:extLst>
          </p:cNvPr>
          <p:cNvGrpSpPr/>
          <p:nvPr/>
        </p:nvGrpSpPr>
        <p:grpSpPr>
          <a:xfrm>
            <a:off x="1478648" y="2426015"/>
            <a:ext cx="2922491" cy="2411455"/>
            <a:chOff x="12962298" y="2505469"/>
            <a:chExt cx="2922491" cy="241145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DB00942-B486-195F-A03C-881882BCA35A}"/>
                </a:ext>
              </a:extLst>
            </p:cNvPr>
            <p:cNvSpPr/>
            <p:nvPr/>
          </p:nvSpPr>
          <p:spPr>
            <a:xfrm>
              <a:off x="12962298" y="2505469"/>
              <a:ext cx="2922491" cy="2411455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B1CF4A2C-27B8-B5A0-89D4-D2FDD1A77DD9}"/>
                </a:ext>
              </a:extLst>
            </p:cNvPr>
            <p:cNvSpPr/>
            <p:nvPr/>
          </p:nvSpPr>
          <p:spPr>
            <a:xfrm>
              <a:off x="13293201" y="2608865"/>
              <a:ext cx="2252064" cy="2085203"/>
            </a:xfrm>
            <a:custGeom>
              <a:avLst/>
              <a:gdLst/>
              <a:ahLst/>
              <a:cxnLst/>
              <a:rect l="l" t="t" r="r" b="b"/>
              <a:pathLst>
                <a:path w="3763757" h="3763757">
                  <a:moveTo>
                    <a:pt x="0" y="0"/>
                  </a:moveTo>
                  <a:lnTo>
                    <a:pt x="3763757" y="0"/>
                  </a:lnTo>
                  <a:lnTo>
                    <a:pt x="3763757" y="3763757"/>
                  </a:lnTo>
                  <a:lnTo>
                    <a:pt x="0" y="37637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EBE461C-42F8-621F-D058-F72104DC09ED}"/>
              </a:ext>
            </a:extLst>
          </p:cNvPr>
          <p:cNvGrpSpPr/>
          <p:nvPr/>
        </p:nvGrpSpPr>
        <p:grpSpPr>
          <a:xfrm>
            <a:off x="5371371" y="2494992"/>
            <a:ext cx="2922491" cy="2411455"/>
            <a:chOff x="5371371" y="2494992"/>
            <a:chExt cx="2922491" cy="2411455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DCBA950-0CDB-8192-9F46-BA8141465BE2}"/>
                </a:ext>
              </a:extLst>
            </p:cNvPr>
            <p:cNvSpPr/>
            <p:nvPr/>
          </p:nvSpPr>
          <p:spPr>
            <a:xfrm>
              <a:off x="5371371" y="2494992"/>
              <a:ext cx="2922491" cy="2411455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4C75EBB-DE36-B664-34FE-7443744F2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8254" b="94603" l="6742" r="94607">
                          <a14:foregroundMark x1="35281" y1="62540" x2="56404" y2="61270"/>
                          <a14:foregroundMark x1="28315" y1="6984" x2="65393" y2="8571"/>
                          <a14:foregroundMark x1="65393" y1="8571" x2="66292" y2="9206"/>
                          <a14:foregroundMark x1="10337" y1="74286" x2="37079" y2="89524"/>
                          <a14:foregroundMark x1="37079" y1="89524" x2="80449" y2="88254"/>
                          <a14:foregroundMark x1="37528" y1="69841" x2="77528" y2="62540"/>
                          <a14:foregroundMark x1="89663" y1="71111" x2="94831" y2="91429"/>
                          <a14:foregroundMark x1="29213" y1="62540" x2="29213" y2="78413"/>
                          <a14:foregroundMark x1="11685" y1="79683" x2="77528" y2="90159"/>
                          <a14:foregroundMark x1="7191" y1="81587" x2="69888" y2="93333"/>
                          <a14:foregroundMark x1="15506" y1="93333" x2="54831" y2="93333"/>
                          <a14:foregroundMark x1="6517" y1="94603" x2="36180" y2="94603"/>
                          <a14:foregroundMark x1="36180" y1="94603" x2="84270" y2="93333"/>
                          <a14:foregroundMark x1="86517" y1="64762" x2="94157" y2="91429"/>
                          <a14:foregroundMark x1="8090" y1="84762" x2="26966" y2="9460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528545" y="2782715"/>
              <a:ext cx="2625465" cy="1858476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BCDC8F5-4A06-A2D3-EFE9-51DDF047771C}"/>
              </a:ext>
            </a:extLst>
          </p:cNvPr>
          <p:cNvGrpSpPr/>
          <p:nvPr/>
        </p:nvGrpSpPr>
        <p:grpSpPr>
          <a:xfrm>
            <a:off x="9168934" y="2469280"/>
            <a:ext cx="2922491" cy="2411455"/>
            <a:chOff x="1484332" y="2505469"/>
            <a:chExt cx="2922491" cy="241145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AFB93D7-9778-A4D8-674F-3591E63297D7}"/>
                </a:ext>
              </a:extLst>
            </p:cNvPr>
            <p:cNvSpPr/>
            <p:nvPr/>
          </p:nvSpPr>
          <p:spPr>
            <a:xfrm>
              <a:off x="1484332" y="2505469"/>
              <a:ext cx="2922491" cy="2411455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 2">
              <a:extLst>
                <a:ext uri="{FF2B5EF4-FFF2-40B4-BE49-F238E27FC236}">
                  <a16:creationId xmlns:a16="http://schemas.microsoft.com/office/drawing/2014/main" id="{560B6798-BEFF-FAB1-45AF-C69F4B8BB22B}"/>
                </a:ext>
              </a:extLst>
            </p:cNvPr>
            <p:cNvSpPr/>
            <p:nvPr/>
          </p:nvSpPr>
          <p:spPr>
            <a:xfrm>
              <a:off x="2210462" y="2740422"/>
              <a:ext cx="1482320" cy="2159331"/>
            </a:xfrm>
            <a:custGeom>
              <a:avLst/>
              <a:gdLst/>
              <a:ahLst/>
              <a:cxnLst/>
              <a:rect l="l" t="t" r="r" b="b"/>
              <a:pathLst>
                <a:path w="2837864" h="3822039">
                  <a:moveTo>
                    <a:pt x="0" y="0"/>
                  </a:moveTo>
                  <a:lnTo>
                    <a:pt x="2837864" y="0"/>
                  </a:lnTo>
                  <a:lnTo>
                    <a:pt x="2837864" y="3822039"/>
                  </a:lnTo>
                  <a:lnTo>
                    <a:pt x="0" y="38220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9" name="table">
            <a:hlinkClick r:id="" action="ppaction://media"/>
            <a:extLst>
              <a:ext uri="{FF2B5EF4-FFF2-40B4-BE49-F238E27FC236}">
                <a16:creationId xmlns:a16="http://schemas.microsoft.com/office/drawing/2014/main" id="{653A3809-6502-5429-4CF5-AB577CDCB8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8623549" y="4073007"/>
            <a:ext cx="1026126" cy="102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707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22222E-6 L 0.11658 -0.14552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5" y="-7284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0.1184 -0.00771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0" y="-3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500"/>
                            </p:stCondLst>
                            <p:childTnLst>
                              <p:par>
                                <p:cTn id="9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88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27</Words>
  <Application>Microsoft Office PowerPoint</Application>
  <PresentationFormat>Tùy chỉnh</PresentationFormat>
  <Paragraphs>23</Paragraphs>
  <Slides>5</Slides>
  <Notes>4</Notes>
  <HiddenSlides>0</HiddenSlides>
  <MMClips>5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5</vt:i4>
      </vt:variant>
    </vt:vector>
  </HeadingPairs>
  <TitlesOfParts>
    <vt:vector size="12" baseType="lpstr">
      <vt:lpstr>Calibri</vt:lpstr>
      <vt:lpstr>Berlin Sans FB</vt:lpstr>
      <vt:lpstr>Aptos</vt:lpstr>
      <vt:lpstr>Arial</vt:lpstr>
      <vt:lpstr>Kollektif Bold</vt:lpstr>
      <vt:lpstr>Londrina Solid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TRANGNHD</dc:creator>
  <cp:lastModifiedBy>Hi</cp:lastModifiedBy>
  <cp:revision>21</cp:revision>
  <dcterms:created xsi:type="dcterms:W3CDTF">2006-08-16T00:00:00Z</dcterms:created>
  <dcterms:modified xsi:type="dcterms:W3CDTF">2026-05-04T07:17:30Z</dcterms:modified>
  <dc:identifier>DAGGAZkXvQw</dc:identifier>
</cp:coreProperties>
</file>