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4" r:id="rId3"/>
    <p:sldMasterId id="2147483728" r:id="rId4"/>
  </p:sldMasterIdLst>
  <p:notesMasterIdLst>
    <p:notesMasterId r:id="rId14"/>
  </p:notesMasterIdLst>
  <p:sldIdLst>
    <p:sldId id="4492" r:id="rId5"/>
    <p:sldId id="257" r:id="rId6"/>
    <p:sldId id="372" r:id="rId7"/>
    <p:sldId id="374" r:id="rId8"/>
    <p:sldId id="375" r:id="rId9"/>
    <p:sldId id="376" r:id="rId10"/>
    <p:sldId id="377" r:id="rId11"/>
    <p:sldId id="379" r:id="rId12"/>
    <p:sldId id="3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2402-5BAB-4DAE-8F21-085E7D4441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2A2-E6C7-4EF6-A651-7DE38F07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9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7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5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0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8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6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4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0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1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3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5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00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3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80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180EE-F83B-812B-937C-97DAB24A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74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310262-AC85-4399-5263-21308B027B1F}"/>
              </a:ext>
            </a:extLst>
          </p:cNvPr>
          <p:cNvSpPr/>
          <p:nvPr userDrawn="1"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189E20-7817-22AA-BE4B-E44338069F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4" y="916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D92017-E6EC-344D-3E95-471A38BAA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4" y="916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9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19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4.sv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69DD657B-A406-D507-9467-E7FF76BA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10" y="1657350"/>
            <a:ext cx="2642859" cy="1582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1B7E5-5C29-CF80-6D74-61C2D3E8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821" y="1779333"/>
            <a:ext cx="846807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Blank rainbow with smiley stars on bright blue sky  background">
            <a:extLst>
              <a:ext uri="{FF2B5EF4-FFF2-40B4-BE49-F238E27FC236}">
                <a16:creationId xmlns:a16="http://schemas.microsoft.com/office/drawing/2014/main" id="{EDB11E16-07C7-4DFA-9471-49648655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3C11B1-0E27-43F0-8B0C-40BC9FD05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521" b="84115" l="41069" r="59810">
                        <a14:foregroundMark x1="41801" y1="56380" x2="41801" y2="56380"/>
                        <a14:foregroundMark x1="44729" y1="54557" x2="44729" y2="54557"/>
                        <a14:foregroundMark x1="41142" y1="55859" x2="41142" y2="55859"/>
                        <a14:foregroundMark x1="54246" y1="51823" x2="54246" y2="51823"/>
                        <a14:foregroundMark x1="56881" y1="51693" x2="56881" y2="51693"/>
                        <a14:foregroundMark x1="54173" y1="50651" x2="54173" y2="50651"/>
                        <a14:foregroundMark x1="58858" y1="54557" x2="58858" y2="54557"/>
                        <a14:foregroundMark x1="59810" y1="55729" x2="59810" y2="55729"/>
                        <a14:foregroundMark x1="52123" y1="51823" x2="52123" y2="51823"/>
                        <a14:foregroundMark x1="54100" y1="53255" x2="54100" y2="53255"/>
                        <a14:foregroundMark x1="46559" y1="57943" x2="46559" y2="57943"/>
                        <a14:foregroundMark x1="45095" y1="76693" x2="45095" y2="76693"/>
                        <a14:foregroundMark x1="45095" y1="76693" x2="45095" y2="76693"/>
                        <a14:foregroundMark x1="45681" y1="74089" x2="44802" y2="76953"/>
                        <a14:foregroundMark x1="45168" y1="74219" x2="45242" y2="74219"/>
                        <a14:foregroundMark x1="45242" y1="74219" x2="45242" y2="74219"/>
                        <a14:foregroundMark x1="47877" y1="84115" x2="50220" y2="83594"/>
                        <a14:foregroundMark x1="57394" y1="75521" x2="57394" y2="75521"/>
                        <a14:foregroundMark x1="47365" y1="59766" x2="47365" y2="5976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81" t="49017" r="38841" b="13863"/>
          <a:stretch/>
        </p:blipFill>
        <p:spPr>
          <a:xfrm>
            <a:off x="-89172" y="3495348"/>
            <a:ext cx="3476829" cy="3458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55657-696D-4E47-AF35-0474A076C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" y="2510335"/>
            <a:ext cx="12192000" cy="14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eacco Cartoon Rainbow Clouds Portrait Scene Baby Children Photography  Background Photographic Vinyl Backdrops For Photo Studio|Background| -  AliExpress">
            <a:extLst>
              <a:ext uri="{FF2B5EF4-FFF2-40B4-BE49-F238E27FC236}">
                <a16:creationId xmlns:a16="http://schemas.microsoft.com/office/drawing/2014/main" id="{458DDD59-F198-4256-BCA2-CCC0C88FD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246257B4-6DE1-4711-BE5E-352907759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0653" y="4435677"/>
            <a:ext cx="10163080" cy="2344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783246" y="4580514"/>
            <a:ext cx="7158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Tre, trúc nổi nhạc sáo, khe suối gảy nhạc đàn, nấm mang ô đi hội, cọn nước chơi trò đu quay. </a:t>
            </a:r>
            <a:endParaRPr lang="en-US" sz="3600" b="1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34DACC74-C469-4386-B9E9-952FAEF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86192"/>
            <a:ext cx="12035691" cy="8901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4ED0E-5F21-4329-9E5E-FFD9F159BAE8}"/>
              </a:ext>
            </a:extLst>
          </p:cNvPr>
          <p:cNvSpPr/>
          <p:nvPr/>
        </p:nvSpPr>
        <p:spPr>
          <a:xfrm>
            <a:off x="973005" y="341239"/>
            <a:ext cx="1026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sự vật tham gia ngày hội như thế nào?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65166-0ED1-4991-BBDD-5FDD85C5D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2" y="1143000"/>
            <a:ext cx="541972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eacco Cartoon Rainbow Clouds Portrait Scene Baby Children Photography  Background Photographic Vinyl Backdrops For Photo Studio|Background| -  AliExpress">
            <a:extLst>
              <a:ext uri="{FF2B5EF4-FFF2-40B4-BE49-F238E27FC236}">
                <a16:creationId xmlns:a16="http://schemas.microsoft.com/office/drawing/2014/main" id="{458DDD59-F198-4256-BCA2-CCC0C88FD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D78ED8D8-2C3F-456B-A592-0FA21047C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00" y="3294792"/>
            <a:ext cx="10312400" cy="3413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425155" y="3477112"/>
            <a:ext cx="672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Mẫu:</a:t>
            </a:r>
          </a:p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 Chim gõ kiến làm gì?</a:t>
            </a:r>
          </a:p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 Chim gõ kiến nổi mõ.</a:t>
            </a:r>
            <a:endParaRPr lang="vi-VN" sz="48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id="{1D871CA5-F901-4CBA-94D8-931D477D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86192"/>
            <a:ext cx="12035691" cy="2535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9D93AA-DE80-4577-ADD2-161DF85A9A8C}"/>
              </a:ext>
            </a:extLst>
          </p:cNvPr>
          <p:cNvSpPr/>
          <p:nvPr/>
        </p:nvSpPr>
        <p:spPr>
          <a:xfrm>
            <a:off x="1443478" y="566120"/>
            <a:ext cx="9405498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hoạt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eacco Cartoon Rainbow Clouds Portrait Scene Baby Children Photography  Background Photographic Vinyl Backdrops For Photo Studio|Background| -  AliExpress">
            <a:extLst>
              <a:ext uri="{FF2B5EF4-FFF2-40B4-BE49-F238E27FC236}">
                <a16:creationId xmlns:a16="http://schemas.microsoft.com/office/drawing/2014/main" id="{458DDD59-F198-4256-BCA2-CCC0C88FD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D77A76EB-A1AB-473F-821B-A678D082F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7636" y="3917770"/>
            <a:ext cx="12035691" cy="2873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4C722-8331-4836-849C-249C772C45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0" b="76048" l="52558" r="61358"/>
                    </a14:imgEffect>
                  </a14:imgLayer>
                </a14:imgProps>
              </a:ext>
            </a:extLst>
          </a:blip>
          <a:srcRect l="51458" t="48814" r="37542" b="20926"/>
          <a:stretch/>
        </p:blipFill>
        <p:spPr>
          <a:xfrm flipH="1">
            <a:off x="9987192" y="3774953"/>
            <a:ext cx="2204808" cy="3409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795F9-90BA-4E20-9E03-E9344ECD01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24" b="60156" l="24597" r="36750">
                        <a14:foregroundMark x1="26428" y1="38802" x2="28843" y2="38802"/>
                        <a14:foregroundMark x1="28843" y1="36198" x2="29941" y2="36198"/>
                        <a14:foregroundMark x1="34114" y1="35938" x2="34114" y2="35938"/>
                        <a14:foregroundMark x1="34846" y1="33724" x2="34846" y2="33724"/>
                        <a14:foregroundMark x1="34993" y1="36589" x2="34993" y2="36589"/>
                        <a14:foregroundMark x1="29356" y1="58984" x2="29356" y2="58984"/>
                        <a14:foregroundMark x1="30673" y1="58984" x2="30673" y2="58984"/>
                        <a14:foregroundMark x1="32577" y1="36849" x2="32577" y2="36849"/>
                        <a14:foregroundMark x1="32796" y1="36589" x2="32796" y2="36589"/>
                        <a14:foregroundMark x1="28843" y1="35677" x2="28843" y2="35677"/>
                        <a14:foregroundMark x1="34114" y1="39844" x2="32357" y2="39844"/>
                        <a14:foregroundMark x1="32138" y1="38021" x2="33163" y2="38542"/>
                        <a14:foregroundMark x1="33968" y1="34766" x2="33968" y2="34766"/>
                        <a14:foregroundMark x1="34919" y1="35417" x2="34919" y2="35547"/>
                        <a14:foregroundMark x1="34919" y1="35547" x2="34919" y2="35547"/>
                        <a14:foregroundMark x1="28843" y1="58333" x2="29429" y2="58984"/>
                        <a14:foregroundMark x1="28917" y1="59245" x2="29356" y2="59245"/>
                        <a14:foregroundMark x1="30527" y1="59245" x2="30893" y2="59375"/>
                        <a14:foregroundMark x1="33968" y1="33854" x2="33968" y2="33854"/>
                        <a14:foregroundMark x1="33968" y1="36068" x2="33895" y2="38802"/>
                        <a14:foregroundMark x1="33895" y1="41927" x2="33835" y2="45410"/>
                        <a14:foregroundMark x1="34114" y1="53125" x2="34114" y2="54297"/>
                        <a14:backgroundMark x1="33602" y1="45052" x2="33529" y2="43750"/>
                        <a14:backgroundMark x1="33602" y1="54297" x2="33602" y2="55859"/>
                        <a14:backgroundMark x1="33821" y1="54167" x2="33675" y2="57943"/>
                      </a14:backgroundRemoval>
                    </a14:imgEffect>
                  </a14:imgLayer>
                </a14:imgProps>
              </a:ext>
            </a:extLst>
          </a:blip>
          <a:srcRect l="23083" t="31028" r="61667" b="36512"/>
          <a:stretch/>
        </p:blipFill>
        <p:spPr>
          <a:xfrm>
            <a:off x="-208754" y="2940942"/>
            <a:ext cx="3546313" cy="42439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600325" y="4051304"/>
            <a:ext cx="77677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8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Tiếng mõ, tiếng gà rừng gọi, tiếng nhạc sáo của tre trúc, tiếng nhạc đàn của khe suối, tiếng lĩnh xướng của khướu.</a:t>
            </a:r>
            <a:endParaRPr lang="en-US" sz="2800" b="1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8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Tác dụng: Những âm thanh đa dạng đó làm cho ngày hội vui tươi, rộn rã hơn.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F04D1-805D-455B-9B5B-CC336E9D4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40" b="74324" l="37162" r="4946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625" t="37105" r="49000" b="21541"/>
          <a:stretch/>
        </p:blipFill>
        <p:spPr>
          <a:xfrm flipH="1">
            <a:off x="9987192" y="3665318"/>
            <a:ext cx="2327461" cy="3519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D24B8-439D-4ACA-BCAC-21B94A8702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093" b="52457" l="29439" r="35234"/>
                    </a14:imgEffect>
                  </a14:imgLayer>
                </a14:imgProps>
              </a:ext>
            </a:extLst>
          </a:blip>
          <a:srcRect l="28715" t="41922" r="64042" b="46372"/>
          <a:stretch/>
        </p:blipFill>
        <p:spPr>
          <a:xfrm>
            <a:off x="9975717" y="3584098"/>
            <a:ext cx="883076" cy="802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93D9F-12CD-47EC-B2E9-2CD6A53443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802" b="67708" l="64129" r="74744">
                        <a14:foregroundMark x1="66764" y1="40104" x2="66764" y2="40104"/>
                        <a14:foregroundMark x1="69327" y1="38802" x2="69327" y2="38802"/>
                        <a14:foregroundMark x1="67496" y1="66667" x2="69839" y2="66406"/>
                        <a14:foregroundMark x1="68082" y1="66927" x2="69693" y2="67188"/>
                        <a14:foregroundMark x1="70132" y1="67188" x2="70132" y2="67188"/>
                      </a14:backgroundRemoval>
                    </a14:imgEffect>
                  </a14:imgLayer>
                </a14:imgProps>
              </a:ext>
            </a:extLst>
          </a:blip>
          <a:srcRect l="62833" t="36141" r="23917" b="28731"/>
          <a:stretch/>
        </p:blipFill>
        <p:spPr>
          <a:xfrm>
            <a:off x="-63842" y="3020106"/>
            <a:ext cx="2794097" cy="4164789"/>
          </a:xfrm>
          <a:prstGeom prst="rect">
            <a:avLst/>
          </a:prstGeom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79AF8E5C-11BD-468A-9FE0-4C94CB75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9" y="385547"/>
            <a:ext cx="12035691" cy="20928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5DF0EF-8658-4F83-B41D-A3CAEB737FA8}"/>
              </a:ext>
            </a:extLst>
          </p:cNvPr>
          <p:cNvSpPr/>
          <p:nvPr/>
        </p:nvSpPr>
        <p:spPr>
          <a:xfrm>
            <a:off x="963242" y="614976"/>
            <a:ext cx="1026551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thơ nói đến những âm thanh nào? Những âm thanh ấy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2511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9753E-6 L -0.17674 -0.13827 C -0.21371 -0.17098 -0.26892 -0.18549 -0.32674 -0.18549 C -0.39253 -0.18549 -0.44531 -0.17098 -0.48212 -0.13827 L -0.65816 -4.19753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92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eacco Cartoon Rainbow Clouds Portrait Scene Baby Children Photography  Background Photographic Vinyl Backdrops For Photo Studio|Background| -  AliExpress">
            <a:extLst>
              <a:ext uri="{FF2B5EF4-FFF2-40B4-BE49-F238E27FC236}">
                <a16:creationId xmlns:a16="http://schemas.microsoft.com/office/drawing/2014/main" id="{458DDD59-F198-4256-BCA2-CCC0C88FD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F0B82917-D7BA-4345-A366-AE8926E8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16" y="1897853"/>
            <a:ext cx="10163080" cy="4047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743201" y="2146190"/>
            <a:ext cx="7501602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Ví</a:t>
            </a:r>
            <a:r>
              <a:rPr lang="en-US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dụ</a:t>
            </a:r>
            <a:r>
              <a:rPr lang="en-US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: </a:t>
            </a:r>
            <a:r>
              <a:rPr lang="vi-VN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thích nhất hình ảnh công dẫn đầu đội múa.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Vì công có bộ lông rất đẹp, rất lớn, rất sặc sỡ và dẫn đầu đội múa sẽ có những màn múa ấn tượng.</a:t>
            </a: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9D4A94BE-E246-4FF0-9AFB-51EE0C31C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186192"/>
            <a:ext cx="12111891" cy="11995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176C65-ED20-44E4-B809-0CF3FAEA6BBD}"/>
              </a:ext>
            </a:extLst>
          </p:cNvPr>
          <p:cNvSpPr/>
          <p:nvPr/>
        </p:nvSpPr>
        <p:spPr>
          <a:xfrm>
            <a:off x="476250" y="390138"/>
            <a:ext cx="114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thích nhất hình ảnh nào trong bài thơ? Vì sao? </a:t>
            </a:r>
          </a:p>
        </p:txBody>
      </p:sp>
    </p:spTree>
    <p:extLst>
      <p:ext uri="{BB962C8B-B14F-4D97-AF65-F5344CB8AC3E}">
        <p14:creationId xmlns:p14="http://schemas.microsoft.com/office/powerpoint/2010/main" val="2181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id="{9E53A9D3-390E-4F6B-A6C4-EB6AAC24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27A06-EF07-4312-8903-648F78A1E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39" b="79427" l="31479" r="66618">
                        <a14:foregroundMark x1="57174" y1="43750" x2="57174" y2="43750"/>
                        <a14:foregroundMark x1="56442" y1="51693" x2="56442" y2="51693"/>
                        <a14:foregroundMark x1="60688" y1="51432" x2="56735" y2="53516"/>
                        <a14:foregroundMark x1="61201" y1="51693" x2="61201" y2="51693"/>
                        <a14:foregroundMark x1="62079" y1="43880" x2="62079" y2="43880"/>
                        <a14:foregroundMark x1="59810" y1="42839" x2="59810" y2="42839"/>
                        <a14:foregroundMark x1="52489" y1="49870" x2="52489" y2="49870"/>
                        <a14:foregroundMark x1="61201" y1="45313" x2="58565" y2="45313"/>
                        <a14:foregroundMark x1="51977" y1="51302" x2="55564" y2="47656"/>
                        <a14:foregroundMark x1="62958" y1="46615" x2="62958" y2="46615"/>
                        <a14:foregroundMark x1="65300" y1="52604" x2="64202" y2="60547"/>
                        <a14:foregroundMark x1="49854" y1="48568" x2="51684" y2="51302"/>
                        <a14:foregroundMark x1="53441" y1="78125" x2="57833" y2="69271"/>
                        <a14:foregroundMark x1="50366" y1="74609" x2="57101" y2="77995"/>
                        <a14:foregroundMark x1="58565" y1="78385" x2="59078" y2="69922"/>
                        <a14:foregroundMark x1="62225" y1="44531" x2="62225" y2="44531"/>
                        <a14:foregroundMark x1="66691" y1="50391" x2="66691" y2="50391"/>
                        <a14:foregroundMark x1="53441" y1="48307" x2="54685" y2="47005"/>
                        <a14:foregroundMark x1="59224" y1="79036" x2="59224" y2="79036"/>
                        <a14:foregroundMark x1="37482" y1="69531" x2="41215" y2="68880"/>
                        <a14:foregroundMark x1="42094" y1="66536" x2="45315" y2="71484"/>
                        <a14:foregroundMark x1="33455" y1="61068" x2="36310" y2="65104"/>
                        <a14:foregroundMark x1="36676" y1="52344" x2="41801" y2="51693"/>
                        <a14:foregroundMark x1="38067" y1="71484" x2="43851" y2="79557"/>
                        <a14:foregroundMark x1="36310" y1="56771" x2="41362" y2="57682"/>
                        <a14:foregroundMark x1="31479" y1="54557" x2="32577" y2="57422"/>
                      </a14:backgroundRemoval>
                    </a14:imgEffect>
                  </a14:imgLayer>
                </a14:imgProps>
              </a:ext>
            </a:extLst>
          </a:blip>
          <a:srcRect l="29709" t="40143" r="32041" b="20282"/>
          <a:stretch/>
        </p:blipFill>
        <p:spPr>
          <a:xfrm flipH="1">
            <a:off x="3134390" y="3855720"/>
            <a:ext cx="5161220" cy="3002280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B2AD172-BE22-459A-BD50-ADEF8FE63D58}"/>
              </a:ext>
            </a:extLst>
          </p:cNvPr>
          <p:cNvSpPr/>
          <p:nvPr/>
        </p:nvSpPr>
        <p:spPr>
          <a:xfrm>
            <a:off x="886692" y="1641035"/>
            <a:ext cx="10723417" cy="2446056"/>
          </a:xfrm>
          <a:custGeom>
            <a:avLst/>
            <a:gdLst>
              <a:gd name="csX0" fmla="*/ 0 w 10723417"/>
              <a:gd name="csY0" fmla="*/ 597351 h 2446056"/>
              <a:gd name="csX1" fmla="*/ 597351 w 10723417"/>
              <a:gd name="csY1" fmla="*/ 0 h 2446056"/>
              <a:gd name="csX2" fmla="*/ 10126066 w 10723417"/>
              <a:gd name="csY2" fmla="*/ 0 h 2446056"/>
              <a:gd name="csX3" fmla="*/ 10723417 w 10723417"/>
              <a:gd name="csY3" fmla="*/ 597351 h 2446056"/>
              <a:gd name="csX4" fmla="*/ 10723417 w 10723417"/>
              <a:gd name="csY4" fmla="*/ 1848705 h 2446056"/>
              <a:gd name="csX5" fmla="*/ 10126066 w 10723417"/>
              <a:gd name="csY5" fmla="*/ 2446056 h 2446056"/>
              <a:gd name="csX6" fmla="*/ 597351 w 10723417"/>
              <a:gd name="csY6" fmla="*/ 2446056 h 2446056"/>
              <a:gd name="csX7" fmla="*/ 0 w 10723417"/>
              <a:gd name="csY7" fmla="*/ 1848705 h 2446056"/>
              <a:gd name="csX8" fmla="*/ 0 w 10723417"/>
              <a:gd name="csY8" fmla="*/ 597351 h 24460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723417" h="2446056" fill="none" extrusionOk="0">
                <a:moveTo>
                  <a:pt x="0" y="597351"/>
                </a:moveTo>
                <a:cubicBezTo>
                  <a:pt x="-2783" y="277195"/>
                  <a:pt x="256533" y="-7332"/>
                  <a:pt x="597351" y="0"/>
                </a:cubicBezTo>
                <a:cubicBezTo>
                  <a:pt x="4343404" y="-35273"/>
                  <a:pt x="8640266" y="-144294"/>
                  <a:pt x="10126066" y="0"/>
                </a:cubicBezTo>
                <a:cubicBezTo>
                  <a:pt x="10505912" y="15200"/>
                  <a:pt x="10674990" y="226612"/>
                  <a:pt x="10723417" y="597351"/>
                </a:cubicBezTo>
                <a:cubicBezTo>
                  <a:pt x="10666592" y="741422"/>
                  <a:pt x="10796806" y="1361561"/>
                  <a:pt x="10723417" y="1848705"/>
                </a:cubicBezTo>
                <a:cubicBezTo>
                  <a:pt x="10740812" y="2165459"/>
                  <a:pt x="10491791" y="2407227"/>
                  <a:pt x="10126066" y="2446056"/>
                </a:cubicBezTo>
                <a:cubicBezTo>
                  <a:pt x="7587935" y="2523581"/>
                  <a:pt x="2072764" y="2402353"/>
                  <a:pt x="597351" y="2446056"/>
                </a:cubicBezTo>
                <a:cubicBezTo>
                  <a:pt x="217705" y="2432275"/>
                  <a:pt x="-10443" y="2178470"/>
                  <a:pt x="0" y="1848705"/>
                </a:cubicBezTo>
                <a:cubicBezTo>
                  <a:pt x="-5900" y="1440390"/>
                  <a:pt x="75847" y="937315"/>
                  <a:pt x="0" y="597351"/>
                </a:cubicBezTo>
                <a:close/>
              </a:path>
              <a:path w="10723417" h="2446056" stroke="0" extrusionOk="0">
                <a:moveTo>
                  <a:pt x="0" y="597351"/>
                </a:moveTo>
                <a:cubicBezTo>
                  <a:pt x="-15051" y="215440"/>
                  <a:pt x="248117" y="15653"/>
                  <a:pt x="597351" y="0"/>
                </a:cubicBezTo>
                <a:cubicBezTo>
                  <a:pt x="4285726" y="-95379"/>
                  <a:pt x="5508609" y="58096"/>
                  <a:pt x="10126066" y="0"/>
                </a:cubicBezTo>
                <a:cubicBezTo>
                  <a:pt x="10431186" y="-17449"/>
                  <a:pt x="10715255" y="261577"/>
                  <a:pt x="10723417" y="597351"/>
                </a:cubicBezTo>
                <a:cubicBezTo>
                  <a:pt x="10767162" y="837243"/>
                  <a:pt x="10673511" y="1655576"/>
                  <a:pt x="10723417" y="1848705"/>
                </a:cubicBezTo>
                <a:cubicBezTo>
                  <a:pt x="10744336" y="2153747"/>
                  <a:pt x="10429216" y="2419402"/>
                  <a:pt x="10126066" y="2446056"/>
                </a:cubicBezTo>
                <a:cubicBezTo>
                  <a:pt x="6960338" y="2386150"/>
                  <a:pt x="3265542" y="2528570"/>
                  <a:pt x="597351" y="2446056"/>
                </a:cubicBezTo>
                <a:cubicBezTo>
                  <a:pt x="231156" y="2455027"/>
                  <a:pt x="-6881" y="2185596"/>
                  <a:pt x="0" y="1848705"/>
                </a:cubicBezTo>
                <a:cubicBezTo>
                  <a:pt x="38858" y="1243317"/>
                  <a:pt x="59730" y="823700"/>
                  <a:pt x="0" y="597351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loài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cối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Qua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thật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kì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thú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hấp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dẫn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vi-VN" sz="3733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5298D-D414-49F7-965E-3B3559853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030" y="130253"/>
            <a:ext cx="999221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Blank rainbow with smiley stars on bright blue sky  background">
            <a:extLst>
              <a:ext uri="{FF2B5EF4-FFF2-40B4-BE49-F238E27FC236}">
                <a16:creationId xmlns:a16="http://schemas.microsoft.com/office/drawing/2014/main" id="{EDB11E16-07C7-4DFA-9471-49648655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3C11B1-0E27-43F0-8B0C-40BC9FD05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521" b="84115" l="41069" r="59810">
                        <a14:foregroundMark x1="41801" y1="56380" x2="41801" y2="56380"/>
                        <a14:foregroundMark x1="44729" y1="54557" x2="44729" y2="54557"/>
                        <a14:foregroundMark x1="41142" y1="55859" x2="41142" y2="55859"/>
                        <a14:foregroundMark x1="54246" y1="51823" x2="54246" y2="51823"/>
                        <a14:foregroundMark x1="56881" y1="51693" x2="56881" y2="51693"/>
                        <a14:foregroundMark x1="54173" y1="50651" x2="54173" y2="50651"/>
                        <a14:foregroundMark x1="58858" y1="54557" x2="58858" y2="54557"/>
                        <a14:foregroundMark x1="59810" y1="55729" x2="59810" y2="55729"/>
                        <a14:foregroundMark x1="52123" y1="51823" x2="52123" y2="51823"/>
                        <a14:foregroundMark x1="54100" y1="53255" x2="54100" y2="53255"/>
                        <a14:foregroundMark x1="46559" y1="57943" x2="46559" y2="57943"/>
                        <a14:foregroundMark x1="45095" y1="76693" x2="45095" y2="76693"/>
                        <a14:foregroundMark x1="45095" y1="76693" x2="45095" y2="76693"/>
                        <a14:foregroundMark x1="45681" y1="74089" x2="44802" y2="76953"/>
                        <a14:foregroundMark x1="45168" y1="74219" x2="45242" y2="74219"/>
                        <a14:foregroundMark x1="45242" y1="74219" x2="45242" y2="74219"/>
                        <a14:foregroundMark x1="47877" y1="84115" x2="50220" y2="83594"/>
                        <a14:foregroundMark x1="57394" y1="75521" x2="57394" y2="75521"/>
                        <a14:foregroundMark x1="47365" y1="59766" x2="47365" y2="5976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81" t="49017" r="38841" b="13863"/>
          <a:stretch/>
        </p:blipFill>
        <p:spPr>
          <a:xfrm>
            <a:off x="-89172" y="3495348"/>
            <a:ext cx="3476829" cy="3458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A21824-58DE-4254-B8D1-A22E2E84D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10382"/>
            <a:ext cx="12192000" cy="1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273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#9Slide05 Phobia</vt:lpstr>
      <vt:lpstr>Arial</vt:lpstr>
      <vt:lpstr>Calibri</vt:lpstr>
      <vt:lpstr>Cambria</vt:lpstr>
      <vt:lpstr>Livvic</vt:lpstr>
      <vt:lpstr>Roboto Condensed Light</vt:lpstr>
      <vt:lpstr>Rubik</vt:lpstr>
      <vt:lpstr>SVN-Poky's</vt:lpstr>
      <vt:lpstr>Times New Roman</vt:lpstr>
      <vt:lpstr>字魂27号-布丁体</vt:lpstr>
      <vt:lpstr>千图网海量PPT模板www.58pic.com​​</vt:lpstr>
      <vt:lpstr>Kawaii Pastel by Slidesgo</vt:lpstr>
      <vt:lpstr>2_Kawaii Pastel by Slidesgo</vt:lpstr>
      <vt:lpstr>3_Kawaii Pastel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77</cp:revision>
  <dcterms:created xsi:type="dcterms:W3CDTF">2022-10-24T10:13:24Z</dcterms:created>
  <dcterms:modified xsi:type="dcterms:W3CDTF">2026-01-14T15:10:07Z</dcterms:modified>
</cp:coreProperties>
</file>