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1" r:id="rId3"/>
  </p:sldMasterIdLst>
  <p:notesMasterIdLst>
    <p:notesMasterId r:id="rId15"/>
  </p:notesMasterIdLst>
  <p:sldIdLst>
    <p:sldId id="4492" r:id="rId4"/>
    <p:sldId id="257" r:id="rId5"/>
    <p:sldId id="274" r:id="rId6"/>
    <p:sldId id="273" r:id="rId7"/>
    <p:sldId id="357" r:id="rId8"/>
    <p:sldId id="272" r:id="rId9"/>
    <p:sldId id="356" r:id="rId10"/>
    <p:sldId id="262" r:id="rId11"/>
    <p:sldId id="369" r:id="rId12"/>
    <p:sldId id="368" r:id="rId13"/>
    <p:sldId id="3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2402-5BAB-4DAE-8F21-085E7D4441B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2A2-E6C7-4EF6-A651-7DE38F07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5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1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9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0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1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5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2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81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9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7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5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0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0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FC24CC-FEEC-68EF-0BC4-CBD8BD846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274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33D81B-6179-69E8-B3B5-BDBF43161853}"/>
              </a:ext>
            </a:extLst>
          </p:cNvPr>
          <p:cNvSpPr/>
          <p:nvPr userDrawn="1"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6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5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5601A0-E40D-CACC-87B2-D48A9D9EE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744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D38F83-AEE6-743A-134D-61AD50CBE841}"/>
              </a:ext>
            </a:extLst>
          </p:cNvPr>
          <p:cNvSpPr/>
          <p:nvPr userDrawn="1"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7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C431A84-16C0-422A-B94B-8DA202A1FAE8}"/>
              </a:ext>
            </a:extLst>
          </p:cNvPr>
          <p:cNvGrpSpPr/>
          <p:nvPr userDrawn="1"/>
        </p:nvGrpSpPr>
        <p:grpSpPr>
          <a:xfrm>
            <a:off x="6308273" y="715108"/>
            <a:ext cx="4800600" cy="5069742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BDF81D0-FD0F-433E-9869-043FD1B5360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C7052D-4A8B-4837-923E-F7A457AC232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8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3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80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180EE-F83B-812B-937C-97DAB24A4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74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310262-AC85-4399-5263-21308B027B1F}"/>
              </a:ext>
            </a:extLst>
          </p:cNvPr>
          <p:cNvSpPr/>
          <p:nvPr userDrawn="1"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189E20-7817-22AA-BE4B-E44338069F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4" y="916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3D92017-E6EC-344D-3E95-471A38BAA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4" y="916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19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00F90-F984-493E-963E-B79818BB6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39" b="79427" l="31479" r="66618">
                        <a14:foregroundMark x1="57174" y1="43750" x2="57174" y2="43750"/>
                        <a14:foregroundMark x1="56442" y1="51693" x2="56442" y2="51693"/>
                        <a14:foregroundMark x1="60688" y1="51432" x2="56735" y2="53516"/>
                        <a14:foregroundMark x1="61201" y1="51693" x2="61201" y2="51693"/>
                        <a14:foregroundMark x1="62079" y1="43880" x2="62079" y2="43880"/>
                        <a14:foregroundMark x1="59810" y1="42839" x2="59810" y2="42839"/>
                        <a14:foregroundMark x1="52489" y1="49870" x2="52489" y2="49870"/>
                        <a14:foregroundMark x1="61201" y1="45313" x2="58565" y2="45313"/>
                        <a14:foregroundMark x1="51977" y1="51302" x2="55564" y2="47656"/>
                        <a14:foregroundMark x1="62958" y1="46615" x2="62958" y2="46615"/>
                        <a14:foregroundMark x1="65300" y1="52604" x2="64202" y2="60547"/>
                        <a14:foregroundMark x1="49854" y1="48568" x2="51684" y2="51302"/>
                        <a14:foregroundMark x1="53441" y1="78125" x2="57833" y2="69271"/>
                        <a14:foregroundMark x1="50366" y1="74609" x2="57101" y2="77995"/>
                        <a14:foregroundMark x1="58565" y1="78385" x2="59078" y2="69922"/>
                        <a14:foregroundMark x1="62225" y1="44531" x2="62225" y2="44531"/>
                        <a14:foregroundMark x1="66691" y1="50391" x2="66691" y2="50391"/>
                        <a14:foregroundMark x1="53441" y1="48307" x2="54685" y2="47005"/>
                        <a14:foregroundMark x1="59224" y1="79036" x2="59224" y2="79036"/>
                        <a14:foregroundMark x1="37482" y1="69531" x2="41215" y2="68880"/>
                        <a14:foregroundMark x1="42094" y1="66536" x2="45315" y2="71484"/>
                        <a14:foregroundMark x1="33455" y1="61068" x2="36310" y2="65104"/>
                        <a14:foregroundMark x1="36676" y1="52344" x2="41801" y2="51693"/>
                        <a14:foregroundMark x1="38067" y1="71484" x2="43851" y2="79557"/>
                        <a14:foregroundMark x1="36310" y1="56771" x2="41362" y2="57682"/>
                        <a14:foregroundMark x1="31479" y1="54557" x2="32577" y2="57422"/>
                      </a14:backgroundRemoval>
                    </a14:imgEffect>
                  </a14:imgLayer>
                </a14:imgProps>
              </a:ext>
            </a:extLst>
          </a:blip>
          <a:srcRect l="29709" t="40143" r="32041" b="20282"/>
          <a:stretch/>
        </p:blipFill>
        <p:spPr>
          <a:xfrm flipH="1">
            <a:off x="6607761" y="3612461"/>
            <a:ext cx="5579407" cy="3245539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sX0" fmla="*/ 0 w 6908857"/>
              <a:gd name="csY0" fmla="*/ 432109 h 1769416"/>
              <a:gd name="csX1" fmla="*/ 432109 w 6908857"/>
              <a:gd name="csY1" fmla="*/ 0 h 1769416"/>
              <a:gd name="csX2" fmla="*/ 6476748 w 6908857"/>
              <a:gd name="csY2" fmla="*/ 0 h 1769416"/>
              <a:gd name="csX3" fmla="*/ 6908857 w 6908857"/>
              <a:gd name="csY3" fmla="*/ 432109 h 1769416"/>
              <a:gd name="csX4" fmla="*/ 6908857 w 6908857"/>
              <a:gd name="csY4" fmla="*/ 1337307 h 1769416"/>
              <a:gd name="csX5" fmla="*/ 6476748 w 6908857"/>
              <a:gd name="csY5" fmla="*/ 1769416 h 1769416"/>
              <a:gd name="csX6" fmla="*/ 432109 w 6908857"/>
              <a:gd name="csY6" fmla="*/ 1769416 h 1769416"/>
              <a:gd name="csX7" fmla="*/ 0 w 6908857"/>
              <a:gd name="csY7" fmla="*/ 1337307 h 1769416"/>
              <a:gd name="csX8" fmla="*/ 0 w 6908857"/>
              <a:gd name="csY8" fmla="*/ 432109 h 17694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Ảo thuật: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biến hóa các đồ vật một cách nhanh và khéo léo như có phép lạ.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50" y="1501798"/>
            <a:ext cx="5075500" cy="2857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8E4591-E58D-49C0-BE4C-67923CD38871}"/>
              </a:ext>
            </a:extLst>
          </p:cNvPr>
          <p:cNvGrpSpPr/>
          <p:nvPr/>
        </p:nvGrpSpPr>
        <p:grpSpPr>
          <a:xfrm>
            <a:off x="2742453" y="1845080"/>
            <a:ext cx="7310232" cy="3287264"/>
            <a:chOff x="5548616" y="3863568"/>
            <a:chExt cx="5668381" cy="25489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B0DBA-FF89-4D95-B929-6113A66C258E}"/>
                </a:ext>
              </a:extLst>
            </p:cNvPr>
            <p:cNvGrpSpPr/>
            <p:nvPr/>
          </p:nvGrpSpPr>
          <p:grpSpPr>
            <a:xfrm>
              <a:off x="5548616" y="3863568"/>
              <a:ext cx="5668381" cy="2548957"/>
              <a:chOff x="3682716" y="1301619"/>
              <a:chExt cx="5668381" cy="2548957"/>
            </a:xfrm>
          </p:grpSpPr>
          <p:sp>
            <p:nvSpPr>
              <p:cNvPr id="35" name="Rectangle: Rounded Corners 12">
                <a:extLst>
                  <a:ext uri="{FF2B5EF4-FFF2-40B4-BE49-F238E27FC236}">
                    <a16:creationId xmlns:a16="http://schemas.microsoft.com/office/drawing/2014/main" id="{E9D2E86C-FB5E-41C0-8C11-73A1421B6A62}"/>
                  </a:ext>
                </a:extLst>
              </p:cNvPr>
              <p:cNvSpPr/>
              <p:nvPr/>
            </p:nvSpPr>
            <p:spPr>
              <a:xfrm>
                <a:off x="3682716" y="1724298"/>
                <a:ext cx="5668381" cy="2126278"/>
              </a:xfrm>
              <a:custGeom>
                <a:avLst/>
                <a:gdLst>
                  <a:gd name="csX0" fmla="*/ 0 w 5668381"/>
                  <a:gd name="csY0" fmla="*/ 428913 h 2126278"/>
                  <a:gd name="csX1" fmla="*/ 428913 w 5668381"/>
                  <a:gd name="csY1" fmla="*/ 0 h 2126278"/>
                  <a:gd name="csX2" fmla="*/ 1068030 w 5668381"/>
                  <a:gd name="csY2" fmla="*/ 0 h 2126278"/>
                  <a:gd name="csX3" fmla="*/ 1707146 w 5668381"/>
                  <a:gd name="csY3" fmla="*/ 0 h 2126278"/>
                  <a:gd name="csX4" fmla="*/ 2250052 w 5668381"/>
                  <a:gd name="csY4" fmla="*/ 0 h 2126278"/>
                  <a:gd name="csX5" fmla="*/ 2841063 w 5668381"/>
                  <a:gd name="csY5" fmla="*/ 0 h 2126278"/>
                  <a:gd name="csX6" fmla="*/ 3432074 w 5668381"/>
                  <a:gd name="csY6" fmla="*/ 0 h 2126278"/>
                  <a:gd name="csX7" fmla="*/ 4167401 w 5668381"/>
                  <a:gd name="csY7" fmla="*/ 0 h 2126278"/>
                  <a:gd name="csX8" fmla="*/ 5239468 w 5668381"/>
                  <a:gd name="csY8" fmla="*/ 0 h 2126278"/>
                  <a:gd name="csX9" fmla="*/ 5668381 w 5668381"/>
                  <a:gd name="csY9" fmla="*/ 428913 h 2126278"/>
                  <a:gd name="csX10" fmla="*/ 5668381 w 5668381"/>
                  <a:gd name="csY10" fmla="*/ 1050454 h 2126278"/>
                  <a:gd name="csX11" fmla="*/ 5668381 w 5668381"/>
                  <a:gd name="csY11" fmla="*/ 1697365 h 2126278"/>
                  <a:gd name="csX12" fmla="*/ 5239468 w 5668381"/>
                  <a:gd name="csY12" fmla="*/ 2126278 h 2126278"/>
                  <a:gd name="csX13" fmla="*/ 4504140 w 5668381"/>
                  <a:gd name="csY13" fmla="*/ 2126278 h 2126278"/>
                  <a:gd name="csX14" fmla="*/ 3816918 w 5668381"/>
                  <a:gd name="csY14" fmla="*/ 2126278 h 2126278"/>
                  <a:gd name="csX15" fmla="*/ 3033485 w 5668381"/>
                  <a:gd name="csY15" fmla="*/ 2126278 h 2126278"/>
                  <a:gd name="csX16" fmla="*/ 2346263 w 5668381"/>
                  <a:gd name="csY16" fmla="*/ 2126278 h 2126278"/>
                  <a:gd name="csX17" fmla="*/ 1659041 w 5668381"/>
                  <a:gd name="csY17" fmla="*/ 2126278 h 2126278"/>
                  <a:gd name="csX18" fmla="*/ 428913 w 5668381"/>
                  <a:gd name="csY18" fmla="*/ 2126278 h 2126278"/>
                  <a:gd name="csX19" fmla="*/ 0 w 5668381"/>
                  <a:gd name="csY19" fmla="*/ 1697365 h 2126278"/>
                  <a:gd name="csX20" fmla="*/ 0 w 5668381"/>
                  <a:gd name="csY20" fmla="*/ 1075824 h 2126278"/>
                  <a:gd name="csX21" fmla="*/ 0 w 5668381"/>
                  <a:gd name="csY21" fmla="*/ 428913 h 2126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5668381" h="2126278" fill="none" extrusionOk="0">
                    <a:moveTo>
                      <a:pt x="0" y="428913"/>
                    </a:moveTo>
                    <a:cubicBezTo>
                      <a:pt x="14806" y="213002"/>
                      <a:pt x="183174" y="8106"/>
                      <a:pt x="428913" y="0"/>
                    </a:cubicBezTo>
                    <a:cubicBezTo>
                      <a:pt x="558676" y="-30782"/>
                      <a:pt x="752417" y="12194"/>
                      <a:pt x="1068030" y="0"/>
                    </a:cubicBezTo>
                    <a:cubicBezTo>
                      <a:pt x="1383643" y="-12194"/>
                      <a:pt x="1526874" y="19726"/>
                      <a:pt x="1707146" y="0"/>
                    </a:cubicBezTo>
                    <a:cubicBezTo>
                      <a:pt x="1887418" y="-19726"/>
                      <a:pt x="1989662" y="-13612"/>
                      <a:pt x="2250052" y="0"/>
                    </a:cubicBezTo>
                    <a:cubicBezTo>
                      <a:pt x="2510442" y="13612"/>
                      <a:pt x="2661970" y="3601"/>
                      <a:pt x="2841063" y="0"/>
                    </a:cubicBezTo>
                    <a:cubicBezTo>
                      <a:pt x="3020156" y="-3601"/>
                      <a:pt x="3240655" y="3007"/>
                      <a:pt x="3432074" y="0"/>
                    </a:cubicBezTo>
                    <a:cubicBezTo>
                      <a:pt x="3623493" y="-3007"/>
                      <a:pt x="3981690" y="7132"/>
                      <a:pt x="4167401" y="0"/>
                    </a:cubicBezTo>
                    <a:cubicBezTo>
                      <a:pt x="4353112" y="-7132"/>
                      <a:pt x="4801090" y="-19543"/>
                      <a:pt x="5239468" y="0"/>
                    </a:cubicBezTo>
                    <a:cubicBezTo>
                      <a:pt x="5524348" y="-3944"/>
                      <a:pt x="5663526" y="182612"/>
                      <a:pt x="5668381" y="428913"/>
                    </a:cubicBezTo>
                    <a:cubicBezTo>
                      <a:pt x="5660932" y="599431"/>
                      <a:pt x="5655629" y="773190"/>
                      <a:pt x="5668381" y="1050454"/>
                    </a:cubicBezTo>
                    <a:cubicBezTo>
                      <a:pt x="5681133" y="1327718"/>
                      <a:pt x="5652326" y="1392184"/>
                      <a:pt x="5668381" y="1697365"/>
                    </a:cubicBezTo>
                    <a:cubicBezTo>
                      <a:pt x="5679894" y="1934345"/>
                      <a:pt x="5491372" y="2152774"/>
                      <a:pt x="5239468" y="2126278"/>
                    </a:cubicBezTo>
                    <a:cubicBezTo>
                      <a:pt x="5020003" y="2114389"/>
                      <a:pt x="4866082" y="2091428"/>
                      <a:pt x="4504140" y="2126278"/>
                    </a:cubicBezTo>
                    <a:cubicBezTo>
                      <a:pt x="4142198" y="2161128"/>
                      <a:pt x="4012297" y="2131901"/>
                      <a:pt x="3816918" y="2126278"/>
                    </a:cubicBezTo>
                    <a:cubicBezTo>
                      <a:pt x="3621539" y="2120655"/>
                      <a:pt x="3403376" y="2143489"/>
                      <a:pt x="3033485" y="2126278"/>
                    </a:cubicBezTo>
                    <a:cubicBezTo>
                      <a:pt x="2663594" y="2109067"/>
                      <a:pt x="2598839" y="2094688"/>
                      <a:pt x="2346263" y="2126278"/>
                    </a:cubicBezTo>
                    <a:cubicBezTo>
                      <a:pt x="2093687" y="2157868"/>
                      <a:pt x="1898573" y="2134513"/>
                      <a:pt x="1659041" y="2126278"/>
                    </a:cubicBezTo>
                    <a:cubicBezTo>
                      <a:pt x="1419509" y="2118043"/>
                      <a:pt x="796102" y="2084145"/>
                      <a:pt x="428913" y="2126278"/>
                    </a:cubicBezTo>
                    <a:cubicBezTo>
                      <a:pt x="188896" y="2163001"/>
                      <a:pt x="-1337" y="1918881"/>
                      <a:pt x="0" y="1697365"/>
                    </a:cubicBezTo>
                    <a:cubicBezTo>
                      <a:pt x="28308" y="1512035"/>
                      <a:pt x="-30030" y="1252960"/>
                      <a:pt x="0" y="1075824"/>
                    </a:cubicBezTo>
                    <a:cubicBezTo>
                      <a:pt x="30030" y="898688"/>
                      <a:pt x="9476" y="641345"/>
                      <a:pt x="0" y="428913"/>
                    </a:cubicBezTo>
                    <a:close/>
                  </a:path>
                  <a:path w="5668381" h="2126278" stroke="0" extrusionOk="0">
                    <a:moveTo>
                      <a:pt x="0" y="428913"/>
                    </a:moveTo>
                    <a:cubicBezTo>
                      <a:pt x="470" y="206388"/>
                      <a:pt x="220782" y="51374"/>
                      <a:pt x="428913" y="0"/>
                    </a:cubicBezTo>
                    <a:cubicBezTo>
                      <a:pt x="676522" y="35244"/>
                      <a:pt x="801526" y="35423"/>
                      <a:pt x="1164241" y="0"/>
                    </a:cubicBezTo>
                    <a:cubicBezTo>
                      <a:pt x="1526956" y="-35423"/>
                      <a:pt x="1515966" y="-20635"/>
                      <a:pt x="1755252" y="0"/>
                    </a:cubicBezTo>
                    <a:cubicBezTo>
                      <a:pt x="1994538" y="20635"/>
                      <a:pt x="2051520" y="13758"/>
                      <a:pt x="2346263" y="0"/>
                    </a:cubicBezTo>
                    <a:cubicBezTo>
                      <a:pt x="2641006" y="-13758"/>
                      <a:pt x="2762139" y="21537"/>
                      <a:pt x="3081590" y="0"/>
                    </a:cubicBezTo>
                    <a:cubicBezTo>
                      <a:pt x="3401041" y="-21537"/>
                      <a:pt x="3518183" y="-5892"/>
                      <a:pt x="3720707" y="0"/>
                    </a:cubicBezTo>
                    <a:cubicBezTo>
                      <a:pt x="3923231" y="5892"/>
                      <a:pt x="4228962" y="-37553"/>
                      <a:pt x="4504140" y="0"/>
                    </a:cubicBezTo>
                    <a:cubicBezTo>
                      <a:pt x="4779318" y="37553"/>
                      <a:pt x="5056488" y="-19301"/>
                      <a:pt x="5239468" y="0"/>
                    </a:cubicBezTo>
                    <a:cubicBezTo>
                      <a:pt x="5451056" y="13314"/>
                      <a:pt x="5705145" y="151334"/>
                      <a:pt x="5668381" y="428913"/>
                    </a:cubicBezTo>
                    <a:cubicBezTo>
                      <a:pt x="5645424" y="648506"/>
                      <a:pt x="5689052" y="888537"/>
                      <a:pt x="5668381" y="1037770"/>
                    </a:cubicBezTo>
                    <a:cubicBezTo>
                      <a:pt x="5647710" y="1187003"/>
                      <a:pt x="5637137" y="1463934"/>
                      <a:pt x="5668381" y="1697365"/>
                    </a:cubicBezTo>
                    <a:cubicBezTo>
                      <a:pt x="5679747" y="1939842"/>
                      <a:pt x="5471824" y="2097915"/>
                      <a:pt x="5239468" y="2126278"/>
                    </a:cubicBezTo>
                    <a:cubicBezTo>
                      <a:pt x="5012733" y="2114301"/>
                      <a:pt x="4860276" y="2144670"/>
                      <a:pt x="4648457" y="2126278"/>
                    </a:cubicBezTo>
                    <a:cubicBezTo>
                      <a:pt x="4436638" y="2107886"/>
                      <a:pt x="4112844" y="2112925"/>
                      <a:pt x="3913129" y="2126278"/>
                    </a:cubicBezTo>
                    <a:cubicBezTo>
                      <a:pt x="3713414" y="2139631"/>
                      <a:pt x="3370667" y="2124202"/>
                      <a:pt x="3129696" y="2126278"/>
                    </a:cubicBezTo>
                    <a:cubicBezTo>
                      <a:pt x="2888725" y="2128354"/>
                      <a:pt x="2782510" y="2131626"/>
                      <a:pt x="2490579" y="2126278"/>
                    </a:cubicBezTo>
                    <a:cubicBezTo>
                      <a:pt x="2198648" y="2120930"/>
                      <a:pt x="2020696" y="2100150"/>
                      <a:pt x="1851463" y="2126278"/>
                    </a:cubicBezTo>
                    <a:cubicBezTo>
                      <a:pt x="1682230" y="2152406"/>
                      <a:pt x="1310913" y="2087527"/>
                      <a:pt x="1068030" y="2126278"/>
                    </a:cubicBezTo>
                    <a:cubicBezTo>
                      <a:pt x="825147" y="2165029"/>
                      <a:pt x="730737" y="2099859"/>
                      <a:pt x="428913" y="2126278"/>
                    </a:cubicBezTo>
                    <a:cubicBezTo>
                      <a:pt x="223922" y="2117605"/>
                      <a:pt x="43956" y="1956624"/>
                      <a:pt x="0" y="1697365"/>
                    </a:cubicBezTo>
                    <a:cubicBezTo>
                      <a:pt x="-6724" y="1395257"/>
                      <a:pt x="-5747" y="1339654"/>
                      <a:pt x="0" y="1088508"/>
                    </a:cubicBezTo>
                    <a:cubicBezTo>
                      <a:pt x="5747" y="837362"/>
                      <a:pt x="-12688" y="688443"/>
                      <a:pt x="0" y="42891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 cap="flat" cmpd="sng" algn="ctr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to,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rõ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ngắt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nghỉ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chỗ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465E57E-04A5-46F8-A7ED-0C76344A75EA}"/>
                  </a:ext>
                </a:extLst>
              </p:cNvPr>
              <p:cNvSpPr/>
              <p:nvPr/>
            </p:nvSpPr>
            <p:spPr>
              <a:xfrm>
                <a:off x="4831158" y="1301619"/>
                <a:ext cx="3304503" cy="695896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 cap="flat" cmpd="sng" algn="ctr">
                <a:solidFill>
                  <a:srgbClr val="00206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Tiêu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chí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đánh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giá</a:t>
                </a:r>
                <a:endParaRPr kumimoji="0" lang="en-US" sz="40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B32102-7F62-4212-ABD8-42ED82BB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036" y="4828829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30B81A-686C-49AD-8DD9-CBC873DB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2305" y="4828829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AED36FB-BCB1-4B5E-941B-5C9B2EEB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4821443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C3ED8A-0B6B-4FAA-9130-C89C2395F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617" y="5318403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2792C8-7B49-451E-899E-8C1D44A3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9572" y="5303632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EB681C-2EFB-478B-98D1-E4E6378B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663" y="5288860"/>
              <a:ext cx="469963" cy="4699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4CB5EF-D0FE-40B6-9736-C4599994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0748" y="5758823"/>
              <a:ext cx="469963" cy="4699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01912D-4932-4AD6-B13B-7F364BDD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9173" y="5744052"/>
              <a:ext cx="469963" cy="4699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D08A8EE-AD25-4A27-B703-8CE23F42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8336" y="5773595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92608B-E150-427D-B9E8-4F8EFA430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773" y="692243"/>
            <a:ext cx="789500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69DD657B-A406-D507-9467-E7FF76BA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10" y="1657350"/>
            <a:ext cx="2642859" cy="1582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1B7E5-5C29-CF80-6D74-61C2D3E8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197" y="1779333"/>
            <a:ext cx="846807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Laeacco Cartoon Rainbow Clouds Portrait Scene Baby Children Photography  Background Photographic Vinyl Backdrops For Photo Studio|Background| -  AliExpress">
            <a:extLst>
              <a:ext uri="{FF2B5EF4-FFF2-40B4-BE49-F238E27FC236}">
                <a16:creationId xmlns:a16="http://schemas.microsoft.com/office/drawing/2014/main" id="{2B7D7B8A-7E5F-4A3F-B16D-00BDA3FB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2383FD8-CB79-4204-AF64-333B349F5C9A}"/>
              </a:ext>
            </a:extLst>
          </p:cNvPr>
          <p:cNvGrpSpPr/>
          <p:nvPr/>
        </p:nvGrpSpPr>
        <p:grpSpPr>
          <a:xfrm>
            <a:off x="852552" y="1644163"/>
            <a:ext cx="2974777" cy="1550088"/>
            <a:chOff x="139959" y="1387023"/>
            <a:chExt cx="3172408" cy="1636095"/>
          </a:xfrm>
        </p:grpSpPr>
        <p:sp>
          <p:nvSpPr>
            <p:cNvPr id="63" name="Rectangle: Rounded Corners 14">
              <a:extLst>
                <a:ext uri="{FF2B5EF4-FFF2-40B4-BE49-F238E27FC236}">
                  <a16:creationId xmlns:a16="http://schemas.microsoft.com/office/drawing/2014/main" id="{9090AC91-9552-47DA-B9CB-E7AF02FA2C3E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Mắt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dõi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8DF550D-7604-4909-BA12-B57DCC66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DA0F757-9B2B-4725-88C5-D025C5D462B9}"/>
              </a:ext>
            </a:extLst>
          </p:cNvPr>
          <p:cNvGrpSpPr/>
          <p:nvPr/>
        </p:nvGrpSpPr>
        <p:grpSpPr>
          <a:xfrm>
            <a:off x="4270230" y="3200741"/>
            <a:ext cx="3651540" cy="1477328"/>
            <a:chOff x="4424729" y="3902060"/>
            <a:chExt cx="3397434" cy="1559458"/>
          </a:xfrm>
        </p:grpSpPr>
        <p:sp>
          <p:nvSpPr>
            <p:cNvPr id="66" name="Rectangle: Rounded Corners 20">
              <a:extLst>
                <a:ext uri="{FF2B5EF4-FFF2-40B4-BE49-F238E27FC236}">
                  <a16:creationId xmlns:a16="http://schemas.microsoft.com/office/drawing/2014/main" id="{DE541234-F55D-4E3D-A6BA-686C64E5EF25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Tai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nghe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1710951-BE9B-49EB-9EAC-F18060A5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217B86-4CDA-4ADF-A27D-DC6588438940}"/>
              </a:ext>
            </a:extLst>
          </p:cNvPr>
          <p:cNvGrpSpPr/>
          <p:nvPr/>
        </p:nvGrpSpPr>
        <p:grpSpPr>
          <a:xfrm>
            <a:off x="8123239" y="1803816"/>
            <a:ext cx="3294383" cy="1390435"/>
            <a:chOff x="8110962" y="1828720"/>
            <a:chExt cx="3329164" cy="1371679"/>
          </a:xfrm>
        </p:grpSpPr>
        <p:sp>
          <p:nvSpPr>
            <p:cNvPr id="69" name="Rectangle: Rounded Corners 26">
              <a:extLst>
                <a:ext uri="{FF2B5EF4-FFF2-40B4-BE49-F238E27FC236}">
                  <a16:creationId xmlns:a16="http://schemas.microsoft.com/office/drawing/2014/main" id="{ECCC56B9-49C4-4D89-AB21-72959ECADCF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sX0" fmla="*/ 0 w 2855635"/>
                <a:gd name="csY0" fmla="*/ 283910 h 1162566"/>
                <a:gd name="csX1" fmla="*/ 283910 w 2855635"/>
                <a:gd name="csY1" fmla="*/ 0 h 1162566"/>
                <a:gd name="csX2" fmla="*/ 2571725 w 2855635"/>
                <a:gd name="csY2" fmla="*/ 0 h 1162566"/>
                <a:gd name="csX3" fmla="*/ 2855635 w 2855635"/>
                <a:gd name="csY3" fmla="*/ 283910 h 1162566"/>
                <a:gd name="csX4" fmla="*/ 2855635 w 2855635"/>
                <a:gd name="csY4" fmla="*/ 878656 h 1162566"/>
                <a:gd name="csX5" fmla="*/ 2571725 w 2855635"/>
                <a:gd name="csY5" fmla="*/ 1162566 h 1162566"/>
                <a:gd name="csX6" fmla="*/ 283910 w 2855635"/>
                <a:gd name="csY6" fmla="*/ 1162566 h 1162566"/>
                <a:gd name="csX7" fmla="*/ 0 w 2855635"/>
                <a:gd name="csY7" fmla="*/ 878656 h 1162566"/>
                <a:gd name="csX8" fmla="*/ 0 w 2855635"/>
                <a:gd name="csY8" fmla="*/ 283910 h 116256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Tay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dò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B79730F-8C3B-4BE6-AA05-779DCB5FC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2D653D86-FD78-4F44-B0CF-B304AC5DF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919" y="257166"/>
            <a:ext cx="5272995" cy="157672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203B43-13D3-4BD1-AE4B-C53FF3A458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693" b="78125" l="19327" r="42899">
                        <a14:foregroundMark x1="25110" y1="60938" x2="28404" y2="58984"/>
                        <a14:foregroundMark x1="28404" y1="58984" x2="27745" y2="57943"/>
                        <a14:foregroundMark x1="19546" y1="66667" x2="20425" y2="68359"/>
                        <a14:foregroundMark x1="19327" y1="67318" x2="20864" y2="67578"/>
                        <a14:foregroundMark x1="23133" y1="71875" x2="23133" y2="71875"/>
                        <a14:foregroundMark x1="23133" y1="71875" x2="21596" y2="68880"/>
                        <a14:foregroundMark x1="31552" y1="76953" x2="32430" y2="75000"/>
                        <a14:foregroundMark x1="33455" y1="77214" x2="33455" y2="77214"/>
                        <a14:foregroundMark x1="31479" y1="78125" x2="31479" y2="78125"/>
                        <a14:foregroundMark x1="35944" y1="72135" x2="36091" y2="73307"/>
                        <a14:foregroundMark x1="24671" y1="51693" x2="26061" y2="53125"/>
                        <a14:foregroundMark x1="22328" y1="54036" x2="22548" y2="57292"/>
                        <a14:foregroundMark x1="22987" y1="54818" x2="22621" y2="56771"/>
                        <a14:foregroundMark x1="20132" y1="68620" x2="21010" y2="69010"/>
                        <a14:foregroundMark x1="29283" y1="61198" x2="29283" y2="61198"/>
                        <a14:foregroundMark x1="29283" y1="60807" x2="29283" y2="60807"/>
                        <a14:foregroundMark x1="24597" y1="66016" x2="24597" y2="66016"/>
                        <a14:foregroundMark x1="23206" y1="65755" x2="23206" y2="65755"/>
                        <a14:foregroundMark x1="23572" y1="66146" x2="23572" y2="66146"/>
                        <a14:foregroundMark x1="23280" y1="65885" x2="22767" y2="63932"/>
                        <a14:backgroundMark x1="33309" y1="57943" x2="38433" y2="62630"/>
                        <a14:backgroundMark x1="34114" y1="55729" x2="41362" y2="65495"/>
                        <a14:backgroundMark x1="34480" y1="64193" x2="37262" y2="64063"/>
                        <a14:backgroundMark x1="37555" y1="69401" x2="41874" y2="67057"/>
                        <a14:backgroundMark x1="38214" y1="70443" x2="41142" y2="67188"/>
                        <a14:backgroundMark x1="41142" y1="67188" x2="43777" y2="61068"/>
                        <a14:backgroundMark x1="43777" y1="61068" x2="42533" y2="66146"/>
                        <a14:backgroundMark x1="37994" y1="70964" x2="37994" y2="70964"/>
                        <a14:backgroundMark x1="37994" y1="70573" x2="38726" y2="716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87" t="49994" r="61717" b="20321"/>
          <a:stretch/>
        </p:blipFill>
        <p:spPr>
          <a:xfrm>
            <a:off x="600023" y="3396107"/>
            <a:ext cx="3776871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B98B1-3F4C-4FB0-B21C-1473C213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517" y="1577340"/>
            <a:ext cx="3146807" cy="4704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212AB-E185-4D2B-8E68-A23A04E06D8C}"/>
              </a:ext>
            </a:extLst>
          </p:cNvPr>
          <p:cNvSpPr txBox="1"/>
          <p:nvPr/>
        </p:nvSpPr>
        <p:spPr>
          <a:xfrm>
            <a:off x="667384" y="1007745"/>
            <a:ext cx="3836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Chim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gõ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nổi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mõ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Gà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ừng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vòng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quanh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Sáng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đừng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ngủ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nữa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hội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rừng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!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Tre, trúc nổi nhạc sáo</a:t>
            </a:r>
            <a:b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Khe suối gảy nhạc đàn</a:t>
            </a:r>
            <a:b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rủ nhau thay áo</a:t>
            </a:r>
            <a:b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Khoác bao màu tươi non.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FE3B8F-AB83-4C65-9F07-D6A959EF6293}"/>
              </a:ext>
            </a:extLst>
          </p:cNvPr>
          <p:cNvSpPr txBox="1"/>
          <p:nvPr/>
        </p:nvSpPr>
        <p:spPr>
          <a:xfrm>
            <a:off x="4763135" y="1131570"/>
            <a:ext cx="4049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Công dẫn đầu đội múa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Khuớu lĩnh xướng dàn ca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Kỳ nhông diễn ảo thuật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 đổi hoài màu da.</a:t>
            </a:r>
            <a:endParaRPr lang="en-US" sz="2400" b="1" i="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Nấm mang ô đi hội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Tới suối, nhìn mê say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Ô kìa anh cọn </a:t>
            </a:r>
            <a:r>
              <a:rPr lang="en-US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ước</a:t>
            </a:r>
          </a:p>
          <a:p>
            <a:r>
              <a:rPr lang="vi-VN" sz="2400" b="1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chơi trò đu quay!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D0921-75EB-4366-B763-059CA7E1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424" y="301705"/>
            <a:ext cx="3596952" cy="1072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A91CA-68FF-44D3-833B-71856603B259}"/>
              </a:ext>
            </a:extLst>
          </p:cNvPr>
          <p:cNvSpPr txBox="1"/>
          <p:nvPr/>
        </p:nvSpPr>
        <p:spPr>
          <a:xfrm>
            <a:off x="5998845" y="4438650"/>
            <a:ext cx="242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(Vương Trọng)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B98B1-3F4C-4FB0-B21C-1473C213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41" y="708660"/>
            <a:ext cx="3255123" cy="5630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212AB-E185-4D2B-8E68-A23A04E06D8C}"/>
              </a:ext>
            </a:extLst>
          </p:cNvPr>
          <p:cNvSpPr txBox="1"/>
          <p:nvPr/>
        </p:nvSpPr>
        <p:spPr>
          <a:xfrm>
            <a:off x="1160780" y="1449705"/>
            <a:ext cx="3605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gõ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mõ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ngủ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nữa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hội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Tre, trúc nổi nhạc sáo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Khe suối gảy nhạc đàn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rủ nhau thay áo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Khoác bao màu tươi non.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FE3B8F-AB83-4C65-9F07-D6A959EF6293}"/>
              </a:ext>
            </a:extLst>
          </p:cNvPr>
          <p:cNvSpPr txBox="1"/>
          <p:nvPr/>
        </p:nvSpPr>
        <p:spPr>
          <a:xfrm>
            <a:off x="5062220" y="1489710"/>
            <a:ext cx="3618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Công dẫn đầu đội múa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Khuớu lĩnh xướng dàn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Kỳ nhông diễn ảo thuật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 đổi hoài màu da.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Nấm mang ô đi hội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Tới suối, nhìn mê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Ô kìa anh cọn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chơi trò đu quay!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D0921-75EB-4366-B763-059CA7E1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424" y="301705"/>
            <a:ext cx="3596952" cy="1072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A91CA-68FF-44D3-833B-71856603B259}"/>
              </a:ext>
            </a:extLst>
          </p:cNvPr>
          <p:cNvSpPr txBox="1"/>
          <p:nvPr/>
        </p:nvSpPr>
        <p:spPr>
          <a:xfrm>
            <a:off x="5989320" y="4537710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(Vương Trọng)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77CBC4-523A-45DD-BABC-61523CCEF64A}"/>
              </a:ext>
            </a:extLst>
          </p:cNvPr>
          <p:cNvGrpSpPr/>
          <p:nvPr/>
        </p:nvGrpSpPr>
        <p:grpSpPr>
          <a:xfrm>
            <a:off x="362120" y="1203624"/>
            <a:ext cx="931530" cy="931530"/>
            <a:chOff x="-93175" y="1999914"/>
            <a:chExt cx="931530" cy="931530"/>
          </a:xfrm>
        </p:grpSpPr>
        <p:pic>
          <p:nvPicPr>
            <p:cNvPr id="16" name="Picture 1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E86E4D1A-E907-410A-834F-7C17DFB9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A4D4C5-C64D-438F-B029-EB2D8A3C0F2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F2341C-89E7-4B61-8CB6-C3E78F9812BE}"/>
              </a:ext>
            </a:extLst>
          </p:cNvPr>
          <p:cNvGrpSpPr/>
          <p:nvPr/>
        </p:nvGrpSpPr>
        <p:grpSpPr>
          <a:xfrm>
            <a:off x="381170" y="2918124"/>
            <a:ext cx="931530" cy="931530"/>
            <a:chOff x="-93175" y="1999914"/>
            <a:chExt cx="931530" cy="931530"/>
          </a:xfrm>
        </p:grpSpPr>
        <p:pic>
          <p:nvPicPr>
            <p:cNvPr id="19" name="Picture 1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AC30882-64FA-43DB-92CD-C179F59F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74C78B-30ED-4254-9F92-735CAD448939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A33147-230B-4ECA-9F3E-FBADED272535}"/>
              </a:ext>
            </a:extLst>
          </p:cNvPr>
          <p:cNvGrpSpPr/>
          <p:nvPr/>
        </p:nvGrpSpPr>
        <p:grpSpPr>
          <a:xfrm>
            <a:off x="4345475" y="1304589"/>
            <a:ext cx="845650" cy="931530"/>
            <a:chOff x="-93175" y="1999914"/>
            <a:chExt cx="931530" cy="931530"/>
          </a:xfrm>
        </p:grpSpPr>
        <p:pic>
          <p:nvPicPr>
            <p:cNvPr id="22" name="Picture 21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19E350F-968D-497F-B69C-75EFD3046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12373A-AAC8-4578-B820-C2C4C3365E0B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3CFB6F-C839-4B89-B7B7-695D74234E79}"/>
              </a:ext>
            </a:extLst>
          </p:cNvPr>
          <p:cNvGrpSpPr/>
          <p:nvPr/>
        </p:nvGrpSpPr>
        <p:grpSpPr>
          <a:xfrm>
            <a:off x="4238795" y="2937174"/>
            <a:ext cx="845650" cy="931530"/>
            <a:chOff x="-93175" y="1999914"/>
            <a:chExt cx="931530" cy="931530"/>
          </a:xfrm>
        </p:grpSpPr>
        <p:pic>
          <p:nvPicPr>
            <p:cNvPr id="25" name="Picture 2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553FC4-5F1F-41C1-9912-2B629B69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E66115-4976-4AC6-A272-040DE65F755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0;p31">
            <a:extLst>
              <a:ext uri="{FF2B5EF4-FFF2-40B4-BE49-F238E27FC236}">
                <a16:creationId xmlns:a16="http://schemas.microsoft.com/office/drawing/2014/main" id="{14CA8EC2-C183-4113-A9DF-66E2C3362D77}"/>
              </a:ext>
            </a:extLst>
          </p:cNvPr>
          <p:cNvSpPr txBox="1">
            <a:spLocks/>
          </p:cNvSpPr>
          <p:nvPr/>
        </p:nvSpPr>
        <p:spPr>
          <a:xfrm>
            <a:off x="2218930" y="279518"/>
            <a:ext cx="6826198" cy="7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  <a:defRPr/>
            </a:pPr>
            <a:endParaRPr lang="en-US" sz="3200" b="1" kern="0">
              <a:ln w="12700">
                <a:solidFill>
                  <a:srgbClr val="FFFFFF"/>
                </a:solidFill>
              </a:ln>
              <a:solidFill>
                <a:srgbClr val="CE2C8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28409A-2E97-40FC-B5B4-25E9437AC62E}"/>
              </a:ext>
            </a:extLst>
          </p:cNvPr>
          <p:cNvGrpSpPr/>
          <p:nvPr/>
        </p:nvGrpSpPr>
        <p:grpSpPr>
          <a:xfrm>
            <a:off x="7391342" y="3718419"/>
            <a:ext cx="2844430" cy="1254387"/>
            <a:chOff x="2120933" y="2221349"/>
            <a:chExt cx="3866191" cy="18608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6001A2-0598-4A34-9928-B10DC44F7DA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59A5B-1599-434A-8829-1485D0BB64A1}"/>
                </a:ext>
              </a:extLst>
            </p:cNvPr>
            <p:cNvSpPr txBox="1"/>
            <p:nvPr/>
          </p:nvSpPr>
          <p:spPr>
            <a:xfrm>
              <a:off x="2120933" y="2803618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lĩnh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BA209F-CEBB-4861-BEF2-24A02C59465C}"/>
              </a:ext>
            </a:extLst>
          </p:cNvPr>
          <p:cNvGrpSpPr/>
          <p:nvPr/>
        </p:nvGrpSpPr>
        <p:grpSpPr>
          <a:xfrm>
            <a:off x="5304301" y="2327696"/>
            <a:ext cx="2844430" cy="1254387"/>
            <a:chOff x="2157098" y="2221349"/>
            <a:chExt cx="3866191" cy="18608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4B2189-75DE-449E-A26A-BA0C700F4DD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3DCDA8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0B0F16-4DB5-4454-BFA1-EA5274B0073E}"/>
                </a:ext>
              </a:extLst>
            </p:cNvPr>
            <p:cNvSpPr txBox="1"/>
            <p:nvPr/>
          </p:nvSpPr>
          <p:spPr>
            <a:xfrm>
              <a:off x="2157098" y="2726567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rừng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0542A2-6979-4468-8D14-9FD1A186ECEA}"/>
              </a:ext>
            </a:extLst>
          </p:cNvPr>
          <p:cNvGrpSpPr/>
          <p:nvPr/>
        </p:nvGrpSpPr>
        <p:grpSpPr>
          <a:xfrm>
            <a:off x="1593359" y="3845301"/>
            <a:ext cx="2844430" cy="1254387"/>
            <a:chOff x="2105101" y="2221349"/>
            <a:chExt cx="3866191" cy="186088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F7D0DD-929C-424A-B270-192630FA2A89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92E8E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1F20C3-CD67-4059-A184-EE072068604A}"/>
                </a:ext>
              </a:extLst>
            </p:cNvPr>
            <p:cNvSpPr txBox="1"/>
            <p:nvPr/>
          </p:nvSpPr>
          <p:spPr>
            <a:xfrm>
              <a:off x="2105101" y="2608968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trúc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541298-F79B-4B71-85A2-1941AB0CB125}"/>
              </a:ext>
            </a:extLst>
          </p:cNvPr>
          <p:cNvGrpSpPr/>
          <p:nvPr/>
        </p:nvGrpSpPr>
        <p:grpSpPr>
          <a:xfrm>
            <a:off x="8148731" y="2298245"/>
            <a:ext cx="2844430" cy="1254387"/>
            <a:chOff x="2109830" y="2221349"/>
            <a:chExt cx="3866191" cy="18608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A81001-3629-4ADE-A666-08B4E78246D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E5A4">
                <a:lumMod val="9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0E1B0B-513C-4D0F-B11B-1B6AE6B97D27}"/>
                </a:ext>
              </a:extLst>
            </p:cNvPr>
            <p:cNvSpPr txBox="1"/>
            <p:nvPr/>
          </p:nvSpPr>
          <p:spPr>
            <a:xfrm>
              <a:off x="2109830" y="2828517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tre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913FDF-43DB-4C15-9A88-168C562077EF}"/>
              </a:ext>
            </a:extLst>
          </p:cNvPr>
          <p:cNvGrpSpPr/>
          <p:nvPr/>
        </p:nvGrpSpPr>
        <p:grpSpPr>
          <a:xfrm>
            <a:off x="4343215" y="3737331"/>
            <a:ext cx="2844430" cy="1254387"/>
            <a:chOff x="2118699" y="2221349"/>
            <a:chExt cx="3866191" cy="18608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D845D6-D846-4AC4-8B17-236AEFE99E2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CC427C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7D375C-0B9C-4B06-B1E5-8B8F1EF3E3FB}"/>
                </a:ext>
              </a:extLst>
            </p:cNvPr>
            <p:cNvSpPr txBox="1"/>
            <p:nvPr/>
          </p:nvSpPr>
          <p:spPr>
            <a:xfrm>
              <a:off x="2118699" y="2671312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khoác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381604-B639-418D-8198-0040DD73C9FE}"/>
              </a:ext>
            </a:extLst>
          </p:cNvPr>
          <p:cNvGrpSpPr/>
          <p:nvPr/>
        </p:nvGrpSpPr>
        <p:grpSpPr>
          <a:xfrm>
            <a:off x="2658226" y="2464032"/>
            <a:ext cx="2844430" cy="1254387"/>
            <a:chOff x="2035835" y="2221349"/>
            <a:chExt cx="3866191" cy="186088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0B49E88-3A22-432A-986D-4F910D59B439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597000">
                <a:lumMod val="20000"/>
                <a:lumOff val="80000"/>
              </a:srgbClr>
            </a:solidFill>
            <a:ln w="25400" cap="flat" cmpd="sng" algn="ctr">
              <a:solidFill>
                <a:srgbClr val="F369A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E9787E-DFCA-4625-BFFB-15BC876F0A0A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nổi</a:t>
              </a:r>
              <a:r>
                <a:rPr lang="en-US" sz="32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mõ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77407A3-B4B6-4007-88B2-0A8AA91E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78" y="397348"/>
            <a:ext cx="9105288" cy="29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7EED9B7-4A9A-46C4-A496-257D71F700AC}"/>
              </a:ext>
            </a:extLst>
          </p:cNvPr>
          <p:cNvSpPr txBox="1"/>
          <p:nvPr/>
        </p:nvSpPr>
        <p:spPr>
          <a:xfrm>
            <a:off x="2880360" y="2068562"/>
            <a:ext cx="709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Chim Gõ Kiến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/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nổi mõ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Gà Rừng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gọi vòng quanh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- Sáng rồi,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đừng ngủ nữa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Nào,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đi hội rừng xanh!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19FB7-1A7C-402C-8EC8-1990BC2F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92" y="709366"/>
            <a:ext cx="919356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00F90-F984-493E-963E-B79818BB6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39" b="79427" l="31479" r="66618">
                        <a14:foregroundMark x1="57174" y1="43750" x2="57174" y2="43750"/>
                        <a14:foregroundMark x1="56442" y1="51693" x2="56442" y2="51693"/>
                        <a14:foregroundMark x1="60688" y1="51432" x2="56735" y2="53516"/>
                        <a14:foregroundMark x1="61201" y1="51693" x2="61201" y2="51693"/>
                        <a14:foregroundMark x1="62079" y1="43880" x2="62079" y2="43880"/>
                        <a14:foregroundMark x1="59810" y1="42839" x2="59810" y2="42839"/>
                        <a14:foregroundMark x1="52489" y1="49870" x2="52489" y2="49870"/>
                        <a14:foregroundMark x1="61201" y1="45313" x2="58565" y2="45313"/>
                        <a14:foregroundMark x1="51977" y1="51302" x2="55564" y2="47656"/>
                        <a14:foregroundMark x1="62958" y1="46615" x2="62958" y2="46615"/>
                        <a14:foregroundMark x1="65300" y1="52604" x2="64202" y2="60547"/>
                        <a14:foregroundMark x1="49854" y1="48568" x2="51684" y2="51302"/>
                        <a14:foregroundMark x1="53441" y1="78125" x2="57833" y2="69271"/>
                        <a14:foregroundMark x1="50366" y1="74609" x2="57101" y2="77995"/>
                        <a14:foregroundMark x1="58565" y1="78385" x2="59078" y2="69922"/>
                        <a14:foregroundMark x1="62225" y1="44531" x2="62225" y2="44531"/>
                        <a14:foregroundMark x1="66691" y1="50391" x2="66691" y2="50391"/>
                        <a14:foregroundMark x1="53441" y1="48307" x2="54685" y2="47005"/>
                        <a14:foregroundMark x1="59224" y1="79036" x2="59224" y2="79036"/>
                        <a14:foregroundMark x1="37482" y1="69531" x2="41215" y2="68880"/>
                        <a14:foregroundMark x1="42094" y1="66536" x2="45315" y2="71484"/>
                        <a14:foregroundMark x1="33455" y1="61068" x2="36310" y2="65104"/>
                        <a14:foregroundMark x1="36676" y1="52344" x2="41801" y2="51693"/>
                        <a14:foregroundMark x1="38067" y1="71484" x2="43851" y2="79557"/>
                        <a14:foregroundMark x1="36310" y1="56771" x2="41362" y2="57682"/>
                        <a14:foregroundMark x1="31479" y1="54557" x2="32577" y2="57422"/>
                      </a14:backgroundRemoval>
                    </a14:imgEffect>
                  </a14:imgLayer>
                </a14:imgProps>
              </a:ext>
            </a:extLst>
          </a:blip>
          <a:srcRect l="29709" t="40143" r="32041" b="20282"/>
          <a:stretch/>
        </p:blipFill>
        <p:spPr>
          <a:xfrm flipH="1">
            <a:off x="6607761" y="3612461"/>
            <a:ext cx="5579407" cy="3245539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sX0" fmla="*/ 0 w 6908857"/>
              <a:gd name="csY0" fmla="*/ 432109 h 1769416"/>
              <a:gd name="csX1" fmla="*/ 432109 w 6908857"/>
              <a:gd name="csY1" fmla="*/ 0 h 1769416"/>
              <a:gd name="csX2" fmla="*/ 6476748 w 6908857"/>
              <a:gd name="csY2" fmla="*/ 0 h 1769416"/>
              <a:gd name="csX3" fmla="*/ 6908857 w 6908857"/>
              <a:gd name="csY3" fmla="*/ 432109 h 1769416"/>
              <a:gd name="csX4" fmla="*/ 6908857 w 6908857"/>
              <a:gd name="csY4" fmla="*/ 1337307 h 1769416"/>
              <a:gd name="csX5" fmla="*/ 6476748 w 6908857"/>
              <a:gd name="csY5" fmla="*/ 1769416 h 1769416"/>
              <a:gd name="csX6" fmla="*/ 432109 w 6908857"/>
              <a:gd name="csY6" fmla="*/ 1769416 h 1769416"/>
              <a:gd name="csX7" fmla="*/ 0 w 6908857"/>
              <a:gd name="csY7" fmla="*/ 1337307 h 1769416"/>
              <a:gd name="csX8" fmla="*/ 0 w 6908857"/>
              <a:gd name="csY8" fmla="*/ 432109 h 17694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Mõ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rỗng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nhịp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i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8625" y="1290222"/>
            <a:ext cx="3322899" cy="332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id="{14EF4974-FC2E-459F-A4BB-958A3896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00F90-F984-493E-963E-B79818BB6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39" b="79427" l="31479" r="66618">
                        <a14:foregroundMark x1="57174" y1="43750" x2="57174" y2="43750"/>
                        <a14:foregroundMark x1="56442" y1="51693" x2="56442" y2="51693"/>
                        <a14:foregroundMark x1="60688" y1="51432" x2="56735" y2="53516"/>
                        <a14:foregroundMark x1="61201" y1="51693" x2="61201" y2="51693"/>
                        <a14:foregroundMark x1="62079" y1="43880" x2="62079" y2="43880"/>
                        <a14:foregroundMark x1="59810" y1="42839" x2="59810" y2="42839"/>
                        <a14:foregroundMark x1="52489" y1="49870" x2="52489" y2="49870"/>
                        <a14:foregroundMark x1="61201" y1="45313" x2="58565" y2="45313"/>
                        <a14:foregroundMark x1="51977" y1="51302" x2="55564" y2="47656"/>
                        <a14:foregroundMark x1="62958" y1="46615" x2="62958" y2="46615"/>
                        <a14:foregroundMark x1="65300" y1="52604" x2="64202" y2="60547"/>
                        <a14:foregroundMark x1="49854" y1="48568" x2="51684" y2="51302"/>
                        <a14:foregroundMark x1="53441" y1="78125" x2="57833" y2="69271"/>
                        <a14:foregroundMark x1="50366" y1="74609" x2="57101" y2="77995"/>
                        <a14:foregroundMark x1="58565" y1="78385" x2="59078" y2="69922"/>
                        <a14:foregroundMark x1="62225" y1="44531" x2="62225" y2="44531"/>
                        <a14:foregroundMark x1="66691" y1="50391" x2="66691" y2="50391"/>
                        <a14:foregroundMark x1="53441" y1="48307" x2="54685" y2="47005"/>
                        <a14:foregroundMark x1="59224" y1="79036" x2="59224" y2="79036"/>
                        <a14:foregroundMark x1="37482" y1="69531" x2="41215" y2="68880"/>
                        <a14:foregroundMark x1="42094" y1="66536" x2="45315" y2="71484"/>
                        <a14:foregroundMark x1="33455" y1="61068" x2="36310" y2="65104"/>
                        <a14:foregroundMark x1="36676" y1="52344" x2="41801" y2="51693"/>
                        <a14:foregroundMark x1="38067" y1="71484" x2="43851" y2="79557"/>
                        <a14:foregroundMark x1="36310" y1="56771" x2="41362" y2="57682"/>
                        <a14:foregroundMark x1="31479" y1="54557" x2="32577" y2="57422"/>
                      </a14:backgroundRemoval>
                    </a14:imgEffect>
                  </a14:imgLayer>
                </a14:imgProps>
              </a:ext>
            </a:extLst>
          </a:blip>
          <a:srcRect l="29709" t="40143" r="32041" b="20282"/>
          <a:stretch/>
        </p:blipFill>
        <p:spPr>
          <a:xfrm flipH="1">
            <a:off x="6607761" y="3612461"/>
            <a:ext cx="5579407" cy="3245539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sX0" fmla="*/ 0 w 6908857"/>
              <a:gd name="csY0" fmla="*/ 432109 h 1769416"/>
              <a:gd name="csX1" fmla="*/ 432109 w 6908857"/>
              <a:gd name="csY1" fmla="*/ 0 h 1769416"/>
              <a:gd name="csX2" fmla="*/ 6476748 w 6908857"/>
              <a:gd name="csY2" fmla="*/ 0 h 1769416"/>
              <a:gd name="csX3" fmla="*/ 6908857 w 6908857"/>
              <a:gd name="csY3" fmla="*/ 432109 h 1769416"/>
              <a:gd name="csX4" fmla="*/ 6908857 w 6908857"/>
              <a:gd name="csY4" fmla="*/ 1337307 h 1769416"/>
              <a:gd name="csX5" fmla="*/ 6476748 w 6908857"/>
              <a:gd name="csY5" fmla="*/ 1769416 h 1769416"/>
              <a:gd name="csX6" fmla="*/ 432109 w 6908857"/>
              <a:gd name="csY6" fmla="*/ 1769416 h 1769416"/>
              <a:gd name="csX7" fmla="*/ 0 w 6908857"/>
              <a:gd name="csY7" fmla="*/ 1337307 h 1769416"/>
              <a:gd name="csX8" fmla="*/ 0 w 6908857"/>
              <a:gd name="csY8" fmla="*/ 432109 h 17694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 xướng: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hát đơn ca một câu, một đoạn trước hoặc sau phần hát của tập thể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075" y="1830977"/>
            <a:ext cx="4608775" cy="276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394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Arial</vt:lpstr>
      <vt:lpstr>Calibri</vt:lpstr>
      <vt:lpstr>Cambria</vt:lpstr>
      <vt:lpstr>Livvic</vt:lpstr>
      <vt:lpstr>Roboto Condensed Light</vt:lpstr>
      <vt:lpstr>Rubik</vt:lpstr>
      <vt:lpstr>Times New Roman</vt:lpstr>
      <vt:lpstr>字魂27号-布丁体</vt:lpstr>
      <vt:lpstr>千图网海量PPT模板www.58pic.com​​</vt:lpstr>
      <vt:lpstr>Kawaii Pastel by Slidesgo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78</cp:revision>
  <dcterms:created xsi:type="dcterms:W3CDTF">2022-10-24T10:13:24Z</dcterms:created>
  <dcterms:modified xsi:type="dcterms:W3CDTF">2026-01-14T15:08:08Z</dcterms:modified>
</cp:coreProperties>
</file>