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6"/>
  </p:notesMasterIdLst>
  <p:sldIdLst>
    <p:sldId id="4492" r:id="rId3"/>
    <p:sldId id="442" r:id="rId4"/>
    <p:sldId id="328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2C5-A8F6-09F6-6C73-DBC53BB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D7AA-B3E9-E407-9BC3-4EACA7E8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CA7A-0609-154C-E858-C85F7D64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088-BC9A-41EB-ADC5-61549F17E9E3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7B7E-2C93-0A27-1709-BDE5512A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B89C-CBBE-55A9-6C3E-0C0B6812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0D5F-F9E6-48F5-BB67-17AE7F79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6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6060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87764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30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7507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B50FE8C-C257-2CCF-BB18-F262C359F7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7F9F14F0-6A2C-0404-4421-73BA800352E0}"/>
              </a:ext>
            </a:extLst>
          </p:cNvPr>
          <p:cNvSpPr/>
          <p:nvPr userDrawn="1"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E3B72F-C632-092C-6B9A-012386DFD8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002965-1D17-50CD-90B3-497885AC40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2DC8-CE14-D54E-BEB7-B3C37C591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Bài_Toán_Nước_Mắm">
            <a:hlinkClick r:id="" action="ppaction://media"/>
            <a:extLst>
              <a:ext uri="{FF2B5EF4-FFF2-40B4-BE49-F238E27FC236}">
                <a16:creationId xmlns:a16="http://schemas.microsoft.com/office/drawing/2014/main" id="{AA4A2720-D6C0-E6C6-4F80-D57BC2159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29</Words>
  <Application>Microsoft Office PowerPoint</Application>
  <PresentationFormat>Widescreen</PresentationFormat>
  <Paragraphs>6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等线</vt:lpstr>
      <vt:lpstr>Arial</vt:lpstr>
      <vt:lpstr>Calibri</vt:lpstr>
      <vt:lpstr>Cambria</vt:lpstr>
      <vt:lpstr>Times New Roman</vt:lpstr>
      <vt:lpstr>思源黑体 CN</vt:lpstr>
      <vt:lpstr>包图主题2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45</cp:revision>
  <dcterms:created xsi:type="dcterms:W3CDTF">2022-09-25T08:19:11Z</dcterms:created>
  <dcterms:modified xsi:type="dcterms:W3CDTF">2026-01-01T15:29:41Z</dcterms:modified>
</cp:coreProperties>
</file>