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4492" r:id="rId2"/>
    <p:sldId id="307" r:id="rId3"/>
    <p:sldId id="880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418" autoAdjust="0"/>
  </p:normalViewPr>
  <p:slideViewPr>
    <p:cSldViewPr snapToGrid="0">
      <p:cViewPr varScale="1">
        <p:scale>
          <a:sx n="73" d="100"/>
          <a:sy n="73" d="100"/>
        </p:scale>
        <p:origin x="9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840D0-1BF9-429D-A375-7876F6965D49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12C9C-F7DA-401E-A2E2-8444941B8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64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F112D-69B8-4361-9789-07A7120876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65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716833"/>
            <a:ext cx="11360800" cy="19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066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05" name="Google Shape;305;p11"/>
          <p:cNvSpPr txBox="1">
            <a:spLocks noGrp="1"/>
          </p:cNvSpPr>
          <p:nvPr>
            <p:ph type="subTitle" idx="1"/>
          </p:nvPr>
        </p:nvSpPr>
        <p:spPr>
          <a:xfrm>
            <a:off x="3399200" y="3839033"/>
            <a:ext cx="5393600" cy="5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306" name="Google Shape;306;p11"/>
          <p:cNvGrpSpPr/>
          <p:nvPr/>
        </p:nvGrpSpPr>
        <p:grpSpPr>
          <a:xfrm>
            <a:off x="7409327" y="5688091"/>
            <a:ext cx="4367064" cy="1537619"/>
            <a:chOff x="5142175" y="4369850"/>
            <a:chExt cx="1625700" cy="572400"/>
          </a:xfrm>
        </p:grpSpPr>
        <p:sp>
          <p:nvSpPr>
            <p:cNvPr id="307" name="Google Shape;307;p11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1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11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11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11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2" name="Google Shape;312;p11"/>
          <p:cNvGrpSpPr/>
          <p:nvPr/>
        </p:nvGrpSpPr>
        <p:grpSpPr>
          <a:xfrm>
            <a:off x="-735579" y="5536889"/>
            <a:ext cx="4367064" cy="1537619"/>
            <a:chOff x="5142175" y="4369850"/>
            <a:chExt cx="1625700" cy="572400"/>
          </a:xfrm>
        </p:grpSpPr>
        <p:sp>
          <p:nvSpPr>
            <p:cNvPr id="313" name="Google Shape;313;p11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11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11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11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8" name="Google Shape;318;p11"/>
          <p:cNvGrpSpPr/>
          <p:nvPr/>
        </p:nvGrpSpPr>
        <p:grpSpPr>
          <a:xfrm rot="-2241120">
            <a:off x="11651330" y="499493"/>
            <a:ext cx="223377" cy="314312"/>
            <a:chOff x="5248950" y="2607450"/>
            <a:chExt cx="27575" cy="38800"/>
          </a:xfrm>
        </p:grpSpPr>
        <p:sp>
          <p:nvSpPr>
            <p:cNvPr id="319" name="Google Shape;319;p11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11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1" name="Google Shape;321;p11"/>
          <p:cNvGrpSpPr/>
          <p:nvPr/>
        </p:nvGrpSpPr>
        <p:grpSpPr>
          <a:xfrm rot="-2700000">
            <a:off x="656353" y="613931"/>
            <a:ext cx="139484" cy="196264"/>
            <a:chOff x="5248950" y="2607450"/>
            <a:chExt cx="27575" cy="38800"/>
          </a:xfrm>
        </p:grpSpPr>
        <p:sp>
          <p:nvSpPr>
            <p:cNvPr id="322" name="Google Shape;322;p11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1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4" name="Google Shape;324;p11"/>
          <p:cNvGrpSpPr/>
          <p:nvPr/>
        </p:nvGrpSpPr>
        <p:grpSpPr>
          <a:xfrm rot="3488692">
            <a:off x="5226950" y="5477400"/>
            <a:ext cx="1201097" cy="1656627"/>
            <a:chOff x="330281" y="38723"/>
            <a:chExt cx="1614914" cy="2227176"/>
          </a:xfrm>
        </p:grpSpPr>
        <p:sp>
          <p:nvSpPr>
            <p:cNvPr id="325" name="Google Shape;325;p1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8" name="Google Shape;328;p11"/>
          <p:cNvSpPr/>
          <p:nvPr/>
        </p:nvSpPr>
        <p:spPr>
          <a:xfrm>
            <a:off x="9947233" y="53217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1"/>
          <p:cNvSpPr/>
          <p:nvPr/>
        </p:nvSpPr>
        <p:spPr>
          <a:xfrm>
            <a:off x="3951251" y="62553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1"/>
          <p:cNvSpPr/>
          <p:nvPr/>
        </p:nvSpPr>
        <p:spPr>
          <a:xfrm>
            <a:off x="1090400" y="48835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1" name="Google Shape;331;p11"/>
          <p:cNvGrpSpPr/>
          <p:nvPr/>
        </p:nvGrpSpPr>
        <p:grpSpPr>
          <a:xfrm rot="3488692">
            <a:off x="125550" y="1388149"/>
            <a:ext cx="1201097" cy="1656627"/>
            <a:chOff x="330281" y="38723"/>
            <a:chExt cx="1614914" cy="2227176"/>
          </a:xfrm>
        </p:grpSpPr>
        <p:sp>
          <p:nvSpPr>
            <p:cNvPr id="332" name="Google Shape;332;p1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5" name="Google Shape;335;p11"/>
          <p:cNvGrpSpPr/>
          <p:nvPr/>
        </p:nvGrpSpPr>
        <p:grpSpPr>
          <a:xfrm rot="3488692">
            <a:off x="11333850" y="1249683"/>
            <a:ext cx="1201097" cy="1656627"/>
            <a:chOff x="330281" y="38723"/>
            <a:chExt cx="1614914" cy="2227176"/>
          </a:xfrm>
        </p:grpSpPr>
        <p:sp>
          <p:nvSpPr>
            <p:cNvPr id="336" name="Google Shape;336;p1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9" name="Google Shape;339;p11"/>
          <p:cNvGrpSpPr/>
          <p:nvPr/>
        </p:nvGrpSpPr>
        <p:grpSpPr>
          <a:xfrm>
            <a:off x="10469281" y="3467101"/>
            <a:ext cx="2394689" cy="4934176"/>
            <a:chOff x="6239025" y="396475"/>
            <a:chExt cx="480900" cy="990825"/>
          </a:xfrm>
        </p:grpSpPr>
        <p:sp>
          <p:nvSpPr>
            <p:cNvPr id="340" name="Google Shape;340;p11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1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1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1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1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1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1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11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11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9" name="Google Shape;349;p11"/>
          <p:cNvGrpSpPr/>
          <p:nvPr/>
        </p:nvGrpSpPr>
        <p:grpSpPr>
          <a:xfrm>
            <a:off x="-1410919" y="3744985"/>
            <a:ext cx="2394689" cy="4934176"/>
            <a:chOff x="6239025" y="396475"/>
            <a:chExt cx="480900" cy="990825"/>
          </a:xfrm>
        </p:grpSpPr>
        <p:sp>
          <p:nvSpPr>
            <p:cNvPr id="350" name="Google Shape;350;p11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1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1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11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11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11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11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11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11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53349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p36"/>
          <p:cNvSpPr txBox="1">
            <a:spLocks noGrp="1"/>
          </p:cNvSpPr>
          <p:nvPr>
            <p:ph type="subTitle" idx="1"/>
          </p:nvPr>
        </p:nvSpPr>
        <p:spPr>
          <a:xfrm>
            <a:off x="3741200" y="5513580"/>
            <a:ext cx="4709600" cy="5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316" name="Google Shape;1316;p36"/>
          <p:cNvGrpSpPr/>
          <p:nvPr/>
        </p:nvGrpSpPr>
        <p:grpSpPr>
          <a:xfrm rot="-2241120">
            <a:off x="9980546" y="499493"/>
            <a:ext cx="223377" cy="314312"/>
            <a:chOff x="5248950" y="2607450"/>
            <a:chExt cx="27575" cy="38800"/>
          </a:xfrm>
        </p:grpSpPr>
        <p:sp>
          <p:nvSpPr>
            <p:cNvPr id="1317" name="Google Shape;1317;p3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3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19" name="Google Shape;1319;p36"/>
          <p:cNvGrpSpPr/>
          <p:nvPr/>
        </p:nvGrpSpPr>
        <p:grpSpPr>
          <a:xfrm rot="1583875">
            <a:off x="11416248" y="5923791"/>
            <a:ext cx="213065" cy="299803"/>
            <a:chOff x="5248950" y="2607450"/>
            <a:chExt cx="27575" cy="38800"/>
          </a:xfrm>
        </p:grpSpPr>
        <p:sp>
          <p:nvSpPr>
            <p:cNvPr id="1320" name="Google Shape;1320;p3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3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2" name="Google Shape;1322;p36"/>
          <p:cNvGrpSpPr/>
          <p:nvPr/>
        </p:nvGrpSpPr>
        <p:grpSpPr>
          <a:xfrm rot="-2700000">
            <a:off x="2068219" y="869897"/>
            <a:ext cx="139484" cy="196264"/>
            <a:chOff x="5248950" y="2607450"/>
            <a:chExt cx="27575" cy="38800"/>
          </a:xfrm>
        </p:grpSpPr>
        <p:sp>
          <p:nvSpPr>
            <p:cNvPr id="1323" name="Google Shape;1323;p3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3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5" name="Google Shape;1325;p36"/>
          <p:cNvGrpSpPr/>
          <p:nvPr/>
        </p:nvGrpSpPr>
        <p:grpSpPr>
          <a:xfrm rot="3320916">
            <a:off x="11453326" y="1044893"/>
            <a:ext cx="139487" cy="196267"/>
            <a:chOff x="5248950" y="2607450"/>
            <a:chExt cx="27575" cy="38800"/>
          </a:xfrm>
        </p:grpSpPr>
        <p:sp>
          <p:nvSpPr>
            <p:cNvPr id="1326" name="Google Shape;1326;p3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3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8" name="Google Shape;1328;p36"/>
          <p:cNvGrpSpPr/>
          <p:nvPr/>
        </p:nvGrpSpPr>
        <p:grpSpPr>
          <a:xfrm rot="7179494">
            <a:off x="10922676" y="2477017"/>
            <a:ext cx="1201005" cy="1656601"/>
            <a:chOff x="330281" y="38723"/>
            <a:chExt cx="1614914" cy="2227176"/>
          </a:xfrm>
        </p:grpSpPr>
        <p:sp>
          <p:nvSpPr>
            <p:cNvPr id="1329" name="Google Shape;1329;p3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3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3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2" name="Google Shape;1332;p36"/>
          <p:cNvGrpSpPr/>
          <p:nvPr/>
        </p:nvGrpSpPr>
        <p:grpSpPr>
          <a:xfrm>
            <a:off x="264158" y="379318"/>
            <a:ext cx="1232287" cy="1640092"/>
            <a:chOff x="330281" y="38723"/>
            <a:chExt cx="1614914" cy="2227176"/>
          </a:xfrm>
        </p:grpSpPr>
        <p:sp>
          <p:nvSpPr>
            <p:cNvPr id="1333" name="Google Shape;1333;p3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3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3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36" name="Google Shape;1336;p36"/>
          <p:cNvSpPr/>
          <p:nvPr/>
        </p:nvSpPr>
        <p:spPr>
          <a:xfrm>
            <a:off x="-1309766" y="-543200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7" name="Google Shape;1337;p36"/>
          <p:cNvSpPr/>
          <p:nvPr/>
        </p:nvSpPr>
        <p:spPr>
          <a:xfrm>
            <a:off x="10276367" y="60233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8" name="Google Shape;1338;p36"/>
          <p:cNvSpPr/>
          <p:nvPr/>
        </p:nvSpPr>
        <p:spPr>
          <a:xfrm>
            <a:off x="9429784" y="16849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9" name="Google Shape;1339;p36"/>
          <p:cNvSpPr/>
          <p:nvPr/>
        </p:nvSpPr>
        <p:spPr>
          <a:xfrm>
            <a:off x="11493033" y="50141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0" name="Google Shape;1340;p36"/>
          <p:cNvSpPr/>
          <p:nvPr/>
        </p:nvSpPr>
        <p:spPr>
          <a:xfrm>
            <a:off x="2042067" y="54128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41" name="Google Shape;1341;p36"/>
          <p:cNvGrpSpPr/>
          <p:nvPr/>
        </p:nvGrpSpPr>
        <p:grpSpPr>
          <a:xfrm rot="-263120">
            <a:off x="-975708" y="2896597"/>
            <a:ext cx="2444421" cy="5036641"/>
            <a:chOff x="6239025" y="396475"/>
            <a:chExt cx="480900" cy="990825"/>
          </a:xfrm>
        </p:grpSpPr>
        <p:sp>
          <p:nvSpPr>
            <p:cNvPr id="1342" name="Google Shape;1342;p36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36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36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36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36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36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36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36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36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51" name="Google Shape;1351;p36"/>
          <p:cNvSpPr/>
          <p:nvPr/>
        </p:nvSpPr>
        <p:spPr>
          <a:xfrm>
            <a:off x="11684834" y="1856067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2" name="Google Shape;1352;p36"/>
          <p:cNvSpPr/>
          <p:nvPr/>
        </p:nvSpPr>
        <p:spPr>
          <a:xfrm>
            <a:off x="1244000" y="33463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53" name="Google Shape;1353;p36"/>
          <p:cNvGrpSpPr/>
          <p:nvPr/>
        </p:nvGrpSpPr>
        <p:grpSpPr>
          <a:xfrm rot="288696" flipH="1">
            <a:off x="10490395" y="4368594"/>
            <a:ext cx="2022676" cy="4167959"/>
            <a:chOff x="6239025" y="396475"/>
            <a:chExt cx="480900" cy="990825"/>
          </a:xfrm>
        </p:grpSpPr>
        <p:sp>
          <p:nvSpPr>
            <p:cNvPr id="1354" name="Google Shape;1354;p36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36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36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36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36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36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36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36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36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65574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4" name="Google Shape;1364;p37"/>
          <p:cNvGrpSpPr/>
          <p:nvPr/>
        </p:nvGrpSpPr>
        <p:grpSpPr>
          <a:xfrm rot="7179494">
            <a:off x="10423076" y="218550"/>
            <a:ext cx="1201005" cy="1656601"/>
            <a:chOff x="330281" y="38723"/>
            <a:chExt cx="1614914" cy="2227176"/>
          </a:xfrm>
        </p:grpSpPr>
        <p:sp>
          <p:nvSpPr>
            <p:cNvPr id="1365" name="Google Shape;1365;p3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3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3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68" name="Google Shape;1368;p37"/>
          <p:cNvGrpSpPr/>
          <p:nvPr/>
        </p:nvGrpSpPr>
        <p:grpSpPr>
          <a:xfrm rot="-4940312">
            <a:off x="5328917" y="5226733"/>
            <a:ext cx="1232307" cy="1640169"/>
            <a:chOff x="330281" y="38723"/>
            <a:chExt cx="1614914" cy="2227176"/>
          </a:xfrm>
        </p:grpSpPr>
        <p:sp>
          <p:nvSpPr>
            <p:cNvPr id="1369" name="Google Shape;1369;p3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3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3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72" name="Google Shape;1372;p37"/>
          <p:cNvSpPr/>
          <p:nvPr/>
        </p:nvSpPr>
        <p:spPr>
          <a:xfrm>
            <a:off x="4683667" y="-928800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3" name="Google Shape;1373;p37"/>
          <p:cNvSpPr/>
          <p:nvPr/>
        </p:nvSpPr>
        <p:spPr>
          <a:xfrm>
            <a:off x="7366700" y="6141901"/>
            <a:ext cx="2458781" cy="158877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74" name="Google Shape;1374;p37"/>
          <p:cNvGrpSpPr/>
          <p:nvPr/>
        </p:nvGrpSpPr>
        <p:grpSpPr>
          <a:xfrm rot="-5856778">
            <a:off x="5344531" y="1074244"/>
            <a:ext cx="1201101" cy="1656475"/>
            <a:chOff x="330281" y="38723"/>
            <a:chExt cx="1614914" cy="2227176"/>
          </a:xfrm>
        </p:grpSpPr>
        <p:sp>
          <p:nvSpPr>
            <p:cNvPr id="1375" name="Google Shape;1375;p3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3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3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78" name="Google Shape;1378;p37"/>
          <p:cNvGrpSpPr/>
          <p:nvPr/>
        </p:nvGrpSpPr>
        <p:grpSpPr>
          <a:xfrm rot="-2241120">
            <a:off x="9980546" y="499493"/>
            <a:ext cx="223377" cy="314312"/>
            <a:chOff x="5248950" y="2607450"/>
            <a:chExt cx="27575" cy="38800"/>
          </a:xfrm>
        </p:grpSpPr>
        <p:sp>
          <p:nvSpPr>
            <p:cNvPr id="1379" name="Google Shape;1379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1" name="Google Shape;1381;p37"/>
          <p:cNvGrpSpPr/>
          <p:nvPr/>
        </p:nvGrpSpPr>
        <p:grpSpPr>
          <a:xfrm rot="1583875">
            <a:off x="11416248" y="5923791"/>
            <a:ext cx="213065" cy="299803"/>
            <a:chOff x="5248950" y="2607450"/>
            <a:chExt cx="27575" cy="38800"/>
          </a:xfrm>
        </p:grpSpPr>
        <p:sp>
          <p:nvSpPr>
            <p:cNvPr id="1382" name="Google Shape;1382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4" name="Google Shape;1384;p37"/>
          <p:cNvGrpSpPr/>
          <p:nvPr/>
        </p:nvGrpSpPr>
        <p:grpSpPr>
          <a:xfrm rot="4025085">
            <a:off x="935031" y="6259682"/>
            <a:ext cx="140875" cy="198223"/>
            <a:chOff x="5248950" y="2607450"/>
            <a:chExt cx="27575" cy="38800"/>
          </a:xfrm>
        </p:grpSpPr>
        <p:sp>
          <p:nvSpPr>
            <p:cNvPr id="1385" name="Google Shape;1385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7" name="Google Shape;1387;p37"/>
          <p:cNvGrpSpPr/>
          <p:nvPr/>
        </p:nvGrpSpPr>
        <p:grpSpPr>
          <a:xfrm rot="-5243946">
            <a:off x="-112494" y="3732874"/>
            <a:ext cx="223379" cy="314309"/>
            <a:chOff x="5248950" y="2607450"/>
            <a:chExt cx="27575" cy="38800"/>
          </a:xfrm>
        </p:grpSpPr>
        <p:sp>
          <p:nvSpPr>
            <p:cNvPr id="1388" name="Google Shape;1388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90" name="Google Shape;1390;p37"/>
          <p:cNvGrpSpPr/>
          <p:nvPr/>
        </p:nvGrpSpPr>
        <p:grpSpPr>
          <a:xfrm rot="-2700000">
            <a:off x="2632853" y="617964"/>
            <a:ext cx="139484" cy="196264"/>
            <a:chOff x="5248950" y="2607450"/>
            <a:chExt cx="27575" cy="38800"/>
          </a:xfrm>
        </p:grpSpPr>
        <p:sp>
          <p:nvSpPr>
            <p:cNvPr id="1391" name="Google Shape;1391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93" name="Google Shape;1393;p37"/>
          <p:cNvGrpSpPr/>
          <p:nvPr/>
        </p:nvGrpSpPr>
        <p:grpSpPr>
          <a:xfrm rot="3320916">
            <a:off x="11519175" y="731127"/>
            <a:ext cx="139487" cy="196267"/>
            <a:chOff x="5248950" y="2607450"/>
            <a:chExt cx="27575" cy="38800"/>
          </a:xfrm>
        </p:grpSpPr>
        <p:sp>
          <p:nvSpPr>
            <p:cNvPr id="1394" name="Google Shape;1394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96" name="Google Shape;1396;p37"/>
          <p:cNvSpPr/>
          <p:nvPr/>
        </p:nvSpPr>
        <p:spPr>
          <a:xfrm>
            <a:off x="415600" y="55189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7" name="Google Shape;1397;p37"/>
          <p:cNvSpPr/>
          <p:nvPr/>
        </p:nvSpPr>
        <p:spPr>
          <a:xfrm>
            <a:off x="10276367" y="60233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8" name="Google Shape;1398;p37"/>
          <p:cNvSpPr/>
          <p:nvPr/>
        </p:nvSpPr>
        <p:spPr>
          <a:xfrm>
            <a:off x="11643467" y="2609985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9" name="Google Shape;1399;p37"/>
          <p:cNvSpPr/>
          <p:nvPr/>
        </p:nvSpPr>
        <p:spPr>
          <a:xfrm>
            <a:off x="588167" y="10967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50645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582C5-A8F6-09F6-6C73-DBC53BB7E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3D7AA-B3E9-E407-9BC3-4EACA7E8A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9CA7A-0609-154C-E858-C85F7D645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D088-BC9A-41EB-ADC5-61549F17E9E3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47B7E-2C93-0A27-1709-BDE5512AE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EB89C-CBBE-55A9-6C3E-0C0B6812C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30D5F-F9E6-48F5-BB67-17AE7F79E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70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6873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4"/>
          <p:cNvSpPr txBox="1">
            <a:spLocks noGrp="1"/>
          </p:cNvSpPr>
          <p:nvPr>
            <p:ph type="title" hasCustomPrompt="1"/>
          </p:nvPr>
        </p:nvSpPr>
        <p:spPr>
          <a:xfrm>
            <a:off x="8460467" y="1400860"/>
            <a:ext cx="1691600" cy="12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10266" b="0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411" name="Google Shape;411;p14"/>
          <p:cNvSpPr txBox="1">
            <a:spLocks noGrp="1"/>
          </p:cNvSpPr>
          <p:nvPr>
            <p:ph type="title" idx="2"/>
          </p:nvPr>
        </p:nvSpPr>
        <p:spPr>
          <a:xfrm>
            <a:off x="4074400" y="3065933"/>
            <a:ext cx="6383200" cy="12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77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14"/>
          <p:cNvSpPr txBox="1">
            <a:spLocks noGrp="1"/>
          </p:cNvSpPr>
          <p:nvPr>
            <p:ph type="subTitle" idx="1"/>
          </p:nvPr>
        </p:nvSpPr>
        <p:spPr>
          <a:xfrm>
            <a:off x="6835800" y="4385933"/>
            <a:ext cx="3621600" cy="1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133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413" name="Google Shape;413;p14"/>
          <p:cNvGrpSpPr/>
          <p:nvPr/>
        </p:nvGrpSpPr>
        <p:grpSpPr>
          <a:xfrm rot="7179494">
            <a:off x="10423076" y="218550"/>
            <a:ext cx="1201005" cy="1656601"/>
            <a:chOff x="330281" y="38723"/>
            <a:chExt cx="1614914" cy="2227176"/>
          </a:xfrm>
        </p:grpSpPr>
        <p:sp>
          <p:nvSpPr>
            <p:cNvPr id="414" name="Google Shape;414;p14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4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4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7" name="Google Shape;417;p14"/>
          <p:cNvGrpSpPr/>
          <p:nvPr/>
        </p:nvGrpSpPr>
        <p:grpSpPr>
          <a:xfrm rot="-4940312">
            <a:off x="5328917" y="5226733"/>
            <a:ext cx="1232307" cy="1640169"/>
            <a:chOff x="330281" y="38723"/>
            <a:chExt cx="1614914" cy="2227176"/>
          </a:xfrm>
        </p:grpSpPr>
        <p:sp>
          <p:nvSpPr>
            <p:cNvPr id="418" name="Google Shape;418;p14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4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4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1" name="Google Shape;421;p14"/>
          <p:cNvSpPr/>
          <p:nvPr/>
        </p:nvSpPr>
        <p:spPr>
          <a:xfrm>
            <a:off x="4683667" y="-928800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2" name="Google Shape;422;p14"/>
          <p:cNvSpPr/>
          <p:nvPr/>
        </p:nvSpPr>
        <p:spPr>
          <a:xfrm>
            <a:off x="7366700" y="6141901"/>
            <a:ext cx="2458781" cy="158877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3" name="Google Shape;423;p14"/>
          <p:cNvGrpSpPr/>
          <p:nvPr/>
        </p:nvGrpSpPr>
        <p:grpSpPr>
          <a:xfrm rot="-5856778">
            <a:off x="5344531" y="1074244"/>
            <a:ext cx="1201101" cy="1656475"/>
            <a:chOff x="330281" y="38723"/>
            <a:chExt cx="1614914" cy="2227176"/>
          </a:xfrm>
        </p:grpSpPr>
        <p:sp>
          <p:nvSpPr>
            <p:cNvPr id="424" name="Google Shape;424;p14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4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4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7" name="Google Shape;427;p14"/>
          <p:cNvGrpSpPr/>
          <p:nvPr/>
        </p:nvGrpSpPr>
        <p:grpSpPr>
          <a:xfrm rot="-2241120">
            <a:off x="9980546" y="499493"/>
            <a:ext cx="223377" cy="314312"/>
            <a:chOff x="5248950" y="2607450"/>
            <a:chExt cx="27575" cy="38800"/>
          </a:xfrm>
        </p:grpSpPr>
        <p:sp>
          <p:nvSpPr>
            <p:cNvPr id="428" name="Google Shape;428;p1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0" name="Google Shape;430;p14"/>
          <p:cNvGrpSpPr/>
          <p:nvPr/>
        </p:nvGrpSpPr>
        <p:grpSpPr>
          <a:xfrm rot="1583875">
            <a:off x="11416248" y="5923791"/>
            <a:ext cx="213065" cy="299803"/>
            <a:chOff x="5248950" y="2607450"/>
            <a:chExt cx="27575" cy="38800"/>
          </a:xfrm>
        </p:grpSpPr>
        <p:sp>
          <p:nvSpPr>
            <p:cNvPr id="431" name="Google Shape;431;p1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3" name="Google Shape;433;p14"/>
          <p:cNvGrpSpPr/>
          <p:nvPr/>
        </p:nvGrpSpPr>
        <p:grpSpPr>
          <a:xfrm rot="4025085">
            <a:off x="935031" y="6259682"/>
            <a:ext cx="140875" cy="198223"/>
            <a:chOff x="5248950" y="2607450"/>
            <a:chExt cx="27575" cy="38800"/>
          </a:xfrm>
        </p:grpSpPr>
        <p:sp>
          <p:nvSpPr>
            <p:cNvPr id="434" name="Google Shape;434;p1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6" name="Google Shape;436;p14"/>
          <p:cNvGrpSpPr/>
          <p:nvPr/>
        </p:nvGrpSpPr>
        <p:grpSpPr>
          <a:xfrm rot="-5243946">
            <a:off x="-112494" y="3732874"/>
            <a:ext cx="223379" cy="314309"/>
            <a:chOff x="5248950" y="2607450"/>
            <a:chExt cx="27575" cy="38800"/>
          </a:xfrm>
        </p:grpSpPr>
        <p:sp>
          <p:nvSpPr>
            <p:cNvPr id="437" name="Google Shape;437;p1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9" name="Google Shape;439;p14"/>
          <p:cNvGrpSpPr/>
          <p:nvPr/>
        </p:nvGrpSpPr>
        <p:grpSpPr>
          <a:xfrm rot="-2700000">
            <a:off x="2632853" y="617964"/>
            <a:ext cx="139484" cy="196264"/>
            <a:chOff x="5248950" y="2607450"/>
            <a:chExt cx="27575" cy="38800"/>
          </a:xfrm>
        </p:grpSpPr>
        <p:sp>
          <p:nvSpPr>
            <p:cNvPr id="440" name="Google Shape;440;p1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2" name="Google Shape;442;p14"/>
          <p:cNvGrpSpPr/>
          <p:nvPr/>
        </p:nvGrpSpPr>
        <p:grpSpPr>
          <a:xfrm rot="3320916">
            <a:off x="11519175" y="731127"/>
            <a:ext cx="139487" cy="196267"/>
            <a:chOff x="5248950" y="2607450"/>
            <a:chExt cx="27575" cy="38800"/>
          </a:xfrm>
        </p:grpSpPr>
        <p:sp>
          <p:nvSpPr>
            <p:cNvPr id="443" name="Google Shape;443;p1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5" name="Google Shape;445;p14"/>
          <p:cNvSpPr/>
          <p:nvPr/>
        </p:nvSpPr>
        <p:spPr>
          <a:xfrm>
            <a:off x="415600" y="55189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6" name="Google Shape;446;p14"/>
          <p:cNvSpPr/>
          <p:nvPr/>
        </p:nvSpPr>
        <p:spPr>
          <a:xfrm>
            <a:off x="10276367" y="60233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7" name="Google Shape;447;p14"/>
          <p:cNvSpPr/>
          <p:nvPr/>
        </p:nvSpPr>
        <p:spPr>
          <a:xfrm>
            <a:off x="11643467" y="2609985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8" name="Google Shape;448;p14"/>
          <p:cNvSpPr/>
          <p:nvPr/>
        </p:nvSpPr>
        <p:spPr>
          <a:xfrm>
            <a:off x="588167" y="10967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37039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7"/>
          <p:cNvSpPr txBox="1">
            <a:spLocks noGrp="1"/>
          </p:cNvSpPr>
          <p:nvPr>
            <p:ph type="subTitle" idx="1"/>
          </p:nvPr>
        </p:nvSpPr>
        <p:spPr>
          <a:xfrm>
            <a:off x="1942767" y="3568700"/>
            <a:ext cx="23884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535" name="Google Shape;535;p17"/>
          <p:cNvSpPr txBox="1">
            <a:spLocks noGrp="1"/>
          </p:cNvSpPr>
          <p:nvPr>
            <p:ph type="subTitle" idx="2"/>
          </p:nvPr>
        </p:nvSpPr>
        <p:spPr>
          <a:xfrm>
            <a:off x="1942783" y="4213333"/>
            <a:ext cx="2388400" cy="9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6" name="Google Shape;536;p17"/>
          <p:cNvSpPr txBox="1">
            <a:spLocks noGrp="1"/>
          </p:cNvSpPr>
          <p:nvPr>
            <p:ph type="subTitle" idx="3"/>
          </p:nvPr>
        </p:nvSpPr>
        <p:spPr>
          <a:xfrm>
            <a:off x="4906849" y="3568700"/>
            <a:ext cx="23884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537" name="Google Shape;537;p17"/>
          <p:cNvSpPr txBox="1">
            <a:spLocks noGrp="1"/>
          </p:cNvSpPr>
          <p:nvPr>
            <p:ph type="subTitle" idx="4"/>
          </p:nvPr>
        </p:nvSpPr>
        <p:spPr>
          <a:xfrm>
            <a:off x="4901800" y="4213333"/>
            <a:ext cx="2388400" cy="9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7"/>
          <p:cNvSpPr txBox="1">
            <a:spLocks noGrp="1"/>
          </p:cNvSpPr>
          <p:nvPr>
            <p:ph type="subTitle" idx="5"/>
          </p:nvPr>
        </p:nvSpPr>
        <p:spPr>
          <a:xfrm>
            <a:off x="7870932" y="3568700"/>
            <a:ext cx="23884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539" name="Google Shape;539;p17"/>
          <p:cNvSpPr txBox="1">
            <a:spLocks noGrp="1"/>
          </p:cNvSpPr>
          <p:nvPr>
            <p:ph type="subTitle" idx="6"/>
          </p:nvPr>
        </p:nvSpPr>
        <p:spPr>
          <a:xfrm>
            <a:off x="7860833" y="4213333"/>
            <a:ext cx="2388400" cy="9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40" name="Google Shape;540;p17"/>
          <p:cNvGrpSpPr/>
          <p:nvPr/>
        </p:nvGrpSpPr>
        <p:grpSpPr>
          <a:xfrm>
            <a:off x="7409327" y="5688091"/>
            <a:ext cx="4367064" cy="1537619"/>
            <a:chOff x="5142175" y="4369850"/>
            <a:chExt cx="1625700" cy="572400"/>
          </a:xfrm>
        </p:grpSpPr>
        <p:sp>
          <p:nvSpPr>
            <p:cNvPr id="541" name="Google Shape;541;p17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17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17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17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17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6" name="Google Shape;546;p17"/>
          <p:cNvGrpSpPr/>
          <p:nvPr/>
        </p:nvGrpSpPr>
        <p:grpSpPr>
          <a:xfrm>
            <a:off x="-735579" y="5536889"/>
            <a:ext cx="4367064" cy="1537619"/>
            <a:chOff x="5142175" y="4369850"/>
            <a:chExt cx="1625700" cy="572400"/>
          </a:xfrm>
        </p:grpSpPr>
        <p:sp>
          <p:nvSpPr>
            <p:cNvPr id="547" name="Google Shape;547;p17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7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7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7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7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2" name="Google Shape;552;p17"/>
          <p:cNvGrpSpPr/>
          <p:nvPr/>
        </p:nvGrpSpPr>
        <p:grpSpPr>
          <a:xfrm rot="-2241120">
            <a:off x="11651330" y="499493"/>
            <a:ext cx="223377" cy="314312"/>
            <a:chOff x="5248950" y="2607450"/>
            <a:chExt cx="27575" cy="38800"/>
          </a:xfrm>
        </p:grpSpPr>
        <p:sp>
          <p:nvSpPr>
            <p:cNvPr id="553" name="Google Shape;553;p1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5" name="Google Shape;555;p17"/>
          <p:cNvGrpSpPr/>
          <p:nvPr/>
        </p:nvGrpSpPr>
        <p:grpSpPr>
          <a:xfrm rot="-2700000">
            <a:off x="656353" y="613931"/>
            <a:ext cx="139484" cy="196264"/>
            <a:chOff x="5248950" y="2607450"/>
            <a:chExt cx="27575" cy="38800"/>
          </a:xfrm>
        </p:grpSpPr>
        <p:sp>
          <p:nvSpPr>
            <p:cNvPr id="556" name="Google Shape;556;p1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1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8" name="Google Shape;558;p17"/>
          <p:cNvGrpSpPr/>
          <p:nvPr/>
        </p:nvGrpSpPr>
        <p:grpSpPr>
          <a:xfrm rot="3488692">
            <a:off x="5226950" y="5477400"/>
            <a:ext cx="1201097" cy="1656627"/>
            <a:chOff x="330281" y="38723"/>
            <a:chExt cx="1614914" cy="2227176"/>
          </a:xfrm>
        </p:grpSpPr>
        <p:sp>
          <p:nvSpPr>
            <p:cNvPr id="559" name="Google Shape;559;p1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1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1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62" name="Google Shape;562;p17"/>
          <p:cNvSpPr/>
          <p:nvPr/>
        </p:nvSpPr>
        <p:spPr>
          <a:xfrm>
            <a:off x="9947233" y="53217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3" name="Google Shape;563;p17"/>
          <p:cNvSpPr/>
          <p:nvPr/>
        </p:nvSpPr>
        <p:spPr>
          <a:xfrm>
            <a:off x="10913951" y="51965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4" name="Google Shape;564;p17"/>
          <p:cNvSpPr/>
          <p:nvPr/>
        </p:nvSpPr>
        <p:spPr>
          <a:xfrm>
            <a:off x="3951251" y="62553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5" name="Google Shape;565;p17"/>
          <p:cNvSpPr/>
          <p:nvPr/>
        </p:nvSpPr>
        <p:spPr>
          <a:xfrm>
            <a:off x="1090400" y="48835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66" name="Google Shape;566;p17"/>
          <p:cNvGrpSpPr/>
          <p:nvPr/>
        </p:nvGrpSpPr>
        <p:grpSpPr>
          <a:xfrm rot="3488692">
            <a:off x="125550" y="1388149"/>
            <a:ext cx="1201097" cy="1656627"/>
            <a:chOff x="330281" y="38723"/>
            <a:chExt cx="1614914" cy="2227176"/>
          </a:xfrm>
        </p:grpSpPr>
        <p:sp>
          <p:nvSpPr>
            <p:cNvPr id="567" name="Google Shape;567;p1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1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1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0" name="Google Shape;570;p17"/>
          <p:cNvGrpSpPr/>
          <p:nvPr/>
        </p:nvGrpSpPr>
        <p:grpSpPr>
          <a:xfrm>
            <a:off x="10469281" y="3467101"/>
            <a:ext cx="2394689" cy="4934176"/>
            <a:chOff x="6239025" y="396475"/>
            <a:chExt cx="480900" cy="990825"/>
          </a:xfrm>
        </p:grpSpPr>
        <p:sp>
          <p:nvSpPr>
            <p:cNvPr id="571" name="Google Shape;571;p17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17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17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17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17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17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17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17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17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0" name="Google Shape;580;p17"/>
          <p:cNvGrpSpPr/>
          <p:nvPr/>
        </p:nvGrpSpPr>
        <p:grpSpPr>
          <a:xfrm>
            <a:off x="-1410919" y="3744985"/>
            <a:ext cx="2394689" cy="4934176"/>
            <a:chOff x="6239025" y="396475"/>
            <a:chExt cx="480900" cy="990825"/>
          </a:xfrm>
        </p:grpSpPr>
        <p:sp>
          <p:nvSpPr>
            <p:cNvPr id="581" name="Google Shape;581;p17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17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17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17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17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17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17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17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17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0" name="Google Shape;590;p17"/>
          <p:cNvGrpSpPr/>
          <p:nvPr/>
        </p:nvGrpSpPr>
        <p:grpSpPr>
          <a:xfrm rot="3488692">
            <a:off x="11333850" y="1249683"/>
            <a:ext cx="1201097" cy="1656627"/>
            <a:chOff x="330281" y="38723"/>
            <a:chExt cx="1614914" cy="2227176"/>
          </a:xfrm>
        </p:grpSpPr>
        <p:sp>
          <p:nvSpPr>
            <p:cNvPr id="591" name="Google Shape;591;p1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1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1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4" name="Google Shape;594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2207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20"/>
          <p:cNvSpPr txBox="1">
            <a:spLocks noGrp="1"/>
          </p:cNvSpPr>
          <p:nvPr>
            <p:ph type="subTitle" idx="1"/>
          </p:nvPr>
        </p:nvSpPr>
        <p:spPr>
          <a:xfrm>
            <a:off x="4050300" y="2093267"/>
            <a:ext cx="20052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73" name="Google Shape;673;p20"/>
          <p:cNvSpPr txBox="1">
            <a:spLocks noGrp="1"/>
          </p:cNvSpPr>
          <p:nvPr>
            <p:ph type="subTitle" idx="2"/>
          </p:nvPr>
        </p:nvSpPr>
        <p:spPr>
          <a:xfrm>
            <a:off x="4050300" y="2737900"/>
            <a:ext cx="2245200" cy="6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4" name="Google Shape;674;p20"/>
          <p:cNvSpPr txBox="1">
            <a:spLocks noGrp="1"/>
          </p:cNvSpPr>
          <p:nvPr>
            <p:ph type="subTitle" idx="3"/>
          </p:nvPr>
        </p:nvSpPr>
        <p:spPr>
          <a:xfrm>
            <a:off x="6497367" y="2093267"/>
            <a:ext cx="20052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75" name="Google Shape;675;p20"/>
          <p:cNvSpPr txBox="1">
            <a:spLocks noGrp="1"/>
          </p:cNvSpPr>
          <p:nvPr>
            <p:ph type="subTitle" idx="4"/>
          </p:nvPr>
        </p:nvSpPr>
        <p:spPr>
          <a:xfrm>
            <a:off x="6257400" y="2737900"/>
            <a:ext cx="2245200" cy="6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6" name="Google Shape;676;p20"/>
          <p:cNvSpPr txBox="1">
            <a:spLocks noGrp="1"/>
          </p:cNvSpPr>
          <p:nvPr>
            <p:ph type="subTitle" idx="5"/>
          </p:nvPr>
        </p:nvSpPr>
        <p:spPr>
          <a:xfrm>
            <a:off x="4050300" y="4529095"/>
            <a:ext cx="20052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77" name="Google Shape;677;p20"/>
          <p:cNvSpPr txBox="1">
            <a:spLocks noGrp="1"/>
          </p:cNvSpPr>
          <p:nvPr>
            <p:ph type="subTitle" idx="6"/>
          </p:nvPr>
        </p:nvSpPr>
        <p:spPr>
          <a:xfrm>
            <a:off x="4050315" y="5173733"/>
            <a:ext cx="2245200" cy="6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8" name="Google Shape;678;p20"/>
          <p:cNvSpPr txBox="1">
            <a:spLocks noGrp="1"/>
          </p:cNvSpPr>
          <p:nvPr>
            <p:ph type="subTitle" idx="7"/>
          </p:nvPr>
        </p:nvSpPr>
        <p:spPr>
          <a:xfrm>
            <a:off x="6497400" y="4529100"/>
            <a:ext cx="20052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79" name="Google Shape;679;p20"/>
          <p:cNvSpPr txBox="1">
            <a:spLocks noGrp="1"/>
          </p:cNvSpPr>
          <p:nvPr>
            <p:ph type="subTitle" idx="8"/>
          </p:nvPr>
        </p:nvSpPr>
        <p:spPr>
          <a:xfrm>
            <a:off x="6257439" y="5173733"/>
            <a:ext cx="2245200" cy="6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80" name="Google Shape;680;p20"/>
          <p:cNvGrpSpPr/>
          <p:nvPr/>
        </p:nvGrpSpPr>
        <p:grpSpPr>
          <a:xfrm rot="-2241120">
            <a:off x="11651330" y="499493"/>
            <a:ext cx="223377" cy="314312"/>
            <a:chOff x="5248950" y="2607450"/>
            <a:chExt cx="27575" cy="38800"/>
          </a:xfrm>
        </p:grpSpPr>
        <p:sp>
          <p:nvSpPr>
            <p:cNvPr id="681" name="Google Shape;681;p20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20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3" name="Google Shape;683;p20"/>
          <p:cNvGrpSpPr/>
          <p:nvPr/>
        </p:nvGrpSpPr>
        <p:grpSpPr>
          <a:xfrm rot="-2700000">
            <a:off x="656353" y="613931"/>
            <a:ext cx="139484" cy="196264"/>
            <a:chOff x="5248950" y="2607450"/>
            <a:chExt cx="27575" cy="38800"/>
          </a:xfrm>
        </p:grpSpPr>
        <p:sp>
          <p:nvSpPr>
            <p:cNvPr id="684" name="Google Shape;684;p20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20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6" name="Google Shape;686;p20"/>
          <p:cNvGrpSpPr/>
          <p:nvPr/>
        </p:nvGrpSpPr>
        <p:grpSpPr>
          <a:xfrm rot="3488692">
            <a:off x="5226950" y="5477400"/>
            <a:ext cx="1201097" cy="1656627"/>
            <a:chOff x="330281" y="38723"/>
            <a:chExt cx="1614914" cy="2227176"/>
          </a:xfrm>
        </p:grpSpPr>
        <p:sp>
          <p:nvSpPr>
            <p:cNvPr id="687" name="Google Shape;687;p2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2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2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90" name="Google Shape;690;p20"/>
          <p:cNvSpPr/>
          <p:nvPr/>
        </p:nvSpPr>
        <p:spPr>
          <a:xfrm>
            <a:off x="10913951" y="51965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1" name="Google Shape;691;p20"/>
          <p:cNvSpPr/>
          <p:nvPr/>
        </p:nvSpPr>
        <p:spPr>
          <a:xfrm>
            <a:off x="3951251" y="62553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2" name="Google Shape;692;p20"/>
          <p:cNvSpPr/>
          <p:nvPr/>
        </p:nvSpPr>
        <p:spPr>
          <a:xfrm>
            <a:off x="1090400" y="48835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93" name="Google Shape;693;p20"/>
          <p:cNvGrpSpPr/>
          <p:nvPr/>
        </p:nvGrpSpPr>
        <p:grpSpPr>
          <a:xfrm rot="3488692">
            <a:off x="125550" y="1388149"/>
            <a:ext cx="1201097" cy="1656627"/>
            <a:chOff x="330281" y="38723"/>
            <a:chExt cx="1614914" cy="2227176"/>
          </a:xfrm>
        </p:grpSpPr>
        <p:sp>
          <p:nvSpPr>
            <p:cNvPr id="694" name="Google Shape;694;p2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2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97" name="Google Shape;697;p20"/>
          <p:cNvGrpSpPr/>
          <p:nvPr/>
        </p:nvGrpSpPr>
        <p:grpSpPr>
          <a:xfrm rot="3488692">
            <a:off x="11333850" y="1249683"/>
            <a:ext cx="1201097" cy="1656627"/>
            <a:chOff x="330281" y="38723"/>
            <a:chExt cx="1614914" cy="2227176"/>
          </a:xfrm>
        </p:grpSpPr>
        <p:sp>
          <p:nvSpPr>
            <p:cNvPr id="698" name="Google Shape;698;p2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1" name="Google Shape;701;p20"/>
          <p:cNvGrpSpPr/>
          <p:nvPr/>
        </p:nvGrpSpPr>
        <p:grpSpPr>
          <a:xfrm>
            <a:off x="10882593" y="2823724"/>
            <a:ext cx="4367064" cy="1537619"/>
            <a:chOff x="5142175" y="4369850"/>
            <a:chExt cx="1625700" cy="572400"/>
          </a:xfrm>
        </p:grpSpPr>
        <p:sp>
          <p:nvSpPr>
            <p:cNvPr id="702" name="Google Shape;702;p20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0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0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20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0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7" name="Google Shape;707;p20"/>
          <p:cNvGrpSpPr/>
          <p:nvPr/>
        </p:nvGrpSpPr>
        <p:grpSpPr>
          <a:xfrm>
            <a:off x="-2869812" y="3099123"/>
            <a:ext cx="4367064" cy="1537619"/>
            <a:chOff x="5142175" y="4369850"/>
            <a:chExt cx="1625700" cy="572400"/>
          </a:xfrm>
        </p:grpSpPr>
        <p:sp>
          <p:nvSpPr>
            <p:cNvPr id="708" name="Google Shape;708;p20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20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0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0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20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3" name="Google Shape;713;p20"/>
          <p:cNvGrpSpPr/>
          <p:nvPr/>
        </p:nvGrpSpPr>
        <p:grpSpPr>
          <a:xfrm>
            <a:off x="10799781" y="3496235"/>
            <a:ext cx="2394689" cy="4934176"/>
            <a:chOff x="6239025" y="396475"/>
            <a:chExt cx="480900" cy="990825"/>
          </a:xfrm>
        </p:grpSpPr>
        <p:sp>
          <p:nvSpPr>
            <p:cNvPr id="714" name="Google Shape;714;p20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20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20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0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20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0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0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0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0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3" name="Google Shape;723;p20"/>
          <p:cNvGrpSpPr/>
          <p:nvPr/>
        </p:nvGrpSpPr>
        <p:grpSpPr>
          <a:xfrm>
            <a:off x="-1410919" y="3744985"/>
            <a:ext cx="2394689" cy="4934176"/>
            <a:chOff x="6239025" y="396475"/>
            <a:chExt cx="480900" cy="990825"/>
          </a:xfrm>
        </p:grpSpPr>
        <p:sp>
          <p:nvSpPr>
            <p:cNvPr id="724" name="Google Shape;724;p20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0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0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0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0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0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0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0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0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3" name="Google Shape;733;p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055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5" name="Google Shape;785;p23"/>
          <p:cNvGrpSpPr/>
          <p:nvPr/>
        </p:nvGrpSpPr>
        <p:grpSpPr>
          <a:xfrm rot="-2241120">
            <a:off x="11651330" y="499493"/>
            <a:ext cx="223377" cy="314312"/>
            <a:chOff x="5248950" y="2607450"/>
            <a:chExt cx="27575" cy="38800"/>
          </a:xfrm>
        </p:grpSpPr>
        <p:sp>
          <p:nvSpPr>
            <p:cNvPr id="786" name="Google Shape;786;p2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2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8" name="Google Shape;788;p23"/>
          <p:cNvGrpSpPr/>
          <p:nvPr/>
        </p:nvGrpSpPr>
        <p:grpSpPr>
          <a:xfrm rot="-2700000">
            <a:off x="656353" y="613931"/>
            <a:ext cx="139484" cy="196264"/>
            <a:chOff x="5248950" y="2607450"/>
            <a:chExt cx="27575" cy="38800"/>
          </a:xfrm>
        </p:grpSpPr>
        <p:sp>
          <p:nvSpPr>
            <p:cNvPr id="789" name="Google Shape;789;p2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2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91" name="Google Shape;791;p23"/>
          <p:cNvGrpSpPr/>
          <p:nvPr/>
        </p:nvGrpSpPr>
        <p:grpSpPr>
          <a:xfrm rot="3488692">
            <a:off x="7926084" y="5477416"/>
            <a:ext cx="1201097" cy="1656627"/>
            <a:chOff x="330281" y="38723"/>
            <a:chExt cx="1614914" cy="2227176"/>
          </a:xfrm>
        </p:grpSpPr>
        <p:sp>
          <p:nvSpPr>
            <p:cNvPr id="792" name="Google Shape;792;p2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2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2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95" name="Google Shape;795;p23"/>
          <p:cNvSpPr/>
          <p:nvPr/>
        </p:nvSpPr>
        <p:spPr>
          <a:xfrm>
            <a:off x="10911167" y="62553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6" name="Google Shape;796;p23"/>
          <p:cNvSpPr/>
          <p:nvPr/>
        </p:nvSpPr>
        <p:spPr>
          <a:xfrm>
            <a:off x="10073917" y="6062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7" name="Google Shape;797;p23"/>
          <p:cNvSpPr/>
          <p:nvPr/>
        </p:nvSpPr>
        <p:spPr>
          <a:xfrm>
            <a:off x="2256667" y="62553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8" name="Google Shape;798;p23"/>
          <p:cNvSpPr/>
          <p:nvPr/>
        </p:nvSpPr>
        <p:spPr>
          <a:xfrm>
            <a:off x="415600" y="46081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99" name="Google Shape;799;p23"/>
          <p:cNvGrpSpPr/>
          <p:nvPr/>
        </p:nvGrpSpPr>
        <p:grpSpPr>
          <a:xfrm rot="3488692">
            <a:off x="-568350" y="1653316"/>
            <a:ext cx="1201097" cy="1656627"/>
            <a:chOff x="330281" y="38723"/>
            <a:chExt cx="1614914" cy="2227176"/>
          </a:xfrm>
        </p:grpSpPr>
        <p:sp>
          <p:nvSpPr>
            <p:cNvPr id="800" name="Google Shape;800;p2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2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2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3" name="Google Shape;803;p23"/>
          <p:cNvGrpSpPr/>
          <p:nvPr/>
        </p:nvGrpSpPr>
        <p:grpSpPr>
          <a:xfrm rot="3488692">
            <a:off x="11661684" y="949816"/>
            <a:ext cx="1201097" cy="1656627"/>
            <a:chOff x="330281" y="38723"/>
            <a:chExt cx="1614914" cy="2227176"/>
          </a:xfrm>
        </p:grpSpPr>
        <p:sp>
          <p:nvSpPr>
            <p:cNvPr id="804" name="Google Shape;804;p2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2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2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07" name="Google Shape;807;p2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0191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" name="Google Shape;983;p28"/>
          <p:cNvGrpSpPr/>
          <p:nvPr/>
        </p:nvGrpSpPr>
        <p:grpSpPr>
          <a:xfrm>
            <a:off x="8827760" y="2734040"/>
            <a:ext cx="4367064" cy="1537619"/>
            <a:chOff x="5142175" y="4369850"/>
            <a:chExt cx="1625700" cy="572400"/>
          </a:xfrm>
        </p:grpSpPr>
        <p:sp>
          <p:nvSpPr>
            <p:cNvPr id="984" name="Google Shape;984;p28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28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28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28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28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89" name="Google Shape;989;p28"/>
          <p:cNvGrpSpPr/>
          <p:nvPr/>
        </p:nvGrpSpPr>
        <p:grpSpPr>
          <a:xfrm>
            <a:off x="-1002845" y="2770373"/>
            <a:ext cx="4367064" cy="1537619"/>
            <a:chOff x="5142175" y="4369850"/>
            <a:chExt cx="1625700" cy="572400"/>
          </a:xfrm>
        </p:grpSpPr>
        <p:sp>
          <p:nvSpPr>
            <p:cNvPr id="990" name="Google Shape;990;p28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28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28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28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95" name="Google Shape;995;p28"/>
          <p:cNvGrpSpPr/>
          <p:nvPr/>
        </p:nvGrpSpPr>
        <p:grpSpPr>
          <a:xfrm rot="-2241120">
            <a:off x="11651330" y="499493"/>
            <a:ext cx="223377" cy="314312"/>
            <a:chOff x="5248950" y="2607450"/>
            <a:chExt cx="27575" cy="38800"/>
          </a:xfrm>
        </p:grpSpPr>
        <p:sp>
          <p:nvSpPr>
            <p:cNvPr id="996" name="Google Shape;996;p2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98" name="Google Shape;998;p28"/>
          <p:cNvGrpSpPr/>
          <p:nvPr/>
        </p:nvGrpSpPr>
        <p:grpSpPr>
          <a:xfrm rot="-2700000">
            <a:off x="656353" y="613931"/>
            <a:ext cx="139484" cy="196264"/>
            <a:chOff x="5248950" y="2607450"/>
            <a:chExt cx="27575" cy="38800"/>
          </a:xfrm>
        </p:grpSpPr>
        <p:sp>
          <p:nvSpPr>
            <p:cNvPr id="999" name="Google Shape;999;p2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1" name="Google Shape;1001;p28"/>
          <p:cNvGrpSpPr/>
          <p:nvPr/>
        </p:nvGrpSpPr>
        <p:grpSpPr>
          <a:xfrm rot="3488692">
            <a:off x="5226950" y="5477400"/>
            <a:ext cx="1201097" cy="1656627"/>
            <a:chOff x="330281" y="38723"/>
            <a:chExt cx="1614914" cy="2227176"/>
          </a:xfrm>
        </p:grpSpPr>
        <p:sp>
          <p:nvSpPr>
            <p:cNvPr id="1002" name="Google Shape;1002;p28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28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28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05" name="Google Shape;1005;p28"/>
          <p:cNvSpPr/>
          <p:nvPr/>
        </p:nvSpPr>
        <p:spPr>
          <a:xfrm>
            <a:off x="8827767" y="572585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6" name="Google Shape;1006;p28"/>
          <p:cNvSpPr/>
          <p:nvPr/>
        </p:nvSpPr>
        <p:spPr>
          <a:xfrm>
            <a:off x="2613367" y="58838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7" name="Google Shape;1007;p28"/>
          <p:cNvSpPr/>
          <p:nvPr/>
        </p:nvSpPr>
        <p:spPr>
          <a:xfrm>
            <a:off x="1090400" y="48835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08" name="Google Shape;1008;p28"/>
          <p:cNvGrpSpPr/>
          <p:nvPr/>
        </p:nvGrpSpPr>
        <p:grpSpPr>
          <a:xfrm rot="3488692">
            <a:off x="125550" y="1388149"/>
            <a:ext cx="1201097" cy="1656627"/>
            <a:chOff x="330281" y="38723"/>
            <a:chExt cx="1614914" cy="2227176"/>
          </a:xfrm>
        </p:grpSpPr>
        <p:sp>
          <p:nvSpPr>
            <p:cNvPr id="1009" name="Google Shape;1009;p28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28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28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2" name="Google Shape;1012;p28"/>
          <p:cNvGrpSpPr/>
          <p:nvPr/>
        </p:nvGrpSpPr>
        <p:grpSpPr>
          <a:xfrm rot="3488692">
            <a:off x="11333850" y="1249683"/>
            <a:ext cx="1201097" cy="1656627"/>
            <a:chOff x="330281" y="38723"/>
            <a:chExt cx="1614914" cy="2227176"/>
          </a:xfrm>
        </p:grpSpPr>
        <p:sp>
          <p:nvSpPr>
            <p:cNvPr id="1013" name="Google Shape;1013;p28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28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" name="Google Shape;1015;p28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6" name="Google Shape;1016;p28"/>
          <p:cNvGrpSpPr/>
          <p:nvPr/>
        </p:nvGrpSpPr>
        <p:grpSpPr>
          <a:xfrm>
            <a:off x="9712148" y="3306668"/>
            <a:ext cx="2394689" cy="4934176"/>
            <a:chOff x="6239025" y="396475"/>
            <a:chExt cx="480900" cy="990825"/>
          </a:xfrm>
        </p:grpSpPr>
        <p:sp>
          <p:nvSpPr>
            <p:cNvPr id="1017" name="Google Shape;1017;p28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28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28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28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28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28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26" name="Google Shape;1026;p28"/>
          <p:cNvGrpSpPr/>
          <p:nvPr/>
        </p:nvGrpSpPr>
        <p:grpSpPr>
          <a:xfrm>
            <a:off x="-983924" y="2150527"/>
            <a:ext cx="3228699" cy="6652663"/>
            <a:chOff x="6239025" y="396475"/>
            <a:chExt cx="480900" cy="990825"/>
          </a:xfrm>
        </p:grpSpPr>
        <p:sp>
          <p:nvSpPr>
            <p:cNvPr id="1027" name="Google Shape;1027;p28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6" name="Google Shape;1036;p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6831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31"/>
          <p:cNvSpPr txBox="1">
            <a:spLocks noGrp="1"/>
          </p:cNvSpPr>
          <p:nvPr>
            <p:ph type="title"/>
          </p:nvPr>
        </p:nvSpPr>
        <p:spPr>
          <a:xfrm>
            <a:off x="1140333" y="1635671"/>
            <a:ext cx="2586800" cy="13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01" name="Google Shape;1101;p31"/>
          <p:cNvSpPr txBox="1">
            <a:spLocks noGrp="1"/>
          </p:cNvSpPr>
          <p:nvPr>
            <p:ph type="subTitle" idx="1"/>
          </p:nvPr>
        </p:nvSpPr>
        <p:spPr>
          <a:xfrm>
            <a:off x="1140333" y="3627300"/>
            <a:ext cx="4629600" cy="13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02" name="Google Shape;1102;p31"/>
          <p:cNvGrpSpPr/>
          <p:nvPr/>
        </p:nvGrpSpPr>
        <p:grpSpPr>
          <a:xfrm rot="-2241120">
            <a:off x="11651330" y="499493"/>
            <a:ext cx="223377" cy="314312"/>
            <a:chOff x="5248950" y="2607450"/>
            <a:chExt cx="27575" cy="38800"/>
          </a:xfrm>
        </p:grpSpPr>
        <p:sp>
          <p:nvSpPr>
            <p:cNvPr id="1103" name="Google Shape;1103;p31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1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05" name="Google Shape;1105;p31"/>
          <p:cNvGrpSpPr/>
          <p:nvPr/>
        </p:nvGrpSpPr>
        <p:grpSpPr>
          <a:xfrm rot="-2700000">
            <a:off x="656353" y="613931"/>
            <a:ext cx="139484" cy="196264"/>
            <a:chOff x="5248950" y="2607450"/>
            <a:chExt cx="27575" cy="38800"/>
          </a:xfrm>
        </p:grpSpPr>
        <p:sp>
          <p:nvSpPr>
            <p:cNvPr id="1106" name="Google Shape;1106;p31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31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08" name="Google Shape;1108;p31"/>
          <p:cNvGrpSpPr/>
          <p:nvPr/>
        </p:nvGrpSpPr>
        <p:grpSpPr>
          <a:xfrm rot="3488692">
            <a:off x="5226950" y="5477400"/>
            <a:ext cx="1201097" cy="1656627"/>
            <a:chOff x="330281" y="38723"/>
            <a:chExt cx="1614914" cy="2227176"/>
          </a:xfrm>
        </p:grpSpPr>
        <p:sp>
          <p:nvSpPr>
            <p:cNvPr id="1109" name="Google Shape;1109;p3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3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3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12" name="Google Shape;1112;p31"/>
          <p:cNvSpPr/>
          <p:nvPr/>
        </p:nvSpPr>
        <p:spPr>
          <a:xfrm>
            <a:off x="7716300" y="62553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3" name="Google Shape;1113;p31"/>
          <p:cNvSpPr/>
          <p:nvPr/>
        </p:nvSpPr>
        <p:spPr>
          <a:xfrm>
            <a:off x="8820751" y="60411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4" name="Google Shape;1114;p31"/>
          <p:cNvSpPr/>
          <p:nvPr/>
        </p:nvSpPr>
        <p:spPr>
          <a:xfrm>
            <a:off x="5245000" y="52575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5" name="Google Shape;1115;p31"/>
          <p:cNvSpPr/>
          <p:nvPr/>
        </p:nvSpPr>
        <p:spPr>
          <a:xfrm>
            <a:off x="415600" y="46081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16" name="Google Shape;1116;p31"/>
          <p:cNvGrpSpPr/>
          <p:nvPr/>
        </p:nvGrpSpPr>
        <p:grpSpPr>
          <a:xfrm rot="3488692">
            <a:off x="4816117" y="119049"/>
            <a:ext cx="1201097" cy="1656627"/>
            <a:chOff x="330281" y="38723"/>
            <a:chExt cx="1614914" cy="2227176"/>
          </a:xfrm>
        </p:grpSpPr>
        <p:sp>
          <p:nvSpPr>
            <p:cNvPr id="1117" name="Google Shape;1117;p3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3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0" name="Google Shape;1120;p31"/>
          <p:cNvGrpSpPr/>
          <p:nvPr/>
        </p:nvGrpSpPr>
        <p:grpSpPr>
          <a:xfrm rot="3488692">
            <a:off x="11664383" y="1111983"/>
            <a:ext cx="1201097" cy="1656627"/>
            <a:chOff x="330281" y="38723"/>
            <a:chExt cx="1614914" cy="2227176"/>
          </a:xfrm>
        </p:grpSpPr>
        <p:sp>
          <p:nvSpPr>
            <p:cNvPr id="1121" name="Google Shape;1121;p3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3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3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4" name="Google Shape;1124;p31"/>
          <p:cNvGrpSpPr/>
          <p:nvPr/>
        </p:nvGrpSpPr>
        <p:grpSpPr>
          <a:xfrm>
            <a:off x="-665724" y="5474691"/>
            <a:ext cx="4367064" cy="1537619"/>
            <a:chOff x="5142175" y="4369850"/>
            <a:chExt cx="1625700" cy="572400"/>
          </a:xfrm>
        </p:grpSpPr>
        <p:sp>
          <p:nvSpPr>
            <p:cNvPr id="1125" name="Google Shape;1125;p31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31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31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31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31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30" name="Google Shape;1130;p31"/>
          <p:cNvGrpSpPr/>
          <p:nvPr/>
        </p:nvGrpSpPr>
        <p:grpSpPr>
          <a:xfrm rot="295930">
            <a:off x="9636835" y="3443928"/>
            <a:ext cx="3544727" cy="7303792"/>
            <a:chOff x="6239025" y="396475"/>
            <a:chExt cx="480900" cy="990825"/>
          </a:xfrm>
        </p:grpSpPr>
        <p:sp>
          <p:nvSpPr>
            <p:cNvPr id="1131" name="Google Shape;1131;p31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31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31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31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31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31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31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31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31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2182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2" name="Google Shape;1272;p35"/>
          <p:cNvGrpSpPr/>
          <p:nvPr/>
        </p:nvGrpSpPr>
        <p:grpSpPr>
          <a:xfrm rot="3320949">
            <a:off x="12115232" y="3117335"/>
            <a:ext cx="205731" cy="289477"/>
            <a:chOff x="5248950" y="2607450"/>
            <a:chExt cx="27575" cy="38800"/>
          </a:xfrm>
        </p:grpSpPr>
        <p:sp>
          <p:nvSpPr>
            <p:cNvPr id="1273" name="Google Shape;1273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5" name="Google Shape;1275;p35"/>
          <p:cNvGrpSpPr/>
          <p:nvPr/>
        </p:nvGrpSpPr>
        <p:grpSpPr>
          <a:xfrm rot="7179494">
            <a:off x="10274243" y="3188283"/>
            <a:ext cx="1201005" cy="1656601"/>
            <a:chOff x="330281" y="38723"/>
            <a:chExt cx="1614914" cy="2227176"/>
          </a:xfrm>
        </p:grpSpPr>
        <p:sp>
          <p:nvSpPr>
            <p:cNvPr id="1276" name="Google Shape;1276;p3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3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3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9" name="Google Shape;1279;p35"/>
          <p:cNvGrpSpPr/>
          <p:nvPr/>
        </p:nvGrpSpPr>
        <p:grpSpPr>
          <a:xfrm>
            <a:off x="1124191" y="-177931"/>
            <a:ext cx="1232287" cy="1640092"/>
            <a:chOff x="330281" y="38723"/>
            <a:chExt cx="1614914" cy="2227176"/>
          </a:xfrm>
        </p:grpSpPr>
        <p:sp>
          <p:nvSpPr>
            <p:cNvPr id="1280" name="Google Shape;1280;p3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3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3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83" name="Google Shape;1283;p35"/>
          <p:cNvSpPr/>
          <p:nvPr/>
        </p:nvSpPr>
        <p:spPr>
          <a:xfrm>
            <a:off x="-1287366" y="-568167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4" name="Google Shape;1284;p35"/>
          <p:cNvSpPr/>
          <p:nvPr/>
        </p:nvSpPr>
        <p:spPr>
          <a:xfrm>
            <a:off x="11277134" y="2225934"/>
            <a:ext cx="2458781" cy="158877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85" name="Google Shape;1285;p35"/>
          <p:cNvGrpSpPr/>
          <p:nvPr/>
        </p:nvGrpSpPr>
        <p:grpSpPr>
          <a:xfrm rot="-5118020">
            <a:off x="965833" y="3453556"/>
            <a:ext cx="1201012" cy="1656648"/>
            <a:chOff x="330281" y="38723"/>
            <a:chExt cx="1614914" cy="2227176"/>
          </a:xfrm>
        </p:grpSpPr>
        <p:sp>
          <p:nvSpPr>
            <p:cNvPr id="1286" name="Google Shape;1286;p3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3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3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89" name="Google Shape;1289;p35"/>
          <p:cNvGrpSpPr/>
          <p:nvPr/>
        </p:nvGrpSpPr>
        <p:grpSpPr>
          <a:xfrm rot="-2241120">
            <a:off x="9175380" y="484960"/>
            <a:ext cx="223377" cy="314312"/>
            <a:chOff x="5248950" y="2607450"/>
            <a:chExt cx="27575" cy="38800"/>
          </a:xfrm>
        </p:grpSpPr>
        <p:sp>
          <p:nvSpPr>
            <p:cNvPr id="1290" name="Google Shape;1290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2" name="Google Shape;1292;p35"/>
          <p:cNvGrpSpPr/>
          <p:nvPr/>
        </p:nvGrpSpPr>
        <p:grpSpPr>
          <a:xfrm rot="1583875">
            <a:off x="11416248" y="5923791"/>
            <a:ext cx="213065" cy="299803"/>
            <a:chOff x="5248950" y="2607450"/>
            <a:chExt cx="27575" cy="38800"/>
          </a:xfrm>
        </p:grpSpPr>
        <p:sp>
          <p:nvSpPr>
            <p:cNvPr id="1293" name="Google Shape;1293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5" name="Google Shape;1295;p35"/>
          <p:cNvGrpSpPr/>
          <p:nvPr/>
        </p:nvGrpSpPr>
        <p:grpSpPr>
          <a:xfrm rot="4025085">
            <a:off x="935031" y="6259682"/>
            <a:ext cx="140875" cy="198223"/>
            <a:chOff x="5248950" y="2607450"/>
            <a:chExt cx="27575" cy="38800"/>
          </a:xfrm>
        </p:grpSpPr>
        <p:sp>
          <p:nvSpPr>
            <p:cNvPr id="1296" name="Google Shape;1296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8" name="Google Shape;1298;p35"/>
          <p:cNvGrpSpPr/>
          <p:nvPr/>
        </p:nvGrpSpPr>
        <p:grpSpPr>
          <a:xfrm rot="-5243946">
            <a:off x="-112494" y="3732874"/>
            <a:ext cx="223379" cy="314309"/>
            <a:chOff x="5248950" y="2607450"/>
            <a:chExt cx="27575" cy="38800"/>
          </a:xfrm>
        </p:grpSpPr>
        <p:sp>
          <p:nvSpPr>
            <p:cNvPr id="1299" name="Google Shape;1299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01" name="Google Shape;1301;p35"/>
          <p:cNvGrpSpPr/>
          <p:nvPr/>
        </p:nvGrpSpPr>
        <p:grpSpPr>
          <a:xfrm rot="-2700000">
            <a:off x="2632853" y="617964"/>
            <a:ext cx="139484" cy="196264"/>
            <a:chOff x="5248950" y="2607450"/>
            <a:chExt cx="27575" cy="38800"/>
          </a:xfrm>
        </p:grpSpPr>
        <p:sp>
          <p:nvSpPr>
            <p:cNvPr id="1302" name="Google Shape;1302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04" name="Google Shape;1304;p35"/>
          <p:cNvGrpSpPr/>
          <p:nvPr/>
        </p:nvGrpSpPr>
        <p:grpSpPr>
          <a:xfrm rot="3320916">
            <a:off x="11519193" y="1527693"/>
            <a:ext cx="139487" cy="196267"/>
            <a:chOff x="5248950" y="2607450"/>
            <a:chExt cx="27575" cy="38800"/>
          </a:xfrm>
        </p:grpSpPr>
        <p:sp>
          <p:nvSpPr>
            <p:cNvPr id="1305" name="Google Shape;1305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7" name="Google Shape;1307;p35"/>
          <p:cNvSpPr/>
          <p:nvPr/>
        </p:nvSpPr>
        <p:spPr>
          <a:xfrm>
            <a:off x="607400" y="52346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8" name="Google Shape;1308;p35"/>
          <p:cNvSpPr/>
          <p:nvPr/>
        </p:nvSpPr>
        <p:spPr>
          <a:xfrm>
            <a:off x="10276367" y="60233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9" name="Google Shape;1309;p35"/>
          <p:cNvSpPr/>
          <p:nvPr/>
        </p:nvSpPr>
        <p:spPr>
          <a:xfrm>
            <a:off x="10276367" y="100475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0" name="Google Shape;1310;p35"/>
          <p:cNvSpPr/>
          <p:nvPr/>
        </p:nvSpPr>
        <p:spPr>
          <a:xfrm>
            <a:off x="11493033" y="50141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1" name="Google Shape;1311;p35"/>
          <p:cNvSpPr/>
          <p:nvPr/>
        </p:nvSpPr>
        <p:spPr>
          <a:xfrm>
            <a:off x="607400" y="157545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2" name="Google Shape;1312;p35"/>
          <p:cNvSpPr/>
          <p:nvPr/>
        </p:nvSpPr>
        <p:spPr>
          <a:xfrm>
            <a:off x="6521167" y="61545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3" name="Google Shape;1313;p35"/>
          <p:cNvSpPr/>
          <p:nvPr/>
        </p:nvSpPr>
        <p:spPr>
          <a:xfrm>
            <a:off x="7727067" y="56608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03241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63E77483-B5ED-6C66-16ED-B08219F8156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0330" y="165179"/>
            <a:ext cx="1477062" cy="147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186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82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/>
          <p:nvPr/>
        </p:nvSpPr>
        <p:spPr>
          <a:xfrm>
            <a:off x="587065" y="454091"/>
            <a:ext cx="11017869" cy="5774838"/>
          </a:xfrm>
          <a:custGeom>
            <a:avLst/>
            <a:gdLst>
              <a:gd name="connsiteX0" fmla="*/ 0 w 10448694"/>
              <a:gd name="connsiteY0" fmla="*/ 0 h 707886"/>
              <a:gd name="connsiteX1" fmla="*/ 10448694 w 10448694"/>
              <a:gd name="connsiteY1" fmla="*/ 0 h 707886"/>
              <a:gd name="connsiteX2" fmla="*/ 10448694 w 10448694"/>
              <a:gd name="connsiteY2" fmla="*/ 707886 h 707886"/>
              <a:gd name="connsiteX3" fmla="*/ 0 w 10448694"/>
              <a:gd name="connsiteY3" fmla="*/ 707886 h 707886"/>
              <a:gd name="connsiteX4" fmla="*/ 0 w 10448694"/>
              <a:gd name="connsiteY4" fmla="*/ 0 h 707886"/>
              <a:gd name="connsiteX0" fmla="*/ 0 w 10448694"/>
              <a:gd name="connsiteY0" fmla="*/ 436445 h 1144358"/>
              <a:gd name="connsiteX1" fmla="*/ 10448694 w 10448694"/>
              <a:gd name="connsiteY1" fmla="*/ 436445 h 1144358"/>
              <a:gd name="connsiteX2" fmla="*/ 10448694 w 10448694"/>
              <a:gd name="connsiteY2" fmla="*/ 1144331 h 1144358"/>
              <a:gd name="connsiteX3" fmla="*/ 4708259 w 10448694"/>
              <a:gd name="connsiteY3" fmla="*/ 27 h 1144358"/>
              <a:gd name="connsiteX4" fmla="*/ 0 w 10448694"/>
              <a:gd name="connsiteY4" fmla="*/ 1144331 h 1144358"/>
              <a:gd name="connsiteX5" fmla="*/ 0 w 10448694"/>
              <a:gd name="connsiteY5" fmla="*/ 436445 h 1144358"/>
              <a:gd name="connsiteX0" fmla="*/ 0 w 10448694"/>
              <a:gd name="connsiteY0" fmla="*/ 755094 h 1463001"/>
              <a:gd name="connsiteX1" fmla="*/ 10448694 w 10448694"/>
              <a:gd name="connsiteY1" fmla="*/ 755094 h 1463001"/>
              <a:gd name="connsiteX2" fmla="*/ 10448694 w 10448694"/>
              <a:gd name="connsiteY2" fmla="*/ 1462980 h 1463001"/>
              <a:gd name="connsiteX3" fmla="*/ 4666695 w 10448694"/>
              <a:gd name="connsiteY3" fmla="*/ 21 h 1463001"/>
              <a:gd name="connsiteX4" fmla="*/ 0 w 10448694"/>
              <a:gd name="connsiteY4" fmla="*/ 1462980 h 1463001"/>
              <a:gd name="connsiteX5" fmla="*/ 0 w 10448694"/>
              <a:gd name="connsiteY5" fmla="*/ 755094 h 1463001"/>
              <a:gd name="connsiteX0" fmla="*/ 0 w 10448694"/>
              <a:gd name="connsiteY0" fmla="*/ 0 h 707886"/>
              <a:gd name="connsiteX1" fmla="*/ 10448694 w 10448694"/>
              <a:gd name="connsiteY1" fmla="*/ 0 h 707886"/>
              <a:gd name="connsiteX2" fmla="*/ 10448694 w 10448694"/>
              <a:gd name="connsiteY2" fmla="*/ 707886 h 707886"/>
              <a:gd name="connsiteX3" fmla="*/ 4722113 w 10448694"/>
              <a:gd name="connsiteY3" fmla="*/ 671945 h 707886"/>
              <a:gd name="connsiteX4" fmla="*/ 0 w 10448694"/>
              <a:gd name="connsiteY4" fmla="*/ 707886 h 707886"/>
              <a:gd name="connsiteX5" fmla="*/ 0 w 10448694"/>
              <a:gd name="connsiteY5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48694" h="707886">
                <a:moveTo>
                  <a:pt x="0" y="0"/>
                </a:moveTo>
                <a:lnTo>
                  <a:pt x="10448694" y="0"/>
                </a:lnTo>
                <a:lnTo>
                  <a:pt x="10448694" y="707886"/>
                </a:lnTo>
                <a:lnTo>
                  <a:pt x="4722113" y="671945"/>
                </a:lnTo>
                <a:lnTo>
                  <a:pt x="0" y="707886"/>
                </a:lnTo>
                <a:lnTo>
                  <a:pt x="0" y="0"/>
                </a:lnTo>
                <a:close/>
              </a:path>
            </a:pathLst>
          </a:cu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19050"/>
          </a:sp3d>
        </p:spPr>
        <p:txBody>
          <a:bodyPr spcFirstLastPara="1" wrap="none" lIns="91378" tIns="45718" rIns="91378" bIns="45718">
            <a:prstTxWarp prst="textArchUp">
              <a:avLst>
                <a:gd name="adj" fmla="val 10779026"/>
              </a:avLst>
            </a:prstTxWarp>
            <a:spAutoFit/>
            <a:sp3d/>
          </a:bodyPr>
          <a:lstStyle/>
          <a:p>
            <a:pPr algn="ctr" defTabSz="6853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63500" dir="2000400" sy="-30000" kx="-800400" algn="bl" rotWithShape="0">
                    <a:srgbClr val="FF3399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VỀ DỰ GIỜ</a:t>
            </a:r>
          </a:p>
        </p:txBody>
      </p:sp>
      <p:sp>
        <p:nvSpPr>
          <p:cNvPr id="3076" name="WordArt 11"/>
          <p:cNvSpPr>
            <a:spLocks noChangeArrowheads="1" noChangeShapeType="1" noTextEdit="1"/>
          </p:cNvSpPr>
          <p:nvPr/>
        </p:nvSpPr>
        <p:spPr bwMode="auto">
          <a:xfrm>
            <a:off x="3189288" y="1341439"/>
            <a:ext cx="5297487" cy="887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TOÁN </a:t>
            </a:r>
          </a:p>
        </p:txBody>
      </p:sp>
      <p:sp>
        <p:nvSpPr>
          <p:cNvPr id="3078" name="TextBox 13"/>
          <p:cNvSpPr txBox="1">
            <a:spLocks noChangeArrowheads="1"/>
          </p:cNvSpPr>
          <p:nvPr/>
        </p:nvSpPr>
        <p:spPr bwMode="auto">
          <a:xfrm>
            <a:off x="1157287" y="2807185"/>
            <a:ext cx="10034587" cy="175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8" tIns="45718" rIns="91378" bIns="45718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Giáo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viên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: NGUYỄN THUÝ HÀ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                     Trường   :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Tiểu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học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An Thắng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                    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Lớp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        </a:t>
            </a:r>
            <a:r>
              <a:rPr lang="en-GB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: 3A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/>
              <a:cs typeface="Arial-Rounded"/>
            </a:endParaRPr>
          </a:p>
        </p:txBody>
      </p:sp>
    </p:spTree>
    <p:extLst>
      <p:ext uri="{BB962C8B-B14F-4D97-AF65-F5344CB8AC3E}">
        <p14:creationId xmlns:p14="http://schemas.microsoft.com/office/powerpoint/2010/main" val="159501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0" r="22209"/>
          <a:stretch/>
        </p:blipFill>
        <p:spPr>
          <a:xfrm>
            <a:off x="-99237" y="-1"/>
            <a:ext cx="12291237" cy="69749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6121" y="525455"/>
            <a:ext cx="3765880" cy="292811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2034362" y="2341551"/>
            <a:ext cx="9922412" cy="1729564"/>
          </a:xfrm>
          <a:prstGeom prst="roundRect">
            <a:avLst/>
          </a:prstGeom>
          <a:solidFill>
            <a:schemeClr val="tx2"/>
          </a:solidFill>
          <a:ln w="38100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800" kern="0" dirty="0">
              <a:solidFill>
                <a:srgbClr val="F0F1DF">
                  <a:lumMod val="25000"/>
                </a:srgbClr>
              </a:solidFill>
              <a:latin typeface="UTM Alberta Heavy" panose="02040603050506020204" pitchFamily="18" charset="0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37" t="48132" r="38237" b="8378"/>
          <a:stretch/>
        </p:blipFill>
        <p:spPr>
          <a:xfrm flipH="1">
            <a:off x="-230622" y="2339163"/>
            <a:ext cx="3200364" cy="4518837"/>
          </a:xfrm>
          <a:prstGeom prst="rect">
            <a:avLst/>
          </a:prstGeom>
        </p:spPr>
      </p:pic>
      <p:pic>
        <p:nvPicPr>
          <p:cNvPr id="1026" name="Picture 2" descr="Happy Stepping Out Sticker">
            <a:extLst>
              <a:ext uri="{FF2B5EF4-FFF2-40B4-BE49-F238E27FC236}">
                <a16:creationId xmlns:a16="http://schemas.microsoft.com/office/drawing/2014/main" id="{015038B0-1BA0-46DC-AAE9-2353377BA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29" y="4202760"/>
            <a:ext cx="1617595" cy="236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Walking Duck Sticker">
            <a:extLst>
              <a:ext uri="{FF2B5EF4-FFF2-40B4-BE49-F238E27FC236}">
                <a16:creationId xmlns:a16="http://schemas.microsoft.com/office/drawing/2014/main" id="{97A7362D-7A5F-4D05-838B-5D7868F167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45266" y="3162317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BBA55C-54B4-404F-9E41-39E62CBBCC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9484" y="2402936"/>
            <a:ext cx="9406943" cy="1853345"/>
          </a:xfrm>
          <a:prstGeom prst="rect">
            <a:avLst/>
          </a:prstGeom>
        </p:spPr>
      </p:pic>
      <p:pic>
        <p:nvPicPr>
          <p:cNvPr id="6" name="Picture 5" descr="A green and white logo&#10;&#10;Description automatically generated">
            <a:extLst>
              <a:ext uri="{FF2B5EF4-FFF2-40B4-BE49-F238E27FC236}">
                <a16:creationId xmlns:a16="http://schemas.microsoft.com/office/drawing/2014/main" id="{795D004B-9DCB-2958-1120-7E1E193EE7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75660" cy="18756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FF7CED-8DE0-D145-0490-A67C63CF67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95369" y="225115"/>
            <a:ext cx="2517866" cy="16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6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632 -0.15031 L -4.16667E-6 2.3456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12" y="75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-0.36302 0.01505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51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Đôi cánh của ngựa trắng (1)">
            <a:hlinkClick r:id="" action="ppaction://media"/>
            <a:extLst>
              <a:ext uri="{FF2B5EF4-FFF2-40B4-BE49-F238E27FC236}">
                <a16:creationId xmlns:a16="http://schemas.microsoft.com/office/drawing/2014/main" id="{EDE8CBC6-4203-5CE0-FB79-4E42D95297D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85C04DD4-53B8-4430-839C-8639E58F1F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0330" y="165179"/>
            <a:ext cx="1477062" cy="147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6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rm Animals Day by Slidesgo">
  <a:themeElements>
    <a:clrScheme name="Simple Light">
      <a:dk1>
        <a:srgbClr val="000000"/>
      </a:dk1>
      <a:lt1>
        <a:srgbClr val="F0F1DF"/>
      </a:lt1>
      <a:dk2>
        <a:srgbClr val="8D9D43"/>
      </a:dk2>
      <a:lt2>
        <a:srgbClr val="FFFFFF"/>
      </a:lt2>
      <a:accent1>
        <a:srgbClr val="6497B8"/>
      </a:accent1>
      <a:accent2>
        <a:srgbClr val="F7AC08"/>
      </a:accent2>
      <a:accent3>
        <a:srgbClr val="FFCCC9"/>
      </a:accent3>
      <a:accent4>
        <a:srgbClr val="EE532A"/>
      </a:accent4>
      <a:accent5>
        <a:srgbClr val="CC7F39"/>
      </a:accent5>
      <a:accent6>
        <a:srgbClr val="A25A2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38100">
          <a:solidFill>
            <a:schemeClr val="tx1"/>
          </a:solidFill>
          <a:prstDash val="lgDash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29</Words>
  <Application>Microsoft Office PowerPoint</Application>
  <PresentationFormat>Widescreen</PresentationFormat>
  <Paragraphs>6</Paragraphs>
  <Slides>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Gochi Hand</vt:lpstr>
      <vt:lpstr>Nunito</vt:lpstr>
      <vt:lpstr>Times New Roman</vt:lpstr>
      <vt:lpstr>UTM Alberta Heavy</vt:lpstr>
      <vt:lpstr>Farm Animals Day by Slidesgo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Luong Yen</cp:lastModifiedBy>
  <cp:revision>66</cp:revision>
  <dcterms:created xsi:type="dcterms:W3CDTF">2022-10-07T23:20:52Z</dcterms:created>
  <dcterms:modified xsi:type="dcterms:W3CDTF">2026-01-05T15:25:25Z</dcterms:modified>
</cp:coreProperties>
</file>