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8" r:id="rId2"/>
    <p:sldMasterId id="2147483776" r:id="rId3"/>
    <p:sldMasterId id="2147483791" r:id="rId4"/>
  </p:sldMasterIdLst>
  <p:notesMasterIdLst>
    <p:notesMasterId r:id="rId14"/>
  </p:notesMasterIdLst>
  <p:sldIdLst>
    <p:sldId id="4492" r:id="rId5"/>
    <p:sldId id="307" r:id="rId6"/>
    <p:sldId id="320" r:id="rId7"/>
    <p:sldId id="2700" r:id="rId8"/>
    <p:sldId id="332" r:id="rId9"/>
    <p:sldId id="323" r:id="rId10"/>
    <p:sldId id="319" r:id="rId11"/>
    <p:sldId id="2690" r:id="rId12"/>
    <p:sldId id="270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18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582C5-A8F6-09F6-6C73-DBC53BB7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3D7AA-B3E9-E407-9BC3-4EACA7E8A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9CA7A-0609-154C-E858-C85F7D645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088-BC9A-41EB-ADC5-61549F17E9E3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47B7E-2C93-0A27-1709-BDE5512A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EB89C-CBBE-55A9-6C3E-0C0B6812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0D5F-F9E6-48F5-BB67-17AE7F79E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70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0001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067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669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3723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65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188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2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366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115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42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40551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29203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0101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8226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E77483-B5ED-6C66-16ED-B08219F8156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82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38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gif"/><Relationship Id="rId11" Type="http://schemas.microsoft.com/office/2007/relationships/hdphoto" Target="../media/hdphoto3.wdp"/><Relationship Id="rId5" Type="http://schemas.openxmlformats.org/officeDocument/2006/relationships/image" Target="../media/image19.gif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</a:t>
            </a: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NGUYỄN THUÝ HÀ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</a:t>
            </a:r>
            <a:r>
              <a:rPr lang="en-GB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pic>
        <p:nvPicPr>
          <p:cNvPr id="1026" name="Picture 2" descr="Happy Stepping Out Sticker">
            <a:extLst>
              <a:ext uri="{FF2B5EF4-FFF2-40B4-BE49-F238E27FC236}">
                <a16:creationId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5266" y="316231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  <p:pic>
        <p:nvPicPr>
          <p:cNvPr id="6" name="Picture 5" descr="A green and white logo&#10;&#10;Description automatically generated">
            <a:extLst>
              <a:ext uri="{FF2B5EF4-FFF2-40B4-BE49-F238E27FC236}">
                <a16:creationId xmlns:a16="http://schemas.microsoft.com/office/drawing/2014/main" id="{795D004B-9DCB-2958-1120-7E1E193EE7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75660" cy="1875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F7CED-8DE0-D145-0490-A67C63CF67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5369" y="225115"/>
            <a:ext cx="2517866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-0.36302 0.0150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824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2 972</a:t>
            </a:r>
            <a:endParaRPr lang="en-US" sz="2400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187</Words>
  <Application>Microsoft Office PowerPoint</Application>
  <PresentationFormat>Widescreen</PresentationFormat>
  <Paragraphs>56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Gochi Hand</vt:lpstr>
      <vt:lpstr>Nunito</vt:lpstr>
      <vt:lpstr>Times New Roman</vt:lpstr>
      <vt:lpstr>UTM Alberta Heavy</vt:lpstr>
      <vt:lpstr>Farm Animals Day by Slidesgo</vt:lpstr>
      <vt:lpstr>3_Office 主题​​</vt:lpstr>
      <vt:lpstr>1_Farm Animals Day by Slidesgo</vt:lpstr>
      <vt:lpstr>2_Farm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Luong Yen</cp:lastModifiedBy>
  <cp:revision>67</cp:revision>
  <dcterms:created xsi:type="dcterms:W3CDTF">2022-10-07T23:20:52Z</dcterms:created>
  <dcterms:modified xsi:type="dcterms:W3CDTF">2026-01-05T15:30:38Z</dcterms:modified>
</cp:coreProperties>
</file>