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0"/>
  </p:notesMasterIdLst>
  <p:sldIdLst>
    <p:sldId id="4492" r:id="rId4"/>
    <p:sldId id="256" r:id="rId5"/>
    <p:sldId id="277" r:id="rId6"/>
    <p:sldId id="280" r:id="rId7"/>
    <p:sldId id="258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EE562-DDF8-36D6-920E-9D614CED1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4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72EB7F-82DA-C09B-34C4-BF9A017233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A1E9A4-0A44-A6AD-248A-1374200A6CC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921DCC-A661-A2A0-EBC4-F1EB23DB4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4" y="10211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Nguyễn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Thúy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E37EE18-4078-FA32-7633-81CA6B0A0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1100" y="2050934"/>
            <a:ext cx="8907028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293309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01685" y="665446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512" y="235465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>
                <a:latin typeface="+mj-lt"/>
                <a:cs typeface="Arial" panose="020B0604020202020204" pitchFamily="34" charset="0"/>
              </a:rPr>
              <a:t> 4;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4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923" y="234908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447" y="23490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791" y="235332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306</Words>
  <Application>Microsoft Office PowerPoint</Application>
  <PresentationFormat>Widescreen</PresentationFormat>
  <Paragraphs>55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Times New Roman</vt:lpstr>
      <vt:lpstr>字魂131号-酷乐潮玩体</vt:lpstr>
      <vt:lpstr>Office Theme</vt:lpstr>
      <vt:lpstr>Office 主题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Luong Yen</cp:lastModifiedBy>
  <cp:revision>90</cp:revision>
  <dcterms:created xsi:type="dcterms:W3CDTF">2022-10-27T08:36:44Z</dcterms:created>
  <dcterms:modified xsi:type="dcterms:W3CDTF">2026-02-26T15:47:41Z</dcterms:modified>
</cp:coreProperties>
</file>