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8"/>
  </p:notesMasterIdLst>
  <p:sldIdLst>
    <p:sldId id="4492" r:id="rId4"/>
    <p:sldId id="256" r:id="rId5"/>
    <p:sldId id="277" r:id="rId6"/>
    <p:sldId id="29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4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72EB7F-82DA-C09B-34C4-BF9A017233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921DCC-A661-A2A0-EBC4-F1EB23DB4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Nguyễn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Thúy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57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E37EE18-4078-FA32-7633-81CA6B0A0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1100" y="2050934"/>
            <a:ext cx="8907028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538795581454206520">
            <a:hlinkClick r:id="" action="ppaction://media"/>
            <a:extLst>
              <a:ext uri="{FF2B5EF4-FFF2-40B4-BE49-F238E27FC236}">
                <a16:creationId xmlns:a16="http://schemas.microsoft.com/office/drawing/2014/main" id="{667411AA-8AE8-58A4-4F78-484B2E9D3C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BCE35-3376-9447-B42E-01B47F902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85710">
            <a:off x="11306129" y="937192"/>
            <a:ext cx="550732" cy="2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36</Words>
  <Application>Microsoft Office PowerPoint</Application>
  <PresentationFormat>Widescreen</PresentationFormat>
  <Paragraphs>9</Paragraphs>
  <Slides>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Times New Roman</vt:lpstr>
      <vt:lpstr>字魂131号-酷乐潮玩体</vt:lpstr>
      <vt:lpstr>Office Theme</vt:lpstr>
      <vt:lpstr>Office 主题</vt:lpstr>
      <vt:lpstr>SlidesMania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Luong Yen</cp:lastModifiedBy>
  <cp:revision>89</cp:revision>
  <dcterms:created xsi:type="dcterms:W3CDTF">2022-10-27T08:36:44Z</dcterms:created>
  <dcterms:modified xsi:type="dcterms:W3CDTF">2026-02-26T15:43:15Z</dcterms:modified>
</cp:coreProperties>
</file>