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"/>
  </p:notesMasterIdLst>
  <p:sldIdLst>
    <p:sldId id="4492" r:id="rId4"/>
    <p:sldId id="278" r:id="rId5"/>
    <p:sldId id="29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4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72EB7F-82DA-C09B-34C4-BF9A017233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921DCC-A661-A2A0-EBC4-F1EB23DB4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Nguyễn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Thúy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khăn được làm bằng gì (1)">
            <a:hlinkClick r:id="" action="ppaction://media"/>
            <a:extLst>
              <a:ext uri="{FF2B5EF4-FFF2-40B4-BE49-F238E27FC236}">
                <a16:creationId xmlns:a16="http://schemas.microsoft.com/office/drawing/2014/main" id="{71C36751-B74F-22CA-53D7-24896B63DE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30</Words>
  <Application>Microsoft Office PowerPoint</Application>
  <PresentationFormat>Widescreen</PresentationFormat>
  <Paragraphs>7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Office 主题</vt:lpstr>
      <vt:lpstr>SlidesMania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Luong Yen</cp:lastModifiedBy>
  <cp:revision>90</cp:revision>
  <dcterms:created xsi:type="dcterms:W3CDTF">2022-10-27T08:36:44Z</dcterms:created>
  <dcterms:modified xsi:type="dcterms:W3CDTF">2026-02-26T15:55:31Z</dcterms:modified>
</cp:coreProperties>
</file>