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1"/>
  </p:notesMasterIdLst>
  <p:sldIdLst>
    <p:sldId id="4492" r:id="rId4"/>
    <p:sldId id="256" r:id="rId5"/>
    <p:sldId id="278" r:id="rId6"/>
    <p:sldId id="262" r:id="rId7"/>
    <p:sldId id="281" r:id="rId8"/>
    <p:sldId id="292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4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72EB7F-82DA-C09B-34C4-BF9A017233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921DCC-A661-A2A0-EBC4-F1EB23DB4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Nguyễn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Thúy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57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E37EE18-4078-FA32-7633-81CA6B0A0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1100" y="2050934"/>
            <a:ext cx="8907028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751116" y="1212871"/>
            <a:ext cx="2864714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6 393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2065248" y="2094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771875" y="1923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1109331" y="1934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2328531" y="2097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1109331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1381474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2600674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1403245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1664502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2840159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1631845" y="3393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4474030" y="1256414"/>
            <a:ext cx="2864714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6 606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5788162" y="21376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4494789" y="19672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4832245" y="19781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6051445" y="21414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4832245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5104388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6290931" y="21414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5126159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5387416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6531429" y="2141450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5354759" y="34368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186058" y="1310843"/>
            <a:ext cx="2864714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500190" y="21920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544274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8849073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763473" y="21958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8849073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121216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002959" y="219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110330" y="2957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468086" y="664029"/>
            <a:ext cx="111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máy sản xuất được 4575 bánh răng trong 5 ngày. Hỏi mỗi ngày nhà máy sản xuất được bao nhiêu báng răng? Biết rằng số bánh răng sản xuất được trong mỗi ngày như nhau.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60" y="1730829"/>
            <a:ext cx="2641851" cy="20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6B774-E922-495A-9F0A-F440B3DE58C7}"/>
              </a:ext>
            </a:extLst>
          </p:cNvPr>
          <p:cNvSpPr txBox="1"/>
          <p:nvPr/>
        </p:nvSpPr>
        <p:spPr>
          <a:xfrm>
            <a:off x="478971" y="2318657"/>
            <a:ext cx="8665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xuất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mỗi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4 575 : 5 = 915 (bánh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915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942607" y="51688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1926771" y="664029"/>
            <a:ext cx="9895115" cy="2318656"/>
            <a:chOff x="1926771" y="664029"/>
            <a:chExt cx="9895115" cy="23186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1926771" y="664029"/>
              <a:ext cx="98951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4 500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Trang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7657" y="1970314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747657" y="2525485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04" y="3755570"/>
            <a:ext cx="4432519" cy="25350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315686" y="3407229"/>
            <a:ext cx="701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Trang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4 500 : 3 = 1 500 (con)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4 500 + 1 500 = 6 000 (con)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1 500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con; b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6 000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282</Words>
  <Application>Microsoft Office PowerPoint</Application>
  <PresentationFormat>Widescreen</PresentationFormat>
  <Paragraphs>68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微软雅黑</vt:lpstr>
      <vt:lpstr>#9Slide06 SVNAdeline</vt:lpstr>
      <vt:lpstr>Arial</vt:lpstr>
      <vt:lpstr>Calibri</vt:lpstr>
      <vt:lpstr>Calibri Light</vt:lpstr>
      <vt:lpstr>Cambria</vt:lpstr>
      <vt:lpstr>Tahoma</vt:lpstr>
      <vt:lpstr>Times New Roman</vt:lpstr>
      <vt:lpstr>字魂131号-酷乐潮玩体</vt:lpstr>
      <vt:lpstr>Office Theme</vt:lpstr>
      <vt:lpstr>Office 主题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Luong Yen</cp:lastModifiedBy>
  <cp:revision>90</cp:revision>
  <dcterms:created xsi:type="dcterms:W3CDTF">2022-10-27T08:36:44Z</dcterms:created>
  <dcterms:modified xsi:type="dcterms:W3CDTF">2026-02-26T15:48:17Z</dcterms:modified>
</cp:coreProperties>
</file>