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4492" r:id="rId3"/>
    <p:sldId id="2646" r:id="rId4"/>
    <p:sldId id="2663" r:id="rId5"/>
    <p:sldId id="2678" r:id="rId6"/>
    <p:sldId id="2665" r:id="rId7"/>
    <p:sldId id="26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4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6" name="Picture 1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38BA2A8-67BA-2D5E-CD1E-EDED91FE4E4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-1"/>
            <a:ext cx="1392979" cy="13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E99E435-5547-3B9B-356B-27DE892A77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-1"/>
            <a:ext cx="1392979" cy="13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54" r:id="rId5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862" y="1851412"/>
            <a:ext cx="2783891" cy="1166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9D75E-712A-4C7E-4C2A-5AFE011D5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142" y="3798742"/>
            <a:ext cx="9998307" cy="1981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689FF6-5738-F13D-EC22-431E8B74A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587" y="3017811"/>
            <a:ext cx="434682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>
            <a:extLst>
              <a:ext uri="{FF2B5EF4-FFF2-40B4-BE49-F238E27FC236}">
                <a16:creationId xmlns:a16="http://schemas.microsoft.com/office/drawing/2014/main" id="{13D1A707-F6C3-4270-932B-20DE7C15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214CB-B134-4B3E-82A7-F33CF4274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99D55-F846-485D-BEC3-DEE1692DB9F0}"/>
              </a:ext>
            </a:extLst>
          </p:cNvPr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B809D9-D1D6-4A7B-88C6-EDFB7382511C}"/>
              </a:ext>
            </a:extLst>
          </p:cNvPr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2A8FE-DD7A-4403-BE44-F00978DDB438}"/>
              </a:ext>
            </a:extLst>
          </p:cNvPr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13B362-CE25-456F-897F-4295C0387C13}"/>
              </a:ext>
            </a:extLst>
          </p:cNvPr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A6D61-50C8-41C7-BF8C-1625AF661A8C}"/>
              </a:ext>
            </a:extLst>
          </p:cNvPr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</a:p>
        </p:txBody>
      </p:sp>
    </p:spTree>
    <p:extLst>
      <p:ext uri="{BB962C8B-B14F-4D97-AF65-F5344CB8AC3E}">
        <p14:creationId xmlns:p14="http://schemas.microsoft.com/office/powerpoint/2010/main" val="224697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</p:txBody>
      </p:sp>
    </p:spTree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7" y="1837678"/>
            <a:ext cx="996962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bơm 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đầu, trong xe còn lại số lít dầu là: 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9 000 - 2 500 = 6 500 (/)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6 500 - 2 200 = 4 300 (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4 300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30911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404</Words>
  <Application>Microsoft Office PowerPoint</Application>
  <PresentationFormat>Widescreen</PresentationFormat>
  <Paragraphs>54</Paragraphs>
  <Slides>6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Times New Roman</vt:lpstr>
      <vt:lpstr>字魂59号-创粗黑</vt:lpstr>
      <vt:lpstr>14_Office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48</cp:revision>
  <dcterms:created xsi:type="dcterms:W3CDTF">2022-11-14T11:24:34Z</dcterms:created>
  <dcterms:modified xsi:type="dcterms:W3CDTF">2026-02-26T16:00:54Z</dcterms:modified>
</cp:coreProperties>
</file>