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2" r:id="rId2"/>
  </p:sldMasterIdLst>
  <p:notesMasterIdLst>
    <p:notesMasterId r:id="rId17"/>
  </p:notesMasterIdLst>
  <p:sldIdLst>
    <p:sldId id="4492" r:id="rId3"/>
    <p:sldId id="2648" r:id="rId4"/>
    <p:sldId id="259" r:id="rId5"/>
    <p:sldId id="258" r:id="rId6"/>
    <p:sldId id="257" r:id="rId7"/>
    <p:sldId id="260" r:id="rId8"/>
    <p:sldId id="261" r:id="rId9"/>
    <p:sldId id="262" r:id="rId10"/>
    <p:sldId id="263" r:id="rId11"/>
    <p:sldId id="2653" r:id="rId12"/>
    <p:sldId id="2663" r:id="rId13"/>
    <p:sldId id="2678" r:id="rId14"/>
    <p:sldId id="2665" r:id="rId15"/>
    <p:sldId id="26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2F2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BA573-BE31-4B33-8939-99946698361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3486-57C0-429C-810C-84DCAABD7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29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r>
              <a:rPr lang="en-US"/>
              <a:t>Lan Hương - 0354473852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4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Thầy cô đừng chia sẻ bài lên các trang mạng nhé!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086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2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0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1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7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-312850"/>
            <a:ext cx="260321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629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4627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69" y="-274971"/>
            <a:ext cx="3328094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016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9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9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2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4BE68DB3-D991-43A4-8FCC-E99A3CC684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91"/>
            <a:ext cx="12192000" cy="679021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99E435-5547-3B9B-356B-27DE892A77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-1"/>
            <a:ext cx="1392979" cy="13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54" r:id="rId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4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7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1AA3D-2846-4BDA-9FC0-B7D32057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7C716437-6D11-8136-A744-2F2D75F7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52" y="780290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5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PAW Patrol – Wikipedia tiếng Việt">
            <a:extLst>
              <a:ext uri="{FF2B5EF4-FFF2-40B4-BE49-F238E27FC236}">
                <a16:creationId xmlns:a16="http://schemas.microsoft.com/office/drawing/2014/main" id="{13D1A707-F6C3-4270-932B-20DE7C15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497">
            <a:off x="-181564" y="78947"/>
            <a:ext cx="1973597" cy="1710318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C0751-7014-462C-B925-AAF45F442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64" y="246186"/>
            <a:ext cx="1010613" cy="874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B5A117-67BD-4813-98E2-5CC6244246BD}"/>
              </a:ext>
            </a:extLst>
          </p:cNvPr>
          <p:cNvSpPr txBox="1"/>
          <p:nvPr/>
        </p:nvSpPr>
        <p:spPr>
          <a:xfrm>
            <a:off x="2398938" y="432387"/>
            <a:ext cx="5608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B7CFF-811C-485A-A87B-A17B5781D449}"/>
              </a:ext>
            </a:extLst>
          </p:cNvPr>
          <p:cNvSpPr txBox="1"/>
          <p:nvPr/>
        </p:nvSpPr>
        <p:spPr>
          <a:xfrm>
            <a:off x="1401167" y="425444"/>
            <a:ext cx="1804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214CB-B134-4B3E-82A7-F33CF4274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81" y="1859963"/>
            <a:ext cx="4702622" cy="132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99D55-F846-485D-BEC3-DEE1692DB9F0}"/>
              </a:ext>
            </a:extLst>
          </p:cNvPr>
          <p:cNvSpPr txBox="1"/>
          <p:nvPr/>
        </p:nvSpPr>
        <p:spPr>
          <a:xfrm>
            <a:off x="5832629" y="1305017"/>
            <a:ext cx="53354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7000 – 3000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8000 – 5000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c) 9000 – 7000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d) 10000 – 6000</a:t>
            </a:r>
          </a:p>
        </p:txBody>
      </p:sp>
    </p:spTree>
    <p:extLst>
      <p:ext uri="{BB962C8B-B14F-4D97-AF65-F5344CB8AC3E}">
        <p14:creationId xmlns:p14="http://schemas.microsoft.com/office/powerpoint/2010/main" val="4187492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443883"/>
            <a:ext cx="11641072" cy="6167931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9002EE-454A-4B7C-A2F3-ADFECF6E51FA}"/>
              </a:ext>
            </a:extLst>
          </p:cNvPr>
          <p:cNvSpPr/>
          <p:nvPr/>
        </p:nvSpPr>
        <p:spPr>
          <a:xfrm>
            <a:off x="621437" y="1074198"/>
            <a:ext cx="5122415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14419-DF42-4932-B99D-0C13A5B6AAD3}"/>
              </a:ext>
            </a:extLst>
          </p:cNvPr>
          <p:cNvSpPr txBox="1"/>
          <p:nvPr/>
        </p:nvSpPr>
        <p:spPr>
          <a:xfrm>
            <a:off x="692460" y="1420427"/>
            <a:ext cx="516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 7000 – 3000 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7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7000 – 3000 = 4000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AED802-D426-4BE2-80FF-8E994E1232B4}"/>
              </a:ext>
            </a:extLst>
          </p:cNvPr>
          <p:cNvSpPr/>
          <p:nvPr/>
        </p:nvSpPr>
        <p:spPr>
          <a:xfrm>
            <a:off x="6223246" y="1100831"/>
            <a:ext cx="5504156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35CF2-3E0A-4215-A3BA-4F9793C3A71E}"/>
              </a:ext>
            </a:extLst>
          </p:cNvPr>
          <p:cNvSpPr txBox="1"/>
          <p:nvPr/>
        </p:nvSpPr>
        <p:spPr>
          <a:xfrm>
            <a:off x="6294268" y="1447060"/>
            <a:ext cx="5433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 8000 – 5000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8000 – 5000 = 3000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B809D9-D1D6-4A7B-88C6-EDFB7382511C}"/>
              </a:ext>
            </a:extLst>
          </p:cNvPr>
          <p:cNvSpPr/>
          <p:nvPr/>
        </p:nvSpPr>
        <p:spPr>
          <a:xfrm>
            <a:off x="541538" y="3506679"/>
            <a:ext cx="5122415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2A8FE-DD7A-4403-BE44-F00978DDB438}"/>
              </a:ext>
            </a:extLst>
          </p:cNvPr>
          <p:cNvSpPr txBox="1"/>
          <p:nvPr/>
        </p:nvSpPr>
        <p:spPr>
          <a:xfrm>
            <a:off x="585928" y="3693110"/>
            <a:ext cx="516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 9000 – 7000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7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9 000 – 7 000 = 2 000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13B362-CE25-456F-897F-4295C0387C13}"/>
              </a:ext>
            </a:extLst>
          </p:cNvPr>
          <p:cNvSpPr/>
          <p:nvPr/>
        </p:nvSpPr>
        <p:spPr>
          <a:xfrm>
            <a:off x="6267636" y="3515557"/>
            <a:ext cx="5370989" cy="1935332"/>
          </a:xfrm>
          <a:prstGeom prst="round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A6D61-50C8-41C7-BF8C-1625AF661A8C}"/>
              </a:ext>
            </a:extLst>
          </p:cNvPr>
          <p:cNvSpPr txBox="1"/>
          <p:nvPr/>
        </p:nvSpPr>
        <p:spPr>
          <a:xfrm>
            <a:off x="6312026" y="3701988"/>
            <a:ext cx="5468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d) 10000 – 6000</a:t>
            </a:r>
          </a:p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10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10 000 – 6 000 = 4 000</a:t>
            </a:r>
          </a:p>
        </p:txBody>
      </p:sp>
    </p:spTree>
    <p:extLst>
      <p:ext uri="{BB962C8B-B14F-4D97-AF65-F5344CB8AC3E}">
        <p14:creationId xmlns:p14="http://schemas.microsoft.com/office/powerpoint/2010/main" val="2246976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" grpId="0" animBg="1"/>
      <p:bldP spid="7" grpId="0" build="p"/>
      <p:bldP spid="12" grpId="0" animBg="1"/>
      <p:bldP spid="13" grpId="0" build="p"/>
      <p:bldP spid="14" grpId="0" animBg="1"/>
      <p:bldP spid="15" grpId="0" build="p"/>
      <p:bldP spid="16" grpId="0" animBg="1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31775" y="239151"/>
            <a:ext cx="11641072" cy="6372663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C0751-7014-462C-B925-AAF45F442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6" y="325578"/>
            <a:ext cx="1010613" cy="874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B5A117-67BD-4813-98E2-5CC6244246BD}"/>
              </a:ext>
            </a:extLst>
          </p:cNvPr>
          <p:cNvSpPr txBox="1"/>
          <p:nvPr/>
        </p:nvSpPr>
        <p:spPr>
          <a:xfrm>
            <a:off x="821529" y="455974"/>
            <a:ext cx="6182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B7CFF-811C-485A-A87B-A17B5781D449}"/>
              </a:ext>
            </a:extLst>
          </p:cNvPr>
          <p:cNvSpPr txBox="1"/>
          <p:nvPr/>
        </p:nvSpPr>
        <p:spPr>
          <a:xfrm>
            <a:off x="138479" y="492680"/>
            <a:ext cx="1804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0" name="Tieng-Cuu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F9321E-9286-43A2-9C9B-44269852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3152" y="-889298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63559F-5EB2-4D42-8AB2-A9EFA5B3F22D}"/>
              </a:ext>
            </a:extLst>
          </p:cNvPr>
          <p:cNvSpPr/>
          <p:nvPr/>
        </p:nvSpPr>
        <p:spPr>
          <a:xfrm>
            <a:off x="461639" y="1473694"/>
            <a:ext cx="8300621" cy="4438834"/>
          </a:xfrm>
          <a:prstGeom prst="rect">
            <a:avLst/>
          </a:prstGeom>
          <a:solidFill>
            <a:srgbClr val="E4D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27D16-22DC-47E1-B4F5-CE4AF2D9DA31}"/>
              </a:ext>
            </a:extLst>
          </p:cNvPr>
          <p:cNvSpPr txBox="1"/>
          <p:nvPr/>
        </p:nvSpPr>
        <p:spPr>
          <a:xfrm>
            <a:off x="550416" y="1660124"/>
            <a:ext cx="8291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7 500 – 300 = ?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7 500 – 300 = 7 200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7C268-9D23-4692-9CEE-76B25B6E7D71}"/>
              </a:ext>
            </a:extLst>
          </p:cNvPr>
          <p:cNvSpPr txBox="1"/>
          <p:nvPr/>
        </p:nvSpPr>
        <p:spPr>
          <a:xfrm>
            <a:off x="497150" y="3639845"/>
            <a:ext cx="8291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4 300 – 2 000 = ?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4 300 – 2 000 = 2 300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B37E9-084B-4112-82C0-C6638958DB79}"/>
              </a:ext>
            </a:extLst>
          </p:cNvPr>
          <p:cNvSpPr txBox="1"/>
          <p:nvPr/>
        </p:nvSpPr>
        <p:spPr>
          <a:xfrm>
            <a:off x="8948691" y="1828800"/>
            <a:ext cx="261891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5 200 – 200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3 500 - 1000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6 700 – 600</a:t>
            </a:r>
          </a:p>
          <a:p>
            <a:pPr algn="just">
              <a:lnSpc>
                <a:spcPct val="150000"/>
              </a:lnSpc>
            </a:pPr>
            <a:r>
              <a:rPr lang="pt-BR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8 400 – 6000</a:t>
            </a:r>
          </a:p>
        </p:txBody>
      </p:sp>
    </p:spTree>
    <p:extLst>
      <p:ext uri="{BB962C8B-B14F-4D97-AF65-F5344CB8AC3E}">
        <p14:creationId xmlns:p14="http://schemas.microsoft.com/office/powerpoint/2010/main" val="1061761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" grpId="0" animBg="1"/>
      <p:bldP spid="5" grpId="0" build="p"/>
      <p:bldP spid="15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3C859CC-C7F4-47FF-A961-06990CAD0AFF}"/>
              </a:ext>
            </a:extLst>
          </p:cNvPr>
          <p:cNvSpPr/>
          <p:nvPr/>
        </p:nvSpPr>
        <p:spPr>
          <a:xfrm>
            <a:off x="242408" y="443883"/>
            <a:ext cx="11832978" cy="6167931"/>
          </a:xfrm>
          <a:prstGeom prst="round2DiagRect">
            <a:avLst>
              <a:gd name="adj1" fmla="val 10824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9002EE-454A-4B7C-A2F3-ADFECF6E51FA}"/>
              </a:ext>
            </a:extLst>
          </p:cNvPr>
          <p:cNvSpPr/>
          <p:nvPr/>
        </p:nvSpPr>
        <p:spPr>
          <a:xfrm>
            <a:off x="461639" y="648070"/>
            <a:ext cx="5282213" cy="23614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14419-DF42-4932-B99D-0C13A5B6AAD3}"/>
              </a:ext>
            </a:extLst>
          </p:cNvPr>
          <p:cNvSpPr txBox="1"/>
          <p:nvPr/>
        </p:nvSpPr>
        <p:spPr>
          <a:xfrm>
            <a:off x="461639" y="754602"/>
            <a:ext cx="5539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5 200 – 200</a:t>
            </a:r>
          </a:p>
          <a:p>
            <a:pPr lvl="0"/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</a:t>
            </a: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5 200 – 200 = 5000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AED802-D426-4BE2-80FF-8E994E1232B4}"/>
              </a:ext>
            </a:extLst>
          </p:cNvPr>
          <p:cNvSpPr/>
          <p:nvPr/>
        </p:nvSpPr>
        <p:spPr>
          <a:xfrm>
            <a:off x="5974672" y="701336"/>
            <a:ext cx="6063447" cy="23614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35CF2-3E0A-4215-A3BA-4F9793C3A71E}"/>
              </a:ext>
            </a:extLst>
          </p:cNvPr>
          <p:cNvSpPr txBox="1"/>
          <p:nvPr/>
        </p:nvSpPr>
        <p:spPr>
          <a:xfrm>
            <a:off x="5890437" y="727969"/>
            <a:ext cx="6301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3 500 – 1000</a:t>
            </a:r>
          </a:p>
          <a:p>
            <a:pPr lvl="0"/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3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3 500 – 1 000 = 2 500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CBDFAF-7C56-4AA7-A951-953BB4AF3FBB}"/>
              </a:ext>
            </a:extLst>
          </p:cNvPr>
          <p:cNvSpPr/>
          <p:nvPr/>
        </p:nvSpPr>
        <p:spPr>
          <a:xfrm>
            <a:off x="408372" y="3497802"/>
            <a:ext cx="5770485" cy="17577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1A4E1-E949-4054-9133-D150FF1AF6E9}"/>
              </a:ext>
            </a:extLst>
          </p:cNvPr>
          <p:cNvSpPr txBox="1"/>
          <p:nvPr/>
        </p:nvSpPr>
        <p:spPr>
          <a:xfrm>
            <a:off x="408373" y="3604334"/>
            <a:ext cx="5912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6 700 – 600</a:t>
            </a:r>
          </a:p>
          <a:p>
            <a:pPr lvl="0"/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6 700 – 600 = 6 100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ECD85C-01F1-4A92-8314-9E645720C858}"/>
              </a:ext>
            </a:extLst>
          </p:cNvPr>
          <p:cNvSpPr/>
          <p:nvPr/>
        </p:nvSpPr>
        <p:spPr>
          <a:xfrm>
            <a:off x="6374167" y="3497803"/>
            <a:ext cx="5743852" cy="175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8AF564-D9CB-4DBE-8C45-B99EFE401073}"/>
              </a:ext>
            </a:extLst>
          </p:cNvPr>
          <p:cNvSpPr txBox="1"/>
          <p:nvPr/>
        </p:nvSpPr>
        <p:spPr>
          <a:xfrm>
            <a:off x="6480699" y="3710866"/>
            <a:ext cx="5711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8 400 – 6 000</a:t>
            </a:r>
          </a:p>
          <a:p>
            <a:pPr lvl="0"/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8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8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8 400 – 6000 = 2 400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98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  <p:bldP spid="12" grpId="0" animBg="1"/>
      <p:bldP spid="13" grpId="0" build="p"/>
      <p:bldP spid="18" grpId="0" animBg="1"/>
      <p:bldP spid="19" grpId="0" build="p"/>
      <p:bldP spid="20" grpId="0" animBg="1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FE23601-799F-4D40-A590-EA4F97F2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F0F7D-32E6-42FE-9841-A0DEC7DE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41" y="3796376"/>
            <a:ext cx="9216317" cy="2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32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AC25948B-DAC8-4813-AC7F-89489CF1E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6189" y="350810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22AD2D9D-D986-4270-83B4-E81C5E0DB6A0}"/>
              </a:ext>
            </a:extLst>
          </p:cNvPr>
          <p:cNvSpPr/>
          <p:nvPr/>
        </p:nvSpPr>
        <p:spPr>
          <a:xfrm>
            <a:off x="5532709" y="5010594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911501" y="3395774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4 289 – 3 868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709566" y="5405143"/>
            <a:ext cx="225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421</a:t>
            </a: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9 380 – 6 452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2 928</a:t>
            </a: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6 636 – 809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5 827</a:t>
            </a: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5 826 – 932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539446" y="5181860"/>
            <a:ext cx="225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4 894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96461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8 290 – 3 561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4 729</a:t>
            </a:r>
          </a:p>
        </p:txBody>
      </p:sp>
    </p:spTree>
    <p:extLst>
      <p:ext uri="{BB962C8B-B14F-4D97-AF65-F5344CB8AC3E}">
        <p14:creationId xmlns:p14="http://schemas.microsoft.com/office/powerpoint/2010/main" val="17419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509</Words>
  <Application>Microsoft Office PowerPoint</Application>
  <PresentationFormat>Widescreen</PresentationFormat>
  <Paragraphs>79</Paragraphs>
  <Slides>14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Calibri</vt:lpstr>
      <vt:lpstr>Cambria</vt:lpstr>
      <vt:lpstr>Times New Roman</vt:lpstr>
      <vt:lpstr>UTM Showcard</vt:lpstr>
      <vt:lpstr>字魂59号-创粗黑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47</cp:revision>
  <dcterms:created xsi:type="dcterms:W3CDTF">2022-11-14T11:24:34Z</dcterms:created>
  <dcterms:modified xsi:type="dcterms:W3CDTF">2026-02-26T16:00:14Z</dcterms:modified>
</cp:coreProperties>
</file>