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92" r:id="rId2"/>
    <p:sldId id="325" r:id="rId3"/>
    <p:sldId id="371" r:id="rId4"/>
    <p:sldId id="352" r:id="rId5"/>
    <p:sldId id="354" r:id="rId6"/>
    <p:sldId id="355" r:id="rId7"/>
    <p:sldId id="357" r:id="rId8"/>
    <p:sldId id="359" r:id="rId9"/>
    <p:sldId id="360" r:id="rId10"/>
    <p:sldId id="362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1ADB9"/>
    <a:srgbClr val="FF9900"/>
    <a:srgbClr val="EC3730"/>
    <a:srgbClr val="29304A"/>
    <a:srgbClr val="FF0066"/>
    <a:srgbClr val="227780"/>
    <a:srgbClr val="8D130D"/>
    <a:srgbClr val="C07200"/>
    <a:srgbClr val="C81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101" d="100"/>
          <a:sy n="101" d="100"/>
        </p:scale>
        <p:origin x="30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8E5DE-3264-4330-84DB-16D0AE5DC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3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75400"/>
            <a:ext cx="7704000" cy="292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" y="141"/>
            <a:ext cx="9143498" cy="51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440527" y="340691"/>
            <a:ext cx="8262948" cy="4330891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68530" tIns="34287" rIns="68530" bIns="34287" numCol="1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513925">
              <a:defRPr/>
            </a:pPr>
            <a:r>
              <a:rPr lang="en-US" sz="33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2392087" y="1006166"/>
            <a:ext cx="3972897" cy="665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25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</a:t>
            </a:r>
            <a:endParaRPr lang="en-US" sz="2025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868169" y="2105415"/>
            <a:ext cx="7525527" cy="131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0" tIns="34287" rIns="68530" bIns="34287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viên:NGUYỄN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THÚY HÀ                      Trường   :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: 3A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273EAE6A-098E-4394-BEC3-02CCBBD6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838" y="-33114"/>
            <a:ext cx="9839676" cy="55303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61EAB3-31B1-428A-BD92-7B9C6C953356}"/>
              </a:ext>
            </a:extLst>
          </p:cNvPr>
          <p:cNvSpPr txBox="1"/>
          <p:nvPr/>
        </p:nvSpPr>
        <p:spPr>
          <a:xfrm>
            <a:off x="2917188" y="1131590"/>
            <a:ext cx="293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HP-087" panose="020B0803050302020204" pitchFamily="34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HP-087" panose="020B0803050302020204" pitchFamily="34" charset="0"/>
              </a:rPr>
              <a:t> dung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D0903-06BC-4210-8833-E07DFF776FEA}"/>
              </a:ext>
            </a:extLst>
          </p:cNvPr>
          <p:cNvSpPr txBox="1"/>
          <p:nvPr/>
        </p:nvSpPr>
        <p:spPr>
          <a:xfrm>
            <a:off x="1691680" y="2065953"/>
            <a:ext cx="5390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28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vi-VN" sz="28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úng ta cảm nhận được vẻ đẹp của rừng cọ và tình yêu của tác giả với rừng cọ quê hương.</a:t>
            </a:r>
            <a:endParaRPr lang="en-US" sz="2800" b="1" dirty="0">
              <a:solidFill>
                <a:srgbClr val="00206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251520" y="113159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rgbClr val="00B050"/>
                </a:solidFill>
                <a:latin typeface="UTM Avo" panose="02040603050506020204" pitchFamily="18" charset="0"/>
              </a:rPr>
              <a:t> 17: MẶT TRỜI XANH CỦA TÔI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441960" y="1896839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DAC908DA-FE46-4F31-BB8B-62BF8EC70649}"/>
              </a:ext>
            </a:extLst>
          </p:cNvPr>
          <p:cNvSpPr/>
          <p:nvPr/>
        </p:nvSpPr>
        <p:spPr>
          <a:xfrm>
            <a:off x="-25605" y="64056"/>
            <a:ext cx="3301462" cy="57152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91820" y="871746"/>
            <a:ext cx="3428840" cy="3575173"/>
          </a:xfrm>
          <a:prstGeom prst="roundRect">
            <a:avLst>
              <a:gd name="adj" fmla="val 0"/>
            </a:avLst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có ai lắng nghe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Tiếng mưa trong rừng cọ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tiếng thác dội về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ào ào trận gió.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lên rừng cọ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Giữa một buổi trưa hè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Gối đầu lên thảm cỏ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Nhìn trời xanh lá che.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660" y="0"/>
            <a:ext cx="383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biết gió ấm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Thổi đến tự khi nào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Từ khi rừng cọ nở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Hoa vàng như hoa cau.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có ai dậy sớm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Nhìn lên rừng cọ tươi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Lá xoè như tia nắng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Giống hệt như mặt trời.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Rừng cọ ơi! Rừng cọ!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Lá đẹp, lá ngời ngời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Tôi yêu thường vẫn gọi</a:t>
            </a:r>
            <a:b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Mặt trời xanh của tôi.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	(Nguyễn Viết Bình)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003198"/>
            <a:ext cx="2699792" cy="2727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Wave 63">
            <a:extLst>
              <a:ext uri="{FF2B5EF4-FFF2-40B4-BE49-F238E27FC236}">
                <a16:creationId xmlns:a16="http://schemas.microsoft.com/office/drawing/2014/main" id="{BF7D8304-BFAD-91BE-857A-3FC6EA699B3C}"/>
              </a:ext>
            </a:extLst>
          </p:cNvPr>
          <p:cNvSpPr/>
          <p:nvPr/>
        </p:nvSpPr>
        <p:spPr>
          <a:xfrm>
            <a:off x="7426615" y="84730"/>
            <a:ext cx="1660014" cy="656287"/>
          </a:xfrm>
          <a:custGeom>
            <a:avLst/>
            <a:gdLst>
              <a:gd name="connsiteX0" fmla="*/ 203518 w 1660014"/>
              <a:gd name="connsiteY0" fmla="*/ 82036 h 656287"/>
              <a:gd name="connsiteX1" fmla="*/ 1660014 w 1660014"/>
              <a:gd name="connsiteY1" fmla="*/ 82036 h 656287"/>
              <a:gd name="connsiteX2" fmla="*/ 1456496 w 1660014"/>
              <a:gd name="connsiteY2" fmla="*/ 574251 h 656287"/>
              <a:gd name="connsiteX3" fmla="*/ 0 w 1660014"/>
              <a:gd name="connsiteY3" fmla="*/ 574251 h 656287"/>
              <a:gd name="connsiteX4" fmla="*/ 203518 w 1660014"/>
              <a:gd name="connsiteY4" fmla="*/ 82036 h 65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014" h="656287" fill="none" extrusionOk="0">
                <a:moveTo>
                  <a:pt x="203518" y="82036"/>
                </a:moveTo>
                <a:cubicBezTo>
                  <a:pt x="668132" y="-183470"/>
                  <a:pt x="1130377" y="330294"/>
                  <a:pt x="1660014" y="82036"/>
                </a:cubicBezTo>
                <a:cubicBezTo>
                  <a:pt x="1626621" y="232988"/>
                  <a:pt x="1541583" y="367129"/>
                  <a:pt x="1456496" y="574251"/>
                </a:cubicBezTo>
                <a:cubicBezTo>
                  <a:pt x="1002280" y="828972"/>
                  <a:pt x="456044" y="308462"/>
                  <a:pt x="0" y="574251"/>
                </a:cubicBezTo>
                <a:cubicBezTo>
                  <a:pt x="97400" y="418165"/>
                  <a:pt x="116254" y="276647"/>
                  <a:pt x="203518" y="82036"/>
                </a:cubicBezTo>
                <a:close/>
              </a:path>
              <a:path w="1660014" h="656287" stroke="0" extrusionOk="0">
                <a:moveTo>
                  <a:pt x="203518" y="82036"/>
                </a:moveTo>
                <a:cubicBezTo>
                  <a:pt x="696600" y="-204286"/>
                  <a:pt x="1161146" y="259508"/>
                  <a:pt x="1660014" y="82036"/>
                </a:cubicBezTo>
                <a:cubicBezTo>
                  <a:pt x="1649331" y="153697"/>
                  <a:pt x="1585544" y="373705"/>
                  <a:pt x="1456496" y="574251"/>
                </a:cubicBezTo>
                <a:cubicBezTo>
                  <a:pt x="1025851" y="768060"/>
                  <a:pt x="466575" y="362455"/>
                  <a:pt x="0" y="574251"/>
                </a:cubicBezTo>
                <a:cubicBezTo>
                  <a:pt x="93220" y="448471"/>
                  <a:pt x="105255" y="324604"/>
                  <a:pt x="203518" y="8203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FD0CBE-3B91-2D39-4DC9-D4C810A9F06F}"/>
              </a:ext>
            </a:extLst>
          </p:cNvPr>
          <p:cNvSpPr/>
          <p:nvPr/>
        </p:nvSpPr>
        <p:spPr>
          <a:xfrm>
            <a:off x="23650" y="765598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61DD32-DEA8-16AB-9703-9ED43847A9AD}"/>
              </a:ext>
            </a:extLst>
          </p:cNvPr>
          <p:cNvSpPr/>
          <p:nvPr/>
        </p:nvSpPr>
        <p:spPr>
          <a:xfrm>
            <a:off x="25652" y="2543934"/>
            <a:ext cx="279734" cy="230796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8CCD59-98F4-2602-B963-D0743E8CFC89}"/>
              </a:ext>
            </a:extLst>
          </p:cNvPr>
          <p:cNvSpPr/>
          <p:nvPr/>
        </p:nvSpPr>
        <p:spPr>
          <a:xfrm>
            <a:off x="3333307" y="124277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04C68E-2F5B-53C6-5D26-31495FA59F40}"/>
              </a:ext>
            </a:extLst>
          </p:cNvPr>
          <p:cNvSpPr/>
          <p:nvPr/>
        </p:nvSpPr>
        <p:spPr>
          <a:xfrm>
            <a:off x="3260092" y="1923678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04C68E-2F5B-53C6-5D26-31495FA59F40}"/>
              </a:ext>
            </a:extLst>
          </p:cNvPr>
          <p:cNvSpPr/>
          <p:nvPr/>
        </p:nvSpPr>
        <p:spPr>
          <a:xfrm>
            <a:off x="3318705" y="3764461"/>
            <a:ext cx="276334" cy="22553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54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Tìm</a:t>
            </a:r>
            <a:r>
              <a:rPr lang="en-US" sz="6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hiểu</a:t>
            </a:r>
            <a:r>
              <a:rPr lang="en-US" sz="6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endParaRPr lang="en-US" sz="66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68717" y="-143952"/>
            <a:ext cx="1143080" cy="1333884"/>
            <a:chOff x="451413" y="5966"/>
            <a:chExt cx="1143080" cy="133388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  <p:pic>
          <p:nvPicPr>
            <p:cNvPr id="11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6" y="5966"/>
              <a:ext cx="6481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  <a:latin typeface="UTM Cookies" panose="02040603050506020204" pitchFamily="18" charset="0"/>
                </a:rPr>
                <a:t>?</a:t>
              </a:r>
              <a:endParaRPr lang="en-US" sz="240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70714" y="1093492"/>
            <a:ext cx="9093738" cy="1048001"/>
            <a:chOff x="2087465" y="388377"/>
            <a:chExt cx="9093738" cy="104800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912466" y="552377"/>
              <a:ext cx="8268737" cy="72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lvl="1" algn="ctr"/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Mưa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cọ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tả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như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thế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87465" y="388377"/>
              <a:ext cx="1048001" cy="1048001"/>
              <a:chOff x="4425511" y="776081"/>
              <a:chExt cx="707923" cy="70792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25511" y="776081"/>
                <a:ext cx="707923" cy="70792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098" y="829130"/>
                <a:ext cx="604748" cy="604748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FF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1</a:t>
                </a:r>
                <a:endParaRPr lang="en-US" b="1" dirty="0">
                  <a:solidFill>
                    <a:srgbClr val="FFFF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55EDEAC-E657-4933-B0DA-1CF9CF0A79D3}"/>
              </a:ext>
            </a:extLst>
          </p:cNvPr>
          <p:cNvSpPr txBox="1"/>
          <p:nvPr/>
        </p:nvSpPr>
        <p:spPr>
          <a:xfrm>
            <a:off x="4721770" y="197749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thác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đổ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ào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ào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9" name="Picture 18" descr="A picture containing doll, clipart, vector graphics&#10;&#10;Description automatically generated">
            <a:extLst>
              <a:ext uri="{FF2B5EF4-FFF2-40B4-BE49-F238E27FC236}">
                <a16:creationId xmlns:a16="http://schemas.microsoft.com/office/drawing/2014/main" id="{BF073C87-9D03-4A69-99B0-D6C8A14226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5" y="2067287"/>
            <a:ext cx="4375858" cy="20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68717" y="-143952"/>
            <a:ext cx="1143080" cy="1333884"/>
            <a:chOff x="451413" y="5966"/>
            <a:chExt cx="1143080" cy="13338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  <p:pic>
          <p:nvPicPr>
            <p:cNvPr id="13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6" y="5966"/>
              <a:ext cx="6481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  <a:latin typeface="UTM Cookies" panose="02040603050506020204" pitchFamily="18" charset="0"/>
                </a:rPr>
                <a:t>?</a:t>
              </a:r>
              <a:endParaRPr lang="en-US" sz="240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1496332" y="457585"/>
            <a:ext cx="7094665" cy="1048001"/>
            <a:chOff x="2087465" y="388377"/>
            <a:chExt cx="9092280" cy="104800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911008" y="552377"/>
              <a:ext cx="8268737" cy="72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lvl="1"/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Buổi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trưa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hè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ở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cọ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thú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vị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87465" y="388377"/>
              <a:ext cx="1048001" cy="1048001"/>
              <a:chOff x="4425511" y="776081"/>
              <a:chExt cx="707923" cy="70792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425511" y="776081"/>
                <a:ext cx="707923" cy="70792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77098" y="829130"/>
                <a:ext cx="604748" cy="604748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FF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2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55EDEAC-E657-4933-B0DA-1CF9CF0A79D3}"/>
              </a:ext>
            </a:extLst>
          </p:cNvPr>
          <p:cNvSpPr txBox="1"/>
          <p:nvPr/>
        </p:nvSpPr>
        <p:spPr>
          <a:xfrm>
            <a:off x="-144524" y="1584119"/>
            <a:ext cx="94330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hè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kẽ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21" name="Picture 20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986484CD-C950-4A3C-BEA9-E197F9AD7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544" y="3212411"/>
            <a:ext cx="6988200" cy="206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" b="100000" l="1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6552" y="2524241"/>
            <a:ext cx="64865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68717" y="-143952"/>
            <a:ext cx="1143080" cy="1333884"/>
            <a:chOff x="451413" y="5966"/>
            <a:chExt cx="1143080" cy="13338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  <p:pic>
          <p:nvPicPr>
            <p:cNvPr id="10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6" y="5966"/>
              <a:ext cx="6481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  <a:latin typeface="UTM Cookies" panose="02040603050506020204" pitchFamily="18" charset="0"/>
                </a:rPr>
                <a:t>?</a:t>
              </a:r>
              <a:endParaRPr lang="en-US" sz="240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D85724-DC8D-4FC6-BE21-52234C4F3D98}"/>
              </a:ext>
            </a:extLst>
          </p:cNvPr>
          <p:cNvSpPr txBox="1"/>
          <p:nvPr/>
        </p:nvSpPr>
        <p:spPr>
          <a:xfrm>
            <a:off x="1689082" y="176729"/>
            <a:ext cx="718589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0000"/>
                </a:schemeClr>
              </a:gs>
              <a:gs pos="74000">
                <a:srgbClr val="66CCFF"/>
              </a:gs>
              <a:gs pos="83000">
                <a:srgbClr val="66C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rtlCol="0" anchor="ctr">
            <a:spAutoFit/>
          </a:bodyPr>
          <a:lstStyle/>
          <a:p>
            <a:pPr lvl="1" algn="ctr"/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vẻ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755A20-259D-44D9-8F3C-09675259C20E}"/>
              </a:ext>
            </a:extLst>
          </p:cNvPr>
          <p:cNvGrpSpPr/>
          <p:nvPr/>
        </p:nvGrpSpPr>
        <p:grpSpPr>
          <a:xfrm>
            <a:off x="1461052" y="284895"/>
            <a:ext cx="662676" cy="614663"/>
            <a:chOff x="4425511" y="776081"/>
            <a:chExt cx="707923" cy="70792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DCCC10-FE2E-42FE-B8C8-3C20504669E0}"/>
                </a:ext>
              </a:extLst>
            </p:cNvPr>
            <p:cNvSpPr/>
            <p:nvPr/>
          </p:nvSpPr>
          <p:spPr>
            <a:xfrm>
              <a:off x="4425511" y="776081"/>
              <a:ext cx="707923" cy="7079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8AFFF9-C03E-4597-8387-EA0AC6FAA082}"/>
                </a:ext>
              </a:extLst>
            </p:cNvPr>
            <p:cNvSpPr/>
            <p:nvPr/>
          </p:nvSpPr>
          <p:spPr>
            <a:xfrm>
              <a:off x="4477098" y="829130"/>
              <a:ext cx="604748" cy="604748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55EDEAC-E657-4933-B0DA-1CF9CF0A79D3}"/>
              </a:ext>
            </a:extLst>
          </p:cNvPr>
          <p:cNvSpPr txBox="1"/>
          <p:nvPr/>
        </p:nvSpPr>
        <p:spPr>
          <a:xfrm>
            <a:off x="3129748" y="1005777"/>
            <a:ext cx="482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cau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C7D5D-03DA-4330-B4E2-008C94F98C0B}"/>
              </a:ext>
            </a:extLst>
          </p:cNvPr>
          <p:cNvSpPr txBox="1"/>
          <p:nvPr/>
        </p:nvSpPr>
        <p:spPr>
          <a:xfrm>
            <a:off x="3129749" y="1323912"/>
            <a:ext cx="497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xòe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Giống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hệt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D85724-DC8D-4FC6-BE21-52234C4F3D98}"/>
              </a:ext>
            </a:extLst>
          </p:cNvPr>
          <p:cNvSpPr txBox="1"/>
          <p:nvPr/>
        </p:nvSpPr>
        <p:spPr>
          <a:xfrm>
            <a:off x="740257" y="2537810"/>
            <a:ext cx="843517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0000"/>
                </a:schemeClr>
              </a:gs>
              <a:gs pos="74000">
                <a:srgbClr val="66CCFF"/>
              </a:gs>
              <a:gs pos="83000">
                <a:srgbClr val="66C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2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EDEAC-E657-4933-B0DA-1CF9CF0A79D3}"/>
              </a:ext>
            </a:extLst>
          </p:cNvPr>
          <p:cNvSpPr txBox="1"/>
          <p:nvPr/>
        </p:nvSpPr>
        <p:spPr>
          <a:xfrm>
            <a:off x="1689082" y="2966432"/>
            <a:ext cx="7131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xòe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giống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168717" y="-143952"/>
            <a:ext cx="1143080" cy="1333884"/>
            <a:chOff x="451413" y="5966"/>
            <a:chExt cx="1143080" cy="13338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  <p:pic>
          <p:nvPicPr>
            <p:cNvPr id="17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6" y="5966"/>
              <a:ext cx="6481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  <a:latin typeface="UTM Cookies" panose="02040603050506020204" pitchFamily="18" charset="0"/>
                </a:rPr>
                <a:t>?</a:t>
              </a:r>
              <a:endParaRPr lang="en-US" sz="240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FC104D-8D7D-410C-8827-C9550B10800C}"/>
              </a:ext>
            </a:extLst>
          </p:cNvPr>
          <p:cNvGrpSpPr/>
          <p:nvPr/>
        </p:nvGrpSpPr>
        <p:grpSpPr>
          <a:xfrm>
            <a:off x="1240521" y="46852"/>
            <a:ext cx="7903479" cy="1048001"/>
            <a:chOff x="2036275" y="495363"/>
            <a:chExt cx="8229847" cy="10480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D85724-DC8D-4FC6-BE21-52234C4F3D98}"/>
                </a:ext>
              </a:extLst>
            </p:cNvPr>
            <p:cNvSpPr txBox="1"/>
            <p:nvPr/>
          </p:nvSpPr>
          <p:spPr>
            <a:xfrm>
              <a:off x="2560275" y="592702"/>
              <a:ext cx="7705847" cy="83099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20000"/>
                  </a:schemeClr>
                </a:gs>
                <a:gs pos="74000">
                  <a:srgbClr val="66CCFF"/>
                </a:gs>
                <a:gs pos="83000">
                  <a:srgbClr val="66CCFF"/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lvl="1"/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Vẻ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đẹp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cọ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tác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giả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cảm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bằng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giác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quan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F755A20-259D-44D9-8F3C-09675259C20E}"/>
                </a:ext>
              </a:extLst>
            </p:cNvPr>
            <p:cNvGrpSpPr/>
            <p:nvPr/>
          </p:nvGrpSpPr>
          <p:grpSpPr>
            <a:xfrm>
              <a:off x="2036275" y="495363"/>
              <a:ext cx="1048001" cy="1048001"/>
              <a:chOff x="4390932" y="848350"/>
              <a:chExt cx="707923" cy="70792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8DCCC10-FE2E-42FE-B8C8-3C20504669E0}"/>
                  </a:ext>
                </a:extLst>
              </p:cNvPr>
              <p:cNvSpPr/>
              <p:nvPr/>
            </p:nvSpPr>
            <p:spPr>
              <a:xfrm>
                <a:off x="4390932" y="848350"/>
                <a:ext cx="707923" cy="70792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F8AFFF9-C03E-4597-8387-EA0AC6FAA082}"/>
                  </a:ext>
                </a:extLst>
              </p:cNvPr>
              <p:cNvSpPr/>
              <p:nvPr/>
            </p:nvSpPr>
            <p:spPr>
              <a:xfrm>
                <a:off x="4441067" y="899938"/>
                <a:ext cx="604748" cy="604748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FF00"/>
                    </a:solidFill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4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5EDEAC-E657-4933-B0DA-1CF9CF0A79D3}"/>
              </a:ext>
            </a:extLst>
          </p:cNvPr>
          <p:cNvSpPr txBox="1"/>
          <p:nvPr/>
        </p:nvSpPr>
        <p:spPr>
          <a:xfrm>
            <a:off x="1311797" y="1571940"/>
            <a:ext cx="2880000" cy="720000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Thính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BC7D5D-03DA-4330-B4E2-008C94F98C0B}"/>
              </a:ext>
            </a:extLst>
          </p:cNvPr>
          <p:cNvSpPr txBox="1"/>
          <p:nvPr/>
        </p:nvSpPr>
        <p:spPr>
          <a:xfrm>
            <a:off x="5004048" y="1548050"/>
            <a:ext cx="2880000" cy="720000"/>
          </a:xfrm>
          <a:prstGeom prst="round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giác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6" name="Picture 2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38CD95C-DA24-444E-B372-21F19C050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1" y="2693695"/>
            <a:ext cx="3411122" cy="24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5EDEAC-E657-4933-B0DA-1CF9CF0A79D3}"/>
              </a:ext>
            </a:extLst>
          </p:cNvPr>
          <p:cNvSpPr txBox="1"/>
          <p:nvPr/>
        </p:nvSpPr>
        <p:spPr>
          <a:xfrm>
            <a:off x="793917" y="79231"/>
            <a:ext cx="3800295" cy="1055608"/>
          </a:xfrm>
          <a:prstGeom prst="round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endParaRPr lang="en-US" sz="2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143A78-B7E8-40C3-B545-E1355013982D}"/>
              </a:ext>
            </a:extLst>
          </p:cNvPr>
          <p:cNvGrpSpPr/>
          <p:nvPr/>
        </p:nvGrpSpPr>
        <p:grpSpPr>
          <a:xfrm>
            <a:off x="-108520" y="-155309"/>
            <a:ext cx="1143080" cy="1333884"/>
            <a:chOff x="451413" y="5966"/>
            <a:chExt cx="1143080" cy="133388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DCB636E-33C9-4E6A-9D68-A14AF0C497FF}"/>
                </a:ext>
              </a:extLst>
            </p:cNvPr>
            <p:cNvSpPr/>
            <p:nvPr/>
          </p:nvSpPr>
          <p:spPr>
            <a:xfrm>
              <a:off x="451413" y="196770"/>
              <a:ext cx="1143080" cy="1143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  <p:pic>
          <p:nvPicPr>
            <p:cNvPr id="10" name="Picture 2" descr="Clip art Line art Đồ họa mạng di động Nội dung miễn phí Hình ảnh - sách vẽ  sách giáo khoa png png tải về - Miễn phí trong suốt Dòng Nghệ">
              <a:extLst>
                <a:ext uri="{FF2B5EF4-FFF2-40B4-BE49-F238E27FC236}">
                  <a16:creationId xmlns:a16="http://schemas.microsoft.com/office/drawing/2014/main" id="{3747E5BF-F6DA-4037-9FD6-EB7779CE2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4667" r="95667">
                          <a14:foregroundMark x1="14222" y1="28222" x2="29000" y2="63778"/>
                          <a14:foregroundMark x1="9667" y1="39444" x2="4667" y2="42333"/>
                          <a14:foregroundMark x1="66889" y1="78667" x2="87000" y2="64889"/>
                          <a14:foregroundMark x1="87000" y1="64889" x2="88333" y2="63000"/>
                          <a14:foregroundMark x1="92778" y1="67667" x2="95667" y2="7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9086" flipH="1">
              <a:off x="563208" y="480467"/>
              <a:ext cx="848214" cy="76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31B853-2819-4971-973F-CD8E1C159947}"/>
                </a:ext>
              </a:extLst>
            </p:cNvPr>
            <p:cNvSpPr txBox="1"/>
            <p:nvPr/>
          </p:nvSpPr>
          <p:spPr>
            <a:xfrm rot="195696">
              <a:off x="687286" y="5966"/>
              <a:ext cx="6481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?</a:t>
              </a:r>
              <a:endParaRPr lang="en-US" sz="2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45163969-32EC-44FB-B287-8BF346CB5B07}"/>
              </a:ext>
            </a:extLst>
          </p:cNvPr>
          <p:cNvSpPr/>
          <p:nvPr/>
        </p:nvSpPr>
        <p:spPr>
          <a:xfrm>
            <a:off x="4750541" y="0"/>
            <a:ext cx="3644009" cy="5267077"/>
          </a:xfrm>
          <a:prstGeom prst="roundRect">
            <a:avLst>
              <a:gd name="adj" fmla="val 0"/>
            </a:avLst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có ai lắng nghe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Tiếng mưa trong rừng cọ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tiếng thác dội về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Như ào ào trận gió.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lên rừng cọ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Giữa một buổi trưa hè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Gối đầu lên thảm cỏ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Nhìn trời xanh lá che.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Đã ai biết gió ấm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Thổi đến tự khi nào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Từ khi rừng cọ nở</a:t>
            </a:r>
            <a:b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</a:br>
            <a:r>
              <a:rPr lang="vi-VN" sz="2400" b="1" dirty="0">
                <a:solidFill>
                  <a:srgbClr val="00206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Hoa vàng như hoa cau.</a:t>
            </a:r>
            <a:endParaRPr lang="en-US" sz="2400" b="1" dirty="0">
              <a:solidFill>
                <a:srgbClr val="00206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9" b="100000" l="485" r="98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80" y="2526280"/>
            <a:ext cx="2830340" cy="366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275" l="6957" r="91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9" y="3406500"/>
            <a:ext cx="32861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461</Words>
  <Application>Microsoft Office PowerPoint</Application>
  <PresentationFormat>On-screen Show (16:9)</PresentationFormat>
  <Paragraphs>49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AvantGarde</vt:lpstr>
      <vt:lpstr>Calibri</vt:lpstr>
      <vt:lpstr>HP-087</vt:lpstr>
      <vt:lpstr>Impact</vt:lpstr>
      <vt:lpstr>Times New Roman</vt:lpstr>
      <vt:lpstr>UTM Avo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Luong Yen</cp:lastModifiedBy>
  <cp:revision>85</cp:revision>
  <dcterms:created xsi:type="dcterms:W3CDTF">2015-02-26T08:23:36Z</dcterms:created>
  <dcterms:modified xsi:type="dcterms:W3CDTF">2026-01-23T15:24:00Z</dcterms:modified>
</cp:coreProperties>
</file>