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84" r:id="rId1"/>
    <p:sldMasterId id="2147483998" r:id="rId2"/>
    <p:sldMasterId id="2147484016" r:id="rId3"/>
    <p:sldMasterId id="2147484034" r:id="rId4"/>
    <p:sldMasterId id="2147484052" r:id="rId5"/>
  </p:sldMasterIdLst>
  <p:notesMasterIdLst>
    <p:notesMasterId r:id="rId19"/>
  </p:notesMasterIdLst>
  <p:handoutMasterIdLst>
    <p:handoutMasterId r:id="rId20"/>
  </p:handoutMasterIdLst>
  <p:sldIdLst>
    <p:sldId id="4492" r:id="rId6"/>
    <p:sldId id="3240" r:id="rId7"/>
    <p:sldId id="3255" r:id="rId8"/>
    <p:sldId id="3250" r:id="rId9"/>
    <p:sldId id="3284" r:id="rId10"/>
    <p:sldId id="3287" r:id="rId11"/>
    <p:sldId id="3285" r:id="rId12"/>
    <p:sldId id="3288" r:id="rId13"/>
    <p:sldId id="3290" r:id="rId14"/>
    <p:sldId id="3289" r:id="rId15"/>
    <p:sldId id="3262" r:id="rId16"/>
    <p:sldId id="3291" r:id="rId17"/>
    <p:sldId id="3292" r:id="rId18"/>
  </p:sldIdLst>
  <p:sldSz cx="12858750" cy="7232650"/>
  <p:notesSz cx="6858000" cy="9144000"/>
  <p:custDataLst>
    <p:tags r:id="rId2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079" indent="-18236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1327" indent="-36790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3579" indent="-5534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5829" indent="-7389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3556" algn="l" defTabSz="913422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0264" algn="l" defTabSz="913422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196978" algn="l" defTabSz="913422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3688" algn="l" defTabSz="913422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  <p15:guide id="9" pos="3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FF7C80"/>
    <a:srgbClr val="F17475"/>
    <a:srgbClr val="FE67BE"/>
    <a:srgbClr val="33CCFF"/>
    <a:srgbClr val="0A1A3B"/>
    <a:srgbClr val="BD8769"/>
    <a:srgbClr val="F16904"/>
    <a:srgbClr val="223D5E"/>
    <a:srgbClr val="EC2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66" autoAdjust="0"/>
    <p:restoredTop sz="92986" autoAdjust="0"/>
  </p:normalViewPr>
  <p:slideViewPr>
    <p:cSldViewPr>
      <p:cViewPr varScale="1">
        <p:scale>
          <a:sx n="73" d="100"/>
          <a:sy n="73" d="100"/>
        </p:scale>
        <p:origin x="720" y="60"/>
      </p:cViewPr>
      <p:guideLst>
        <p:guide orient="horz" pos="328"/>
        <p:guide pos="4050"/>
        <p:guide orient="horz" pos="4183"/>
        <p:guide pos="7588"/>
        <p:guide pos="376"/>
        <p:guide pos="1350"/>
        <p:guide pos="377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2026/2/3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127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1837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6854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525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3048" algn="l" defTabSz="9132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9662" algn="l" defTabSz="9132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6270" algn="l" defTabSz="9132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2877" algn="l" defTabSz="9132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F112D-69B8-4361-9789-07A7120876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6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450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778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778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f72f9837c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f72f9837c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3224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69" rIns="91342" bIns="45669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775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42946" y="6703596"/>
            <a:ext cx="3000375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fld id="{603395C6-8E53-46E5-AC3C-60082576D5D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393406" y="6703596"/>
            <a:ext cx="4071938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467221" y="328296"/>
            <a:ext cx="3000375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0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42946" y="6703596"/>
            <a:ext cx="3000375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fld id="{233ABE5B-D107-4870-84B0-07085A150AC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93406" y="6703596"/>
            <a:ext cx="4071938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467221" y="328296"/>
            <a:ext cx="3000375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8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42946" y="6703596"/>
            <a:ext cx="3000375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fld id="{09F8459F-9C12-43E6-BEBC-D62F03F1A77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93406" y="6703596"/>
            <a:ext cx="4071938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467221" y="328296"/>
            <a:ext cx="3000375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19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2946" y="6703596"/>
            <a:ext cx="3000375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fld id="{92A175CD-49EE-4D6F-98ED-BCF7E28E17C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406" y="6703596"/>
            <a:ext cx="4071938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467221" y="328296"/>
            <a:ext cx="3000375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75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2946" y="6703596"/>
            <a:ext cx="3000375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fld id="{94062118-105C-45D5-A1E0-F6B5E5B344D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406" y="6703596"/>
            <a:ext cx="4071938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467221" y="328296"/>
            <a:ext cx="3000375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4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8876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0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7395-449C-AE2B-3C04-FE03097F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500" y="759333"/>
            <a:ext cx="10833750" cy="8053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82B7F-F5AF-D015-52DF-D118B11A8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500" y="2355902"/>
            <a:ext cx="10833750" cy="41172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FBA66-602B-E153-AD89-41408370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F80F3-BA66-C2BC-7609-64F42073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A8CC1-07B6-2A97-1A62-9BBB92F6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6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408" y="2246814"/>
            <a:ext cx="10929938" cy="1550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8822" y="4098502"/>
            <a:ext cx="9001125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2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4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6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8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0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2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94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36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2/3/2026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658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2/3/2026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52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23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" y="0"/>
            <a:ext cx="12858045" cy="7232650"/>
          </a:xfrm>
          <a:prstGeom prst="rect">
            <a:avLst/>
          </a:prstGeom>
        </p:spPr>
      </p:pic>
      <p:pic>
        <p:nvPicPr>
          <p:cNvPr id="3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360" y="3472309"/>
            <a:ext cx="12858045" cy="376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3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755" y="4647658"/>
            <a:ext cx="10929938" cy="1436485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755" y="3065507"/>
            <a:ext cx="10929938" cy="158214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205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410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2615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82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102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523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943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364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37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45" y="1687629"/>
            <a:ext cx="5679281" cy="477321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6532" y="1687629"/>
            <a:ext cx="5679281" cy="477321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00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9" y="1618986"/>
            <a:ext cx="5681514" cy="67471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2053" indent="0">
              <a:buNone/>
              <a:defRPr sz="2800" b="1"/>
            </a:lvl2pPr>
            <a:lvl3pPr marL="1284104" indent="0">
              <a:buNone/>
              <a:defRPr sz="2500" b="1"/>
            </a:lvl3pPr>
            <a:lvl4pPr marL="1926156" indent="0">
              <a:buNone/>
              <a:defRPr sz="2300" b="1"/>
            </a:lvl4pPr>
            <a:lvl5pPr marL="2568207" indent="0">
              <a:buNone/>
              <a:defRPr sz="2300" b="1"/>
            </a:lvl5pPr>
            <a:lvl6pPr marL="3210260" indent="0">
              <a:buNone/>
              <a:defRPr sz="2300" b="1"/>
            </a:lvl6pPr>
            <a:lvl7pPr marL="3852312" indent="0">
              <a:buNone/>
              <a:defRPr sz="2300" b="1"/>
            </a:lvl7pPr>
            <a:lvl8pPr marL="4494366" indent="0">
              <a:buNone/>
              <a:defRPr sz="2300" b="1"/>
            </a:lvl8pPr>
            <a:lvl9pPr marL="5136418" indent="0">
              <a:buNone/>
              <a:defRPr sz="2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39" y="2293691"/>
            <a:ext cx="5681514" cy="4167145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2073" y="1618986"/>
            <a:ext cx="5683746" cy="67471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2053" indent="0">
              <a:buNone/>
              <a:defRPr sz="2800" b="1"/>
            </a:lvl2pPr>
            <a:lvl3pPr marL="1284104" indent="0">
              <a:buNone/>
              <a:defRPr sz="2500" b="1"/>
            </a:lvl3pPr>
            <a:lvl4pPr marL="1926156" indent="0">
              <a:buNone/>
              <a:defRPr sz="2300" b="1"/>
            </a:lvl4pPr>
            <a:lvl5pPr marL="2568207" indent="0">
              <a:buNone/>
              <a:defRPr sz="2300" b="1"/>
            </a:lvl5pPr>
            <a:lvl6pPr marL="3210260" indent="0">
              <a:buNone/>
              <a:defRPr sz="2300" b="1"/>
            </a:lvl6pPr>
            <a:lvl7pPr marL="3852312" indent="0">
              <a:buNone/>
              <a:defRPr sz="2300" b="1"/>
            </a:lvl7pPr>
            <a:lvl8pPr marL="4494366" indent="0">
              <a:buNone/>
              <a:defRPr sz="2300" b="1"/>
            </a:lvl8pPr>
            <a:lvl9pPr marL="5136418" indent="0">
              <a:buNone/>
              <a:defRPr sz="2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2073" y="2293691"/>
            <a:ext cx="5683746" cy="4167145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025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2/3/2026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15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201966" y="1087595"/>
            <a:ext cx="10454837" cy="4523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4" tIns="48152" rIns="96304" bIns="48152" rtlCol="0" anchor="ctr"/>
          <a:lstStyle/>
          <a:p>
            <a:pPr algn="ctr" defTabSz="963103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>
              <a:solidFill>
                <a:srgbClr val="FFFFFF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222717" y="6804364"/>
            <a:ext cx="413320" cy="2321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4" tIns="48152" rIns="96304" bIns="48152" rtlCol="0" anchor="ctr"/>
          <a:lstStyle/>
          <a:p>
            <a:pPr algn="ctr" defTabSz="963103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>
              <a:solidFill>
                <a:srgbClr val="FFFFFF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929197" y="6745654"/>
            <a:ext cx="3000375" cy="385072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947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81115"/>
      </p:ext>
    </p:extLst>
  </p:cSld>
  <p:clrMapOvr>
    <a:masterClrMapping/>
  </p:clrMapOvr>
  <p:transition spd="slow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41" y="287976"/>
            <a:ext cx="4230440" cy="12255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7424" y="287980"/>
            <a:ext cx="7188399" cy="6172866"/>
          </a:xfrm>
        </p:spPr>
        <p:txBody>
          <a:bodyPr/>
          <a:lstStyle>
            <a:lvl1pPr>
              <a:defRPr sz="45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41" y="1513509"/>
            <a:ext cx="4230440" cy="4947334"/>
          </a:xfrm>
        </p:spPr>
        <p:txBody>
          <a:bodyPr/>
          <a:lstStyle>
            <a:lvl1pPr marL="0" indent="0">
              <a:buNone/>
              <a:defRPr sz="2000"/>
            </a:lvl1pPr>
            <a:lvl2pPr marL="642053" indent="0">
              <a:buNone/>
              <a:defRPr sz="1700"/>
            </a:lvl2pPr>
            <a:lvl3pPr marL="1284104" indent="0">
              <a:buNone/>
              <a:defRPr sz="1500"/>
            </a:lvl3pPr>
            <a:lvl4pPr marL="1926156" indent="0">
              <a:buNone/>
              <a:defRPr sz="1300"/>
            </a:lvl4pPr>
            <a:lvl5pPr marL="2568207" indent="0">
              <a:buNone/>
              <a:defRPr sz="1300"/>
            </a:lvl5pPr>
            <a:lvl6pPr marL="3210260" indent="0">
              <a:buNone/>
              <a:defRPr sz="1300"/>
            </a:lvl6pPr>
            <a:lvl7pPr marL="3852312" indent="0">
              <a:buNone/>
              <a:defRPr sz="1300"/>
            </a:lvl7pPr>
            <a:lvl8pPr marL="4494366" indent="0">
              <a:buNone/>
              <a:defRPr sz="1300"/>
            </a:lvl8pPr>
            <a:lvl9pPr marL="5136418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799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405" y="5062866"/>
            <a:ext cx="7715250" cy="5977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20405" y="646253"/>
            <a:ext cx="7715250" cy="4339590"/>
          </a:xfrm>
        </p:spPr>
        <p:txBody>
          <a:bodyPr/>
          <a:lstStyle>
            <a:lvl1pPr marL="0" indent="0">
              <a:buNone/>
              <a:defRPr sz="4500"/>
            </a:lvl1pPr>
            <a:lvl2pPr marL="642053" indent="0">
              <a:buNone/>
              <a:defRPr sz="4000"/>
            </a:lvl2pPr>
            <a:lvl3pPr marL="1284104" indent="0">
              <a:buNone/>
              <a:defRPr sz="3400"/>
            </a:lvl3pPr>
            <a:lvl4pPr marL="1926156" indent="0">
              <a:buNone/>
              <a:defRPr sz="2800"/>
            </a:lvl4pPr>
            <a:lvl5pPr marL="2568207" indent="0">
              <a:buNone/>
              <a:defRPr sz="2800"/>
            </a:lvl5pPr>
            <a:lvl6pPr marL="3210260" indent="0">
              <a:buNone/>
              <a:defRPr sz="2800"/>
            </a:lvl6pPr>
            <a:lvl7pPr marL="3852312" indent="0">
              <a:buNone/>
              <a:defRPr sz="2800"/>
            </a:lvl7pPr>
            <a:lvl8pPr marL="4494366" indent="0">
              <a:buNone/>
              <a:defRPr sz="2800"/>
            </a:lvl8pPr>
            <a:lvl9pPr marL="5136418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0405" y="5660566"/>
            <a:ext cx="7715250" cy="848832"/>
          </a:xfrm>
        </p:spPr>
        <p:txBody>
          <a:bodyPr/>
          <a:lstStyle>
            <a:lvl1pPr marL="0" indent="0">
              <a:buNone/>
              <a:defRPr sz="2000"/>
            </a:lvl1pPr>
            <a:lvl2pPr marL="642053" indent="0">
              <a:buNone/>
              <a:defRPr sz="1700"/>
            </a:lvl2pPr>
            <a:lvl3pPr marL="1284104" indent="0">
              <a:buNone/>
              <a:defRPr sz="1500"/>
            </a:lvl3pPr>
            <a:lvl4pPr marL="1926156" indent="0">
              <a:buNone/>
              <a:defRPr sz="1300"/>
            </a:lvl4pPr>
            <a:lvl5pPr marL="2568207" indent="0">
              <a:buNone/>
              <a:defRPr sz="1300"/>
            </a:lvl5pPr>
            <a:lvl6pPr marL="3210260" indent="0">
              <a:buNone/>
              <a:defRPr sz="1300"/>
            </a:lvl6pPr>
            <a:lvl7pPr marL="3852312" indent="0">
              <a:buNone/>
              <a:defRPr sz="1300"/>
            </a:lvl7pPr>
            <a:lvl8pPr marL="4494366" indent="0">
              <a:buNone/>
              <a:defRPr sz="1300"/>
            </a:lvl8pPr>
            <a:lvl9pPr marL="5136418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0663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3311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22601" y="289648"/>
            <a:ext cx="2893219" cy="61711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2939" y="289648"/>
            <a:ext cx="8465344" cy="617119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19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4048375"/>
            <a:ext cx="12858750" cy="3238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42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1633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304967"/>
      </p:ext>
    </p:extLst>
  </p:cSld>
  <p:clrMapOvr>
    <a:masterClrMapping/>
  </p:clrMapOvr>
  <p:transition spd="slow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325031" y="4166273"/>
            <a:ext cx="2081810" cy="2130443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86522" y="1667739"/>
            <a:ext cx="468571" cy="420296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 dirty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1138671" y="5313905"/>
            <a:ext cx="307310" cy="296746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 dirty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1368013" y="753913"/>
            <a:ext cx="175790" cy="177784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663271" y="3794321"/>
            <a:ext cx="125640" cy="85636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6313" tIns="96313" rIns="96313" bIns="96313" anchor="ctr" anchorCtr="0">
            <a:noAutofit/>
          </a:bodyPr>
          <a:lstStyle/>
          <a:p>
            <a:pPr defTabSz="963296" fontAlgn="auto">
              <a:spcBef>
                <a:spcPts val="0"/>
              </a:spcBef>
              <a:spcAft>
                <a:spcPts val="0"/>
              </a:spcAft>
            </a:pPr>
            <a:endParaRPr sz="1900">
              <a:solidFill>
                <a:srgbClr val="000000"/>
              </a:solidFill>
              <a:latin typeface="Calibri"/>
              <a:ea typeface="+mn-ea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10385247" y="4100958"/>
            <a:ext cx="91758" cy="65308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6313" tIns="96313" rIns="96313" bIns="96313" anchor="ctr" anchorCtr="0">
            <a:noAutofit/>
          </a:bodyPr>
          <a:lstStyle/>
          <a:p>
            <a:pPr defTabSz="963296" fontAlgn="auto">
              <a:spcBef>
                <a:spcPts val="0"/>
              </a:spcBef>
              <a:spcAft>
                <a:spcPts val="0"/>
              </a:spcAft>
            </a:pPr>
            <a:endParaRPr sz="1900">
              <a:solidFill>
                <a:srgbClr val="000000"/>
              </a:solidFill>
              <a:latin typeface="Calibri"/>
              <a:ea typeface="+mn-ea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344513" y="5844225"/>
            <a:ext cx="175790" cy="177784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71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11" y="19405"/>
            <a:ext cx="12858750" cy="719384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1046464" y="5755156"/>
            <a:ext cx="11353807" cy="1043667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8098" tIns="128098" rIns="128098" bIns="128098" anchor="ctr" anchorCtr="0">
            <a:noAutofit/>
          </a:bodyPr>
          <a:lstStyle/>
          <a:p>
            <a:pPr defTabSz="963296" fontAlgn="auto">
              <a:spcBef>
                <a:spcPts val="0"/>
              </a:spcBef>
              <a:spcAft>
                <a:spcPts val="0"/>
              </a:spcAft>
            </a:pPr>
            <a:endParaRPr sz="2600">
              <a:solidFill>
                <a:srgbClr val="000000"/>
              </a:solidFill>
              <a:latin typeface="Calibri"/>
              <a:ea typeface="+mn-ea"/>
            </a:endParaRPr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588152" y="305115"/>
            <a:ext cx="11832083" cy="6351420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26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26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52751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815233"/>
      </p:ext>
    </p:extLst>
  </p:cSld>
  <p:clrMapOvr>
    <a:masterClrMapping/>
  </p:clrMapOvr>
  <p:transition spd="slow" advTm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408" y="2246814"/>
            <a:ext cx="10929938" cy="1550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8822" y="4098502"/>
            <a:ext cx="9001125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2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6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8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94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37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2/3/2026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845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2/3/2026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5825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755" y="4647657"/>
            <a:ext cx="10929938" cy="1436485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755" y="3065507"/>
            <a:ext cx="10929938" cy="158214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213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427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264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8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1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5282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949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3710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653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45" y="1687628"/>
            <a:ext cx="5679281" cy="477321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6532" y="1687628"/>
            <a:ext cx="5679281" cy="477321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815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9" y="1618985"/>
            <a:ext cx="5681514" cy="67471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2139" indent="0">
              <a:buNone/>
              <a:defRPr sz="2800" b="1"/>
            </a:lvl2pPr>
            <a:lvl3pPr marL="1284276" indent="0">
              <a:buNone/>
              <a:defRPr sz="2500" b="1"/>
            </a:lvl3pPr>
            <a:lvl4pPr marL="1926414" indent="0">
              <a:buNone/>
              <a:defRPr sz="2300" b="1"/>
            </a:lvl4pPr>
            <a:lvl5pPr marL="2568551" indent="0">
              <a:buNone/>
              <a:defRPr sz="2300" b="1"/>
            </a:lvl5pPr>
            <a:lvl6pPr marL="3210690" indent="0">
              <a:buNone/>
              <a:defRPr sz="2300" b="1"/>
            </a:lvl6pPr>
            <a:lvl7pPr marL="3852828" indent="0">
              <a:buNone/>
              <a:defRPr sz="2300" b="1"/>
            </a:lvl7pPr>
            <a:lvl8pPr marL="4494967" indent="0">
              <a:buNone/>
              <a:defRPr sz="2300" b="1"/>
            </a:lvl8pPr>
            <a:lvl9pPr marL="5137105" indent="0">
              <a:buNone/>
              <a:defRPr sz="2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39" y="2293691"/>
            <a:ext cx="5681514" cy="4167145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2073" y="1618985"/>
            <a:ext cx="5683746" cy="67471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2139" indent="0">
              <a:buNone/>
              <a:defRPr sz="2800" b="1"/>
            </a:lvl2pPr>
            <a:lvl3pPr marL="1284276" indent="0">
              <a:buNone/>
              <a:defRPr sz="2500" b="1"/>
            </a:lvl3pPr>
            <a:lvl4pPr marL="1926414" indent="0">
              <a:buNone/>
              <a:defRPr sz="2300" b="1"/>
            </a:lvl4pPr>
            <a:lvl5pPr marL="2568551" indent="0">
              <a:buNone/>
              <a:defRPr sz="2300" b="1"/>
            </a:lvl5pPr>
            <a:lvl6pPr marL="3210690" indent="0">
              <a:buNone/>
              <a:defRPr sz="2300" b="1"/>
            </a:lvl6pPr>
            <a:lvl7pPr marL="3852828" indent="0">
              <a:buNone/>
              <a:defRPr sz="2300" b="1"/>
            </a:lvl7pPr>
            <a:lvl8pPr marL="4494967" indent="0">
              <a:buNone/>
              <a:defRPr sz="2300" b="1"/>
            </a:lvl8pPr>
            <a:lvl9pPr marL="5137105" indent="0">
              <a:buNone/>
              <a:defRPr sz="2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2073" y="2293691"/>
            <a:ext cx="5683746" cy="4167145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1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2/3/2026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124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201965" y="1087595"/>
            <a:ext cx="10454837" cy="4523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17" tIns="48158" rIns="96317" bIns="48158" rtlCol="0" anchor="ctr"/>
          <a:lstStyle/>
          <a:p>
            <a:pPr algn="ctr" defTabSz="96323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>
              <a:solidFill>
                <a:srgbClr val="FFFFFF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222717" y="6804364"/>
            <a:ext cx="413320" cy="2321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17" tIns="48158" rIns="96317" bIns="48158" rtlCol="0" anchor="ctr"/>
          <a:lstStyle/>
          <a:p>
            <a:pPr algn="ctr" defTabSz="96323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>
              <a:solidFill>
                <a:srgbClr val="FFFFFF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929196" y="6745654"/>
            <a:ext cx="3000375" cy="385072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42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278069"/>
      </p:ext>
    </p:extLst>
  </p:cSld>
  <p:clrMapOvr>
    <a:masterClrMapping/>
  </p:clrMapOvr>
  <p:transition spd="slow" advTm="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41" y="287975"/>
            <a:ext cx="4230440" cy="12255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7423" y="287979"/>
            <a:ext cx="7188399" cy="6172866"/>
          </a:xfrm>
        </p:spPr>
        <p:txBody>
          <a:bodyPr/>
          <a:lstStyle>
            <a:lvl1pPr>
              <a:defRPr sz="45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41" y="1513509"/>
            <a:ext cx="4230440" cy="4947334"/>
          </a:xfrm>
        </p:spPr>
        <p:txBody>
          <a:bodyPr/>
          <a:lstStyle>
            <a:lvl1pPr marL="0" indent="0">
              <a:buNone/>
              <a:defRPr sz="2000"/>
            </a:lvl1pPr>
            <a:lvl2pPr marL="642139" indent="0">
              <a:buNone/>
              <a:defRPr sz="1700"/>
            </a:lvl2pPr>
            <a:lvl3pPr marL="1284276" indent="0">
              <a:buNone/>
              <a:defRPr sz="1500"/>
            </a:lvl3pPr>
            <a:lvl4pPr marL="1926414" indent="0">
              <a:buNone/>
              <a:defRPr sz="1300"/>
            </a:lvl4pPr>
            <a:lvl5pPr marL="2568551" indent="0">
              <a:buNone/>
              <a:defRPr sz="1300"/>
            </a:lvl5pPr>
            <a:lvl6pPr marL="3210690" indent="0">
              <a:buNone/>
              <a:defRPr sz="1300"/>
            </a:lvl6pPr>
            <a:lvl7pPr marL="3852828" indent="0">
              <a:buNone/>
              <a:defRPr sz="1300"/>
            </a:lvl7pPr>
            <a:lvl8pPr marL="4494967" indent="0">
              <a:buNone/>
              <a:defRPr sz="1300"/>
            </a:lvl8pPr>
            <a:lvl9pPr marL="5137105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846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405" y="5062865"/>
            <a:ext cx="7715250" cy="5977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20405" y="646253"/>
            <a:ext cx="7715250" cy="4339590"/>
          </a:xfrm>
        </p:spPr>
        <p:txBody>
          <a:bodyPr/>
          <a:lstStyle>
            <a:lvl1pPr marL="0" indent="0">
              <a:buNone/>
              <a:defRPr sz="4500"/>
            </a:lvl1pPr>
            <a:lvl2pPr marL="642139" indent="0">
              <a:buNone/>
              <a:defRPr sz="4000"/>
            </a:lvl2pPr>
            <a:lvl3pPr marL="1284276" indent="0">
              <a:buNone/>
              <a:defRPr sz="3400"/>
            </a:lvl3pPr>
            <a:lvl4pPr marL="1926414" indent="0">
              <a:buNone/>
              <a:defRPr sz="2800"/>
            </a:lvl4pPr>
            <a:lvl5pPr marL="2568551" indent="0">
              <a:buNone/>
              <a:defRPr sz="2800"/>
            </a:lvl5pPr>
            <a:lvl6pPr marL="3210690" indent="0">
              <a:buNone/>
              <a:defRPr sz="2800"/>
            </a:lvl6pPr>
            <a:lvl7pPr marL="3852828" indent="0">
              <a:buNone/>
              <a:defRPr sz="2800"/>
            </a:lvl7pPr>
            <a:lvl8pPr marL="4494967" indent="0">
              <a:buNone/>
              <a:defRPr sz="2800"/>
            </a:lvl8pPr>
            <a:lvl9pPr marL="5137105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0405" y="5660565"/>
            <a:ext cx="7715250" cy="848832"/>
          </a:xfrm>
        </p:spPr>
        <p:txBody>
          <a:bodyPr/>
          <a:lstStyle>
            <a:lvl1pPr marL="0" indent="0">
              <a:buNone/>
              <a:defRPr sz="2000"/>
            </a:lvl1pPr>
            <a:lvl2pPr marL="642139" indent="0">
              <a:buNone/>
              <a:defRPr sz="1700"/>
            </a:lvl2pPr>
            <a:lvl3pPr marL="1284276" indent="0">
              <a:buNone/>
              <a:defRPr sz="1500"/>
            </a:lvl3pPr>
            <a:lvl4pPr marL="1926414" indent="0">
              <a:buNone/>
              <a:defRPr sz="1300"/>
            </a:lvl4pPr>
            <a:lvl5pPr marL="2568551" indent="0">
              <a:buNone/>
              <a:defRPr sz="1300"/>
            </a:lvl5pPr>
            <a:lvl6pPr marL="3210690" indent="0">
              <a:buNone/>
              <a:defRPr sz="1300"/>
            </a:lvl6pPr>
            <a:lvl7pPr marL="3852828" indent="0">
              <a:buNone/>
              <a:defRPr sz="1300"/>
            </a:lvl7pPr>
            <a:lvl8pPr marL="4494967" indent="0">
              <a:buNone/>
              <a:defRPr sz="1300"/>
            </a:lvl8pPr>
            <a:lvl9pPr marL="5137105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6492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913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22601" y="289648"/>
            <a:ext cx="2893219" cy="61711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2939" y="289648"/>
            <a:ext cx="8465344" cy="617119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5948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612051"/>
      </p:ext>
    </p:extLst>
  </p:cSld>
  <p:clrMapOvr>
    <a:masterClrMapping/>
  </p:clrMapOvr>
  <p:transition spd="slow" advTm="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325031" y="4166273"/>
            <a:ext cx="2081810" cy="2130443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86521" y="1667739"/>
            <a:ext cx="468571" cy="420296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 dirty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1138671" y="5313905"/>
            <a:ext cx="307310" cy="296746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 dirty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1368013" y="753913"/>
            <a:ext cx="175790" cy="177784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663270" y="3794321"/>
            <a:ext cx="125640" cy="85636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6326" tIns="96326" rIns="96326" bIns="96326" anchor="ctr" anchorCtr="0">
            <a:noAutofit/>
          </a:bodyPr>
          <a:lstStyle/>
          <a:p>
            <a:pPr defTabSz="963425" fontAlgn="auto">
              <a:spcBef>
                <a:spcPts val="0"/>
              </a:spcBef>
              <a:spcAft>
                <a:spcPts val="0"/>
              </a:spcAft>
            </a:pPr>
            <a:endParaRPr sz="1900">
              <a:solidFill>
                <a:srgbClr val="000000"/>
              </a:solidFill>
              <a:latin typeface="Calibri"/>
              <a:ea typeface="+mn-ea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10385247" y="4100958"/>
            <a:ext cx="91758" cy="65308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6326" tIns="96326" rIns="96326" bIns="96326" anchor="ctr" anchorCtr="0">
            <a:noAutofit/>
          </a:bodyPr>
          <a:lstStyle/>
          <a:p>
            <a:pPr defTabSz="963425" fontAlgn="auto">
              <a:spcBef>
                <a:spcPts val="0"/>
              </a:spcBef>
              <a:spcAft>
                <a:spcPts val="0"/>
              </a:spcAft>
            </a:pPr>
            <a:endParaRPr sz="1900">
              <a:solidFill>
                <a:srgbClr val="000000"/>
              </a:solidFill>
              <a:latin typeface="Calibri"/>
              <a:ea typeface="+mn-ea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344513" y="5844225"/>
            <a:ext cx="175790" cy="177784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120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763964"/>
      </p:ext>
    </p:extLst>
  </p:cSld>
  <p:clrMapOvr>
    <a:masterClrMapping/>
  </p:clrMapOvr>
  <p:transition spd="slow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2946" y="6703596"/>
            <a:ext cx="3000375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fld id="{44E5CC29-D4C1-43AF-92DE-EAC9F1236EA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406" y="6703596"/>
            <a:ext cx="4071938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0070" y="173632"/>
            <a:ext cx="1058168" cy="70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9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408" y="2246814"/>
            <a:ext cx="10929938" cy="1550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8819" y="4098502"/>
            <a:ext cx="9001125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4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9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1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4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96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39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2/3/2026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757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2/3/2026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611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755" y="4647654"/>
            <a:ext cx="10929938" cy="1436485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755" y="3065507"/>
            <a:ext cx="10929938" cy="158214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239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479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271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95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119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543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967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39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166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44" y="1687625"/>
            <a:ext cx="5679281" cy="477321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6532" y="1687625"/>
            <a:ext cx="5679281" cy="477321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556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9" y="1618981"/>
            <a:ext cx="5681514" cy="67471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2396" indent="0">
              <a:buNone/>
              <a:defRPr sz="2800" b="1"/>
            </a:lvl2pPr>
            <a:lvl3pPr marL="1284792" indent="0">
              <a:buNone/>
              <a:defRPr sz="2500" b="1"/>
            </a:lvl3pPr>
            <a:lvl4pPr marL="1927187" indent="0">
              <a:buNone/>
              <a:defRPr sz="2300" b="1"/>
            </a:lvl4pPr>
            <a:lvl5pPr marL="2569582" indent="0">
              <a:buNone/>
              <a:defRPr sz="2300" b="1"/>
            </a:lvl5pPr>
            <a:lvl6pPr marL="3211978" indent="0">
              <a:buNone/>
              <a:defRPr sz="2300" b="1"/>
            </a:lvl6pPr>
            <a:lvl7pPr marL="3854374" indent="0">
              <a:buNone/>
              <a:defRPr sz="2300" b="1"/>
            </a:lvl7pPr>
            <a:lvl8pPr marL="4496770" indent="0">
              <a:buNone/>
              <a:defRPr sz="2300" b="1"/>
            </a:lvl8pPr>
            <a:lvl9pPr marL="5139167" indent="0">
              <a:buNone/>
              <a:defRPr sz="2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39" y="2293691"/>
            <a:ext cx="5681514" cy="4167145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2073" y="1618981"/>
            <a:ext cx="5683746" cy="67471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2396" indent="0">
              <a:buNone/>
              <a:defRPr sz="2800" b="1"/>
            </a:lvl2pPr>
            <a:lvl3pPr marL="1284792" indent="0">
              <a:buNone/>
              <a:defRPr sz="2500" b="1"/>
            </a:lvl3pPr>
            <a:lvl4pPr marL="1927187" indent="0">
              <a:buNone/>
              <a:defRPr sz="2300" b="1"/>
            </a:lvl4pPr>
            <a:lvl5pPr marL="2569582" indent="0">
              <a:buNone/>
              <a:defRPr sz="2300" b="1"/>
            </a:lvl5pPr>
            <a:lvl6pPr marL="3211978" indent="0">
              <a:buNone/>
              <a:defRPr sz="2300" b="1"/>
            </a:lvl6pPr>
            <a:lvl7pPr marL="3854374" indent="0">
              <a:buNone/>
              <a:defRPr sz="2300" b="1"/>
            </a:lvl7pPr>
            <a:lvl8pPr marL="4496770" indent="0">
              <a:buNone/>
              <a:defRPr sz="2300" b="1"/>
            </a:lvl8pPr>
            <a:lvl9pPr marL="5139167" indent="0">
              <a:buNone/>
              <a:defRPr sz="2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2073" y="2293691"/>
            <a:ext cx="5683746" cy="4167145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4286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2/3/2026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058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6222717" y="6804364"/>
            <a:ext cx="413320" cy="2321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56" tIns="48177" rIns="96356" bIns="48177" rtlCol="0" anchor="ctr"/>
          <a:lstStyle/>
          <a:p>
            <a:pPr algn="ctr" defTabSz="963618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>
              <a:solidFill>
                <a:srgbClr val="FFFFFF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3879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782637"/>
      </p:ext>
    </p:extLst>
  </p:cSld>
  <p:clrMapOvr>
    <a:masterClrMapping/>
  </p:clrMapOvr>
  <p:transition spd="slow" advTm="0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41" y="287972"/>
            <a:ext cx="4230440" cy="12255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7419" y="287976"/>
            <a:ext cx="7188399" cy="6172866"/>
          </a:xfrm>
        </p:spPr>
        <p:txBody>
          <a:bodyPr/>
          <a:lstStyle>
            <a:lvl1pPr>
              <a:defRPr sz="45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41" y="1513509"/>
            <a:ext cx="4230440" cy="4947334"/>
          </a:xfrm>
        </p:spPr>
        <p:txBody>
          <a:bodyPr/>
          <a:lstStyle>
            <a:lvl1pPr marL="0" indent="0">
              <a:buNone/>
              <a:defRPr sz="2000"/>
            </a:lvl1pPr>
            <a:lvl2pPr marL="642396" indent="0">
              <a:buNone/>
              <a:defRPr sz="1700"/>
            </a:lvl2pPr>
            <a:lvl3pPr marL="1284792" indent="0">
              <a:buNone/>
              <a:defRPr sz="1500"/>
            </a:lvl3pPr>
            <a:lvl4pPr marL="1927187" indent="0">
              <a:buNone/>
              <a:defRPr sz="1300"/>
            </a:lvl4pPr>
            <a:lvl5pPr marL="2569582" indent="0">
              <a:buNone/>
              <a:defRPr sz="1300"/>
            </a:lvl5pPr>
            <a:lvl6pPr marL="3211978" indent="0">
              <a:buNone/>
              <a:defRPr sz="1300"/>
            </a:lvl6pPr>
            <a:lvl7pPr marL="3854374" indent="0">
              <a:buNone/>
              <a:defRPr sz="1300"/>
            </a:lvl7pPr>
            <a:lvl8pPr marL="4496770" indent="0">
              <a:buNone/>
              <a:defRPr sz="1300"/>
            </a:lvl8pPr>
            <a:lvl9pPr marL="5139167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5894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405" y="5062862"/>
            <a:ext cx="7715250" cy="5977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20405" y="646253"/>
            <a:ext cx="7715250" cy="4339590"/>
          </a:xfrm>
        </p:spPr>
        <p:txBody>
          <a:bodyPr/>
          <a:lstStyle>
            <a:lvl1pPr marL="0" indent="0">
              <a:buNone/>
              <a:defRPr sz="4500"/>
            </a:lvl1pPr>
            <a:lvl2pPr marL="642396" indent="0">
              <a:buNone/>
              <a:defRPr sz="4000"/>
            </a:lvl2pPr>
            <a:lvl3pPr marL="1284792" indent="0">
              <a:buNone/>
              <a:defRPr sz="3400"/>
            </a:lvl3pPr>
            <a:lvl4pPr marL="1927187" indent="0">
              <a:buNone/>
              <a:defRPr sz="2800"/>
            </a:lvl4pPr>
            <a:lvl5pPr marL="2569582" indent="0">
              <a:buNone/>
              <a:defRPr sz="2800"/>
            </a:lvl5pPr>
            <a:lvl6pPr marL="3211978" indent="0">
              <a:buNone/>
              <a:defRPr sz="2800"/>
            </a:lvl6pPr>
            <a:lvl7pPr marL="3854374" indent="0">
              <a:buNone/>
              <a:defRPr sz="2800"/>
            </a:lvl7pPr>
            <a:lvl8pPr marL="4496770" indent="0">
              <a:buNone/>
              <a:defRPr sz="2800"/>
            </a:lvl8pPr>
            <a:lvl9pPr marL="5139167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0405" y="5660562"/>
            <a:ext cx="7715250" cy="848832"/>
          </a:xfrm>
        </p:spPr>
        <p:txBody>
          <a:bodyPr/>
          <a:lstStyle>
            <a:lvl1pPr marL="0" indent="0">
              <a:buNone/>
              <a:defRPr sz="2000"/>
            </a:lvl1pPr>
            <a:lvl2pPr marL="642396" indent="0">
              <a:buNone/>
              <a:defRPr sz="1700"/>
            </a:lvl2pPr>
            <a:lvl3pPr marL="1284792" indent="0">
              <a:buNone/>
              <a:defRPr sz="1500"/>
            </a:lvl3pPr>
            <a:lvl4pPr marL="1927187" indent="0">
              <a:buNone/>
              <a:defRPr sz="1300"/>
            </a:lvl4pPr>
            <a:lvl5pPr marL="2569582" indent="0">
              <a:buNone/>
              <a:defRPr sz="1300"/>
            </a:lvl5pPr>
            <a:lvl6pPr marL="3211978" indent="0">
              <a:buNone/>
              <a:defRPr sz="1300"/>
            </a:lvl6pPr>
            <a:lvl7pPr marL="3854374" indent="0">
              <a:buNone/>
              <a:defRPr sz="1300"/>
            </a:lvl7pPr>
            <a:lvl8pPr marL="4496770" indent="0">
              <a:buNone/>
              <a:defRPr sz="1300"/>
            </a:lvl8pPr>
            <a:lvl9pPr marL="5139167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56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2946" y="6703596"/>
            <a:ext cx="3000375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fld id="{7093F466-4605-4A4F-B0AC-603452C1E21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406" y="6703596"/>
            <a:ext cx="4071938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467221" y="328296"/>
            <a:ext cx="3000375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6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315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22599" y="289648"/>
            <a:ext cx="2893219" cy="61711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2939" y="289648"/>
            <a:ext cx="8465344" cy="617119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5711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0847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966662"/>
      </p:ext>
    </p:extLst>
  </p:cSld>
  <p:clrMapOvr>
    <a:masterClrMapping/>
  </p:clrMapOvr>
  <p:transition spd="slow" advTm="0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325031" y="4166270"/>
            <a:ext cx="2081810" cy="2130443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86518" y="1667739"/>
            <a:ext cx="468571" cy="420296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 dirty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1138671" y="5313905"/>
            <a:ext cx="307310" cy="296746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 dirty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1368013" y="753913"/>
            <a:ext cx="175790" cy="177784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663267" y="3794321"/>
            <a:ext cx="125640" cy="85636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6365" tIns="96365" rIns="96365" bIns="96365" anchor="ctr" anchorCtr="0">
            <a:noAutofit/>
          </a:bodyPr>
          <a:lstStyle/>
          <a:p>
            <a:pPr defTabSz="963811" fontAlgn="auto">
              <a:spcBef>
                <a:spcPts val="0"/>
              </a:spcBef>
              <a:spcAft>
                <a:spcPts val="0"/>
              </a:spcAft>
            </a:pPr>
            <a:endParaRPr sz="1900">
              <a:solidFill>
                <a:srgbClr val="000000"/>
              </a:solidFill>
              <a:latin typeface="Calibri"/>
              <a:ea typeface="+mn-ea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10385247" y="4100958"/>
            <a:ext cx="91758" cy="65308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6365" tIns="96365" rIns="96365" bIns="96365" anchor="ctr" anchorCtr="0">
            <a:noAutofit/>
          </a:bodyPr>
          <a:lstStyle/>
          <a:p>
            <a:pPr defTabSz="963811" fontAlgn="auto">
              <a:spcBef>
                <a:spcPts val="0"/>
              </a:spcBef>
              <a:spcAft>
                <a:spcPts val="0"/>
              </a:spcAft>
            </a:pPr>
            <a:endParaRPr sz="1900">
              <a:solidFill>
                <a:srgbClr val="000000"/>
              </a:solidFill>
              <a:latin typeface="Calibri"/>
              <a:ea typeface="+mn-ea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344513" y="5844225"/>
            <a:ext cx="175790" cy="177784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577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11" y="19405"/>
            <a:ext cx="12858750" cy="719384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1046459" y="5755152"/>
            <a:ext cx="11353807" cy="1043667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8166" tIns="128166" rIns="128166" bIns="128166" anchor="ctr" anchorCtr="0">
            <a:noAutofit/>
          </a:bodyPr>
          <a:lstStyle/>
          <a:p>
            <a:pPr defTabSz="963811" fontAlgn="auto">
              <a:spcBef>
                <a:spcPts val="0"/>
              </a:spcBef>
              <a:spcAft>
                <a:spcPts val="0"/>
              </a:spcAft>
            </a:pPr>
            <a:endParaRPr sz="2600">
              <a:solidFill>
                <a:srgbClr val="000000"/>
              </a:solidFill>
              <a:latin typeface="Calibri"/>
              <a:ea typeface="+mn-ea"/>
            </a:endParaRPr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588152" y="305115"/>
            <a:ext cx="11832083" cy="6351420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26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26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04322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913083"/>
      </p:ext>
    </p:extLst>
  </p:cSld>
  <p:clrMapOvr>
    <a:masterClrMapping/>
  </p:clrMapOvr>
  <p:transition spd="slow" advTm="0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408" y="2246814"/>
            <a:ext cx="10929938" cy="1550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8815" y="4098502"/>
            <a:ext cx="9001125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2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5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0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3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6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99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4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2/3/2026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753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2/3/2026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319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755" y="4647650"/>
            <a:ext cx="10929938" cy="1436485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755" y="3065507"/>
            <a:ext cx="10929938" cy="158214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274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547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282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709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136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564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99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419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6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42946" y="6703596"/>
            <a:ext cx="3000375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fld id="{4DEA88E6-BDD8-4DB5-B2C6-C275153AB3E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93406" y="6703596"/>
            <a:ext cx="4071938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467221" y="328296"/>
            <a:ext cx="3000375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5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40" y="1687621"/>
            <a:ext cx="5679281" cy="477321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6532" y="1687621"/>
            <a:ext cx="5679281" cy="477321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646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9" y="1618977"/>
            <a:ext cx="5681514" cy="67471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2740" indent="0">
              <a:buNone/>
              <a:defRPr sz="2800" b="1"/>
            </a:lvl2pPr>
            <a:lvl3pPr marL="1285479" indent="0">
              <a:buNone/>
              <a:defRPr sz="2500" b="1"/>
            </a:lvl3pPr>
            <a:lvl4pPr marL="1928218" indent="0">
              <a:buNone/>
              <a:defRPr sz="2300" b="1"/>
            </a:lvl4pPr>
            <a:lvl5pPr marL="2570958" indent="0">
              <a:buNone/>
              <a:defRPr sz="2300" b="1"/>
            </a:lvl5pPr>
            <a:lvl6pPr marL="3213697" indent="0">
              <a:buNone/>
              <a:defRPr sz="2300" b="1"/>
            </a:lvl6pPr>
            <a:lvl7pPr marL="3856437" indent="0">
              <a:buNone/>
              <a:defRPr sz="2300" b="1"/>
            </a:lvl7pPr>
            <a:lvl8pPr marL="4499177" indent="0">
              <a:buNone/>
              <a:defRPr sz="2300" b="1"/>
            </a:lvl8pPr>
            <a:lvl9pPr marL="5141916" indent="0">
              <a:buNone/>
              <a:defRPr sz="2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39" y="2293690"/>
            <a:ext cx="5681514" cy="4167145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2073" y="1618977"/>
            <a:ext cx="5683746" cy="67471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2740" indent="0">
              <a:buNone/>
              <a:defRPr sz="2800" b="1"/>
            </a:lvl2pPr>
            <a:lvl3pPr marL="1285479" indent="0">
              <a:buNone/>
              <a:defRPr sz="2500" b="1"/>
            </a:lvl3pPr>
            <a:lvl4pPr marL="1928218" indent="0">
              <a:buNone/>
              <a:defRPr sz="2300" b="1"/>
            </a:lvl4pPr>
            <a:lvl5pPr marL="2570958" indent="0">
              <a:buNone/>
              <a:defRPr sz="2300" b="1"/>
            </a:lvl5pPr>
            <a:lvl6pPr marL="3213697" indent="0">
              <a:buNone/>
              <a:defRPr sz="2300" b="1"/>
            </a:lvl6pPr>
            <a:lvl7pPr marL="3856437" indent="0">
              <a:buNone/>
              <a:defRPr sz="2300" b="1"/>
            </a:lvl7pPr>
            <a:lvl8pPr marL="4499177" indent="0">
              <a:buNone/>
              <a:defRPr sz="2300" b="1"/>
            </a:lvl8pPr>
            <a:lvl9pPr marL="5141916" indent="0">
              <a:buNone/>
              <a:defRPr sz="2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2073" y="2293690"/>
            <a:ext cx="5683746" cy="4167145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684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2/3/2026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798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201958" y="1087595"/>
            <a:ext cx="10454837" cy="4523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06" tIns="48203" rIns="96406" bIns="48203" rtlCol="0" anchor="ctr"/>
          <a:lstStyle/>
          <a:p>
            <a:pPr algn="ctr" defTabSz="964133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>
              <a:solidFill>
                <a:srgbClr val="FFFFFF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222717" y="6804364"/>
            <a:ext cx="413320" cy="2321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06" tIns="48203" rIns="96406" bIns="48203" rtlCol="0" anchor="ctr"/>
          <a:lstStyle/>
          <a:p>
            <a:pPr algn="ctr" defTabSz="964133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>
              <a:solidFill>
                <a:srgbClr val="FFFFFF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929189" y="6745651"/>
            <a:ext cx="3000375" cy="385072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7889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352492"/>
      </p:ext>
    </p:extLst>
  </p:cSld>
  <p:clrMapOvr>
    <a:masterClrMapping/>
  </p:clrMapOvr>
  <p:transition spd="slow" advTm="0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41" y="287967"/>
            <a:ext cx="4230440" cy="12255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7415" y="287972"/>
            <a:ext cx="7188399" cy="6172866"/>
          </a:xfrm>
        </p:spPr>
        <p:txBody>
          <a:bodyPr/>
          <a:lstStyle>
            <a:lvl1pPr>
              <a:defRPr sz="45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41" y="1513505"/>
            <a:ext cx="4230440" cy="4947334"/>
          </a:xfrm>
        </p:spPr>
        <p:txBody>
          <a:bodyPr/>
          <a:lstStyle>
            <a:lvl1pPr marL="0" indent="0">
              <a:buNone/>
              <a:defRPr sz="2000"/>
            </a:lvl1pPr>
            <a:lvl2pPr marL="642740" indent="0">
              <a:buNone/>
              <a:defRPr sz="1700"/>
            </a:lvl2pPr>
            <a:lvl3pPr marL="1285479" indent="0">
              <a:buNone/>
              <a:defRPr sz="1500"/>
            </a:lvl3pPr>
            <a:lvl4pPr marL="1928218" indent="0">
              <a:buNone/>
              <a:defRPr sz="1300"/>
            </a:lvl4pPr>
            <a:lvl5pPr marL="2570958" indent="0">
              <a:buNone/>
              <a:defRPr sz="1300"/>
            </a:lvl5pPr>
            <a:lvl6pPr marL="3213697" indent="0">
              <a:buNone/>
              <a:defRPr sz="1300"/>
            </a:lvl6pPr>
            <a:lvl7pPr marL="3856437" indent="0">
              <a:buNone/>
              <a:defRPr sz="1300"/>
            </a:lvl7pPr>
            <a:lvl8pPr marL="4499177" indent="0">
              <a:buNone/>
              <a:defRPr sz="1300"/>
            </a:lvl8pPr>
            <a:lvl9pPr marL="5141916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288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405" y="5062858"/>
            <a:ext cx="7715250" cy="5977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20405" y="646253"/>
            <a:ext cx="7715250" cy="4339590"/>
          </a:xfrm>
        </p:spPr>
        <p:txBody>
          <a:bodyPr/>
          <a:lstStyle>
            <a:lvl1pPr marL="0" indent="0">
              <a:buNone/>
              <a:defRPr sz="4500"/>
            </a:lvl1pPr>
            <a:lvl2pPr marL="642740" indent="0">
              <a:buNone/>
              <a:defRPr sz="4000"/>
            </a:lvl2pPr>
            <a:lvl3pPr marL="1285479" indent="0">
              <a:buNone/>
              <a:defRPr sz="3400"/>
            </a:lvl3pPr>
            <a:lvl4pPr marL="1928218" indent="0">
              <a:buNone/>
              <a:defRPr sz="2800"/>
            </a:lvl4pPr>
            <a:lvl5pPr marL="2570958" indent="0">
              <a:buNone/>
              <a:defRPr sz="2800"/>
            </a:lvl5pPr>
            <a:lvl6pPr marL="3213697" indent="0">
              <a:buNone/>
              <a:defRPr sz="2800"/>
            </a:lvl6pPr>
            <a:lvl7pPr marL="3856437" indent="0">
              <a:buNone/>
              <a:defRPr sz="2800"/>
            </a:lvl7pPr>
            <a:lvl8pPr marL="4499177" indent="0">
              <a:buNone/>
              <a:defRPr sz="2800"/>
            </a:lvl8pPr>
            <a:lvl9pPr marL="5141916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0405" y="5660558"/>
            <a:ext cx="7715250" cy="848832"/>
          </a:xfrm>
        </p:spPr>
        <p:txBody>
          <a:bodyPr/>
          <a:lstStyle>
            <a:lvl1pPr marL="0" indent="0">
              <a:buNone/>
              <a:defRPr sz="2000"/>
            </a:lvl1pPr>
            <a:lvl2pPr marL="642740" indent="0">
              <a:buNone/>
              <a:defRPr sz="1700"/>
            </a:lvl2pPr>
            <a:lvl3pPr marL="1285479" indent="0">
              <a:buNone/>
              <a:defRPr sz="1500"/>
            </a:lvl3pPr>
            <a:lvl4pPr marL="1928218" indent="0">
              <a:buNone/>
              <a:defRPr sz="1300"/>
            </a:lvl4pPr>
            <a:lvl5pPr marL="2570958" indent="0">
              <a:buNone/>
              <a:defRPr sz="1300"/>
            </a:lvl5pPr>
            <a:lvl6pPr marL="3213697" indent="0">
              <a:buNone/>
              <a:defRPr sz="1300"/>
            </a:lvl6pPr>
            <a:lvl7pPr marL="3856437" indent="0">
              <a:buNone/>
              <a:defRPr sz="1300"/>
            </a:lvl7pPr>
            <a:lvl8pPr marL="4499177" indent="0">
              <a:buNone/>
              <a:defRPr sz="1300"/>
            </a:lvl8pPr>
            <a:lvl9pPr marL="5141916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931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023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22595" y="289644"/>
            <a:ext cx="2893219" cy="61711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2939" y="289644"/>
            <a:ext cx="8465344" cy="617119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924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815560"/>
      </p:ext>
    </p:extLst>
  </p:cSld>
  <p:clrMapOvr>
    <a:masterClrMapping/>
  </p:clrMapOvr>
  <p:transition spd="slow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42946" y="6703596"/>
            <a:ext cx="3000375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fld id="{8115AA7B-1762-4F64-867E-A62A0D51D32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393406" y="6703596"/>
            <a:ext cx="4071938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467221" y="328296"/>
            <a:ext cx="3000375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0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325031" y="4166266"/>
            <a:ext cx="2081810" cy="2130443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86513" y="1667739"/>
            <a:ext cx="468571" cy="420296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 dirty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1138668" y="5313901"/>
            <a:ext cx="307310" cy="296746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 dirty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1368010" y="753913"/>
            <a:ext cx="175790" cy="177784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663263" y="3794321"/>
            <a:ext cx="125640" cy="85636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6417" tIns="96417" rIns="96417" bIns="96417" anchor="ctr" anchorCtr="0">
            <a:noAutofit/>
          </a:bodyPr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</a:pPr>
            <a:endParaRPr sz="1900">
              <a:solidFill>
                <a:srgbClr val="000000"/>
              </a:solidFill>
              <a:latin typeface="Calibri"/>
              <a:ea typeface="+mn-ea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10385247" y="4100958"/>
            <a:ext cx="91758" cy="65308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6417" tIns="96417" rIns="96417" bIns="96417" anchor="ctr" anchorCtr="0">
            <a:noAutofit/>
          </a:bodyPr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</a:pPr>
            <a:endParaRPr sz="1900">
              <a:solidFill>
                <a:srgbClr val="000000"/>
              </a:solidFill>
              <a:latin typeface="Calibri"/>
              <a:ea typeface="+mn-ea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344510" y="5844225"/>
            <a:ext cx="175790" cy="177784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50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11" y="19405"/>
            <a:ext cx="12858750" cy="719384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1046455" y="5755148"/>
            <a:ext cx="11353807" cy="1043667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8237" tIns="128237" rIns="128237" bIns="128237" anchor="ctr" anchorCtr="0">
            <a:noAutofit/>
          </a:bodyPr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</a:pPr>
            <a:endParaRPr sz="2600">
              <a:solidFill>
                <a:srgbClr val="000000"/>
              </a:solidFill>
              <a:latin typeface="Calibri"/>
              <a:ea typeface="+mn-ea"/>
            </a:endParaRPr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588151" y="305115"/>
            <a:ext cx="11832083" cy="6351420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26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26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40382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31464"/>
      </p:ext>
    </p:extLst>
  </p:cSld>
  <p:clrMapOvr>
    <a:masterClrMapping/>
  </p:clrMapOvr>
  <p:transition spd="slow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42946" y="6703596"/>
            <a:ext cx="3000375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fld id="{EA9D4AF0-7703-437A-B20F-E0BB415885C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393406" y="6703596"/>
            <a:ext cx="4071938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467221" y="328296"/>
            <a:ext cx="3000375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8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7.jp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image" Target="../media/image7.jpg"/><Relationship Id="rId2" Type="http://schemas.openxmlformats.org/officeDocument/2006/relationships/slideLayout" Target="../slideLayouts/slideLayout3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image" Target="../media/image7.jpg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893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97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  <p:sldLayoutId id="2147483983" r:id="rId16"/>
    <p:sldLayoutId id="2147484070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84453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1672" indent="-481672" algn="l" defTabSz="1284453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3618" indent="-401391" algn="l" defTabSz="1284453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5569" indent="-321114" algn="l" defTabSz="1284453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7796" indent="-321114" algn="l" defTabSz="128445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90025" indent="-321114" algn="l" defTabSz="1284453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32251" indent="-321114" algn="l" defTabSz="128445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74478" indent="-321114" algn="l" defTabSz="128445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16702" indent="-321114" algn="l" defTabSz="128445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58930" indent="-321114" algn="l" defTabSz="128445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8445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2228" algn="l" defTabSz="128445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4453" algn="l" defTabSz="128445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682" algn="l" defTabSz="128445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8909" algn="l" defTabSz="128445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11136" algn="l" defTabSz="128445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53363" algn="l" defTabSz="128445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95589" algn="l" defTabSz="128445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37817" algn="l" defTabSz="128445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47" y="289643"/>
            <a:ext cx="11572875" cy="1205442"/>
          </a:xfrm>
          <a:prstGeom prst="rect">
            <a:avLst/>
          </a:prstGeom>
        </p:spPr>
        <p:txBody>
          <a:bodyPr vert="horz" lIns="96324" tIns="48164" rIns="96324" bIns="4816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47" y="1687629"/>
            <a:ext cx="11572875" cy="4773215"/>
          </a:xfrm>
          <a:prstGeom prst="rect">
            <a:avLst/>
          </a:prstGeom>
        </p:spPr>
        <p:txBody>
          <a:bodyPr vert="horz" lIns="96324" tIns="48164" rIns="96324" bIns="481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47" y="6703607"/>
            <a:ext cx="3000375" cy="385072"/>
          </a:xfrm>
          <a:prstGeom prst="rect">
            <a:avLst/>
          </a:prstGeom>
        </p:spPr>
        <p:txBody>
          <a:bodyPr vert="horz" lIns="96324" tIns="48164" rIns="96324" bIns="48164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963296" fontAlgn="auto">
              <a:spcBef>
                <a:spcPts val="0"/>
              </a:spcBef>
              <a:spcAft>
                <a:spcPts val="0"/>
              </a:spcAft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63296" fontAlgn="auto">
                <a:spcBef>
                  <a:spcPts val="0"/>
                </a:spcBef>
                <a:spcAft>
                  <a:spcPts val="0"/>
                </a:spcAft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93408" y="6703607"/>
            <a:ext cx="4071938" cy="385072"/>
          </a:xfrm>
          <a:prstGeom prst="rect">
            <a:avLst/>
          </a:prstGeom>
        </p:spPr>
        <p:txBody>
          <a:bodyPr vert="horz" lIns="96324" tIns="48164" rIns="96324" bIns="48164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9632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5447" y="6703607"/>
            <a:ext cx="3000375" cy="385072"/>
          </a:xfrm>
          <a:prstGeom prst="rect">
            <a:avLst/>
          </a:prstGeom>
        </p:spPr>
        <p:txBody>
          <a:bodyPr vert="horz" lIns="96324" tIns="48164" rIns="96324" bIns="48164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963296" fontAlgn="auto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963296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4823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11" r:id="rId13"/>
    <p:sldLayoutId id="2147484012" r:id="rId14"/>
    <p:sldLayoutId id="2147484013" r:id="rId15"/>
    <p:sldLayoutId id="2147484014" r:id="rId16"/>
    <p:sldLayoutId id="2147484015" r:id="rId17"/>
  </p:sldLayoutIdLst>
  <p:transition spd="slow" advTm="0">
    <p:fade/>
  </p:transition>
  <p:txStyles>
    <p:titleStyle>
      <a:lvl1pPr algn="ctr" defTabSz="1284104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81541" indent="-481541" algn="l" defTabSz="1284104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1043334" indent="-401283" algn="l" defTabSz="1284104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605132" indent="-321026" algn="l" defTabSz="128410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247182" indent="-321026" algn="l" defTabSz="128410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889235" indent="-321026" algn="l" defTabSz="1284104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531287" indent="-321026" algn="l" defTabSz="128410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73342" indent="-321026" algn="l" defTabSz="128410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15393" indent="-321026" algn="l" defTabSz="128410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57442" indent="-321026" algn="l" defTabSz="128410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410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2053" algn="l" defTabSz="128410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4104" algn="l" defTabSz="128410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156" algn="l" defTabSz="128410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8207" algn="l" defTabSz="128410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10260" algn="l" defTabSz="128410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52312" algn="l" defTabSz="128410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94366" algn="l" defTabSz="128410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36418" algn="l" defTabSz="128410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46" y="289643"/>
            <a:ext cx="11572875" cy="1205442"/>
          </a:xfrm>
          <a:prstGeom prst="rect">
            <a:avLst/>
          </a:prstGeom>
        </p:spPr>
        <p:txBody>
          <a:bodyPr vert="horz" lIns="96337" tIns="48170" rIns="96337" bIns="4817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46" y="1687628"/>
            <a:ext cx="11572875" cy="4773215"/>
          </a:xfrm>
          <a:prstGeom prst="rect">
            <a:avLst/>
          </a:prstGeom>
        </p:spPr>
        <p:txBody>
          <a:bodyPr vert="horz" lIns="96337" tIns="48170" rIns="96337" bIns="4817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46" y="6703606"/>
            <a:ext cx="3000375" cy="385072"/>
          </a:xfrm>
          <a:prstGeom prst="rect">
            <a:avLst/>
          </a:prstGeom>
        </p:spPr>
        <p:txBody>
          <a:bodyPr vert="horz" lIns="96337" tIns="48170" rIns="96337" bIns="48170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963425" fontAlgn="auto">
              <a:spcBef>
                <a:spcPts val="0"/>
              </a:spcBef>
              <a:spcAft>
                <a:spcPts val="0"/>
              </a:spcAft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63425" fontAlgn="auto">
                <a:spcBef>
                  <a:spcPts val="0"/>
                </a:spcBef>
                <a:spcAft>
                  <a:spcPts val="0"/>
                </a:spcAft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93408" y="6703606"/>
            <a:ext cx="4071938" cy="385072"/>
          </a:xfrm>
          <a:prstGeom prst="rect">
            <a:avLst/>
          </a:prstGeom>
        </p:spPr>
        <p:txBody>
          <a:bodyPr vert="horz" lIns="96337" tIns="48170" rIns="96337" bIns="48170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96342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5446" y="6703606"/>
            <a:ext cx="3000375" cy="385072"/>
          </a:xfrm>
          <a:prstGeom prst="rect">
            <a:avLst/>
          </a:prstGeom>
        </p:spPr>
        <p:txBody>
          <a:bodyPr vert="horz" lIns="96337" tIns="48170" rIns="96337" bIns="48170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963425" fontAlgn="auto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963425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871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30" r:id="rId13"/>
    <p:sldLayoutId id="2147484031" r:id="rId14"/>
    <p:sldLayoutId id="2147484033" r:id="rId15"/>
  </p:sldLayoutIdLst>
  <p:transition spd="slow" advTm="0">
    <p:fade/>
  </p:transition>
  <p:txStyles>
    <p:titleStyle>
      <a:lvl1pPr algn="ctr" defTabSz="1284276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81605" indent="-481605" algn="l" defTabSz="1284276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1043473" indent="-401336" algn="l" defTabSz="1284276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605346" indent="-321068" algn="l" defTabSz="1284276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247482" indent="-321068" algn="l" defTabSz="128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889621" indent="-321068" algn="l" defTabSz="1284276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531759" indent="-321068" algn="l" defTabSz="128427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73900" indent="-321068" algn="l" defTabSz="128427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16037" indent="-321068" algn="l" defTabSz="128427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58172" indent="-321068" algn="l" defTabSz="128427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427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2139" algn="l" defTabSz="128427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4276" algn="l" defTabSz="128427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414" algn="l" defTabSz="128427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8551" algn="l" defTabSz="128427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10690" algn="l" defTabSz="128427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52828" algn="l" defTabSz="128427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94967" algn="l" defTabSz="128427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37105" algn="l" defTabSz="128427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43" y="289643"/>
            <a:ext cx="11572875" cy="1205442"/>
          </a:xfrm>
          <a:prstGeom prst="rect">
            <a:avLst/>
          </a:prstGeom>
        </p:spPr>
        <p:txBody>
          <a:bodyPr vert="horz" lIns="96376" tIns="48189" rIns="96376" bIns="4818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43" y="1687625"/>
            <a:ext cx="11572875" cy="4773215"/>
          </a:xfrm>
          <a:prstGeom prst="rect">
            <a:avLst/>
          </a:prstGeom>
        </p:spPr>
        <p:txBody>
          <a:bodyPr vert="horz" lIns="96376" tIns="48189" rIns="96376" bIns="4818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43" y="6703603"/>
            <a:ext cx="3000375" cy="385072"/>
          </a:xfrm>
          <a:prstGeom prst="rect">
            <a:avLst/>
          </a:prstGeom>
        </p:spPr>
        <p:txBody>
          <a:bodyPr vert="horz" lIns="96376" tIns="48189" rIns="96376" bIns="48189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963811" fontAlgn="auto">
              <a:spcBef>
                <a:spcPts val="0"/>
              </a:spcBef>
              <a:spcAft>
                <a:spcPts val="0"/>
              </a:spcAft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63811" fontAlgn="auto">
                <a:spcBef>
                  <a:spcPts val="0"/>
                </a:spcBef>
                <a:spcAft>
                  <a:spcPts val="0"/>
                </a:spcAft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93408" y="6703603"/>
            <a:ext cx="4071938" cy="385072"/>
          </a:xfrm>
          <a:prstGeom prst="rect">
            <a:avLst/>
          </a:prstGeom>
        </p:spPr>
        <p:txBody>
          <a:bodyPr vert="horz" lIns="96376" tIns="48189" rIns="96376" bIns="48189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9638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5443" y="6703603"/>
            <a:ext cx="3000375" cy="385072"/>
          </a:xfrm>
          <a:prstGeom prst="rect">
            <a:avLst/>
          </a:prstGeom>
        </p:spPr>
        <p:txBody>
          <a:bodyPr vert="horz" lIns="96376" tIns="48189" rIns="96376" bIns="48189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963811" fontAlgn="auto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963811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8598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  <p:sldLayoutId id="2147484051" r:id="rId17"/>
  </p:sldLayoutIdLst>
  <p:transition spd="slow" advTm="0">
    <p:fade/>
  </p:transition>
  <p:txStyles>
    <p:titleStyle>
      <a:lvl1pPr algn="ctr" defTabSz="1284792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81798" indent="-481798" algn="l" defTabSz="1284792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1043893" indent="-401498" algn="l" defTabSz="1284792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605991" indent="-321197" algn="l" defTabSz="128479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248385" indent="-321197" algn="l" defTabSz="128479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890779" indent="-321197" algn="l" defTabSz="1284792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533177" indent="-321197" algn="l" defTabSz="128479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75574" indent="-321197" algn="l" defTabSz="128479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17970" indent="-321197" algn="l" defTabSz="128479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60362" indent="-321197" algn="l" defTabSz="128479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47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2396" algn="l" defTabSz="12847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4792" algn="l" defTabSz="12847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7187" algn="l" defTabSz="12847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9582" algn="l" defTabSz="12847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11978" algn="l" defTabSz="12847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54374" algn="l" defTabSz="12847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96770" algn="l" defTabSz="12847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39167" algn="l" defTabSz="12847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39" y="289643"/>
            <a:ext cx="11572875" cy="1205442"/>
          </a:xfrm>
          <a:prstGeom prst="rect">
            <a:avLst/>
          </a:prstGeom>
        </p:spPr>
        <p:txBody>
          <a:bodyPr vert="horz" lIns="96428" tIns="48214" rIns="96428" bIns="4821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9" y="1687621"/>
            <a:ext cx="11572875" cy="4773215"/>
          </a:xfrm>
          <a:prstGeom prst="rect">
            <a:avLst/>
          </a:prstGeom>
        </p:spPr>
        <p:txBody>
          <a:bodyPr vert="horz" lIns="96428" tIns="48214" rIns="96428" bIns="4821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39" y="6703599"/>
            <a:ext cx="3000375" cy="385072"/>
          </a:xfrm>
          <a:prstGeom prst="rect">
            <a:avLst/>
          </a:prstGeom>
        </p:spPr>
        <p:txBody>
          <a:bodyPr vert="horz" lIns="96428" tIns="48214" rIns="96428" bIns="48214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964326" fontAlgn="auto">
              <a:spcBef>
                <a:spcPts val="0"/>
              </a:spcBef>
              <a:spcAft>
                <a:spcPts val="0"/>
              </a:spcAft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64326" fontAlgn="auto">
                <a:spcBef>
                  <a:spcPts val="0"/>
                </a:spcBef>
                <a:spcAft>
                  <a:spcPts val="0"/>
                </a:spcAft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93408" y="6703599"/>
            <a:ext cx="4071938" cy="385072"/>
          </a:xfrm>
          <a:prstGeom prst="rect">
            <a:avLst/>
          </a:prstGeom>
        </p:spPr>
        <p:txBody>
          <a:bodyPr vert="horz" lIns="96428" tIns="48214" rIns="96428" bIns="48214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9643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5439" y="6703599"/>
            <a:ext cx="3000375" cy="385072"/>
          </a:xfrm>
          <a:prstGeom prst="rect">
            <a:avLst/>
          </a:prstGeom>
        </p:spPr>
        <p:txBody>
          <a:bodyPr vert="horz" lIns="96428" tIns="48214" rIns="96428" bIns="48214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964326" fontAlgn="auto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964326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1275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  <p:sldLayoutId id="2147484066" r:id="rId13"/>
    <p:sldLayoutId id="2147484067" r:id="rId14"/>
    <p:sldLayoutId id="2147484068" r:id="rId15"/>
    <p:sldLayoutId id="2147484069" r:id="rId16"/>
  </p:sldLayoutIdLst>
  <p:transition spd="slow" advTm="0">
    <p:fade/>
  </p:transition>
  <p:txStyles>
    <p:titleStyle>
      <a:lvl1pPr algn="ctr" defTabSz="1285479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82056" indent="-482056" algn="l" defTabSz="1285479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1044452" indent="-401712" algn="l" defTabSz="1285479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606849" indent="-321369" algn="l" defTabSz="1285479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249588" indent="-321369" algn="l" defTabSz="128547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892327" indent="-321369" algn="l" defTabSz="1285479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535067" indent="-321369" algn="l" defTabSz="128547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77807" indent="-321369" algn="l" defTabSz="128547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20547" indent="-321369" algn="l" defTabSz="128547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63286" indent="-321369" algn="l" defTabSz="128547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547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2740" algn="l" defTabSz="128547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479" algn="l" defTabSz="128547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8218" algn="l" defTabSz="128547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958" algn="l" defTabSz="128547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13697" algn="l" defTabSz="128547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56437" algn="l" defTabSz="128547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99177" algn="l" defTabSz="128547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41916" algn="l" defTabSz="128547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" y="199"/>
            <a:ext cx="12857339" cy="723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/>
          <p:nvPr/>
        </p:nvSpPr>
        <p:spPr>
          <a:xfrm>
            <a:off x="619810" y="479071"/>
            <a:ext cx="11619133" cy="6089981"/>
          </a:xfrm>
          <a:custGeom>
            <a:avLst/>
            <a:gdLst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0 w 10448694"/>
              <a:gd name="connsiteY3" fmla="*/ 707886 h 707886"/>
              <a:gd name="connsiteX4" fmla="*/ 0 w 10448694"/>
              <a:gd name="connsiteY4" fmla="*/ 0 h 707886"/>
              <a:gd name="connsiteX0" fmla="*/ 0 w 10448694"/>
              <a:gd name="connsiteY0" fmla="*/ 436445 h 1144358"/>
              <a:gd name="connsiteX1" fmla="*/ 10448694 w 10448694"/>
              <a:gd name="connsiteY1" fmla="*/ 436445 h 1144358"/>
              <a:gd name="connsiteX2" fmla="*/ 10448694 w 10448694"/>
              <a:gd name="connsiteY2" fmla="*/ 1144331 h 1144358"/>
              <a:gd name="connsiteX3" fmla="*/ 4708259 w 10448694"/>
              <a:gd name="connsiteY3" fmla="*/ 27 h 1144358"/>
              <a:gd name="connsiteX4" fmla="*/ 0 w 10448694"/>
              <a:gd name="connsiteY4" fmla="*/ 1144331 h 1144358"/>
              <a:gd name="connsiteX5" fmla="*/ 0 w 10448694"/>
              <a:gd name="connsiteY5" fmla="*/ 436445 h 1144358"/>
              <a:gd name="connsiteX0" fmla="*/ 0 w 10448694"/>
              <a:gd name="connsiteY0" fmla="*/ 755094 h 1463001"/>
              <a:gd name="connsiteX1" fmla="*/ 10448694 w 10448694"/>
              <a:gd name="connsiteY1" fmla="*/ 755094 h 1463001"/>
              <a:gd name="connsiteX2" fmla="*/ 10448694 w 10448694"/>
              <a:gd name="connsiteY2" fmla="*/ 1462980 h 1463001"/>
              <a:gd name="connsiteX3" fmla="*/ 4666695 w 10448694"/>
              <a:gd name="connsiteY3" fmla="*/ 21 h 1463001"/>
              <a:gd name="connsiteX4" fmla="*/ 0 w 10448694"/>
              <a:gd name="connsiteY4" fmla="*/ 1462980 h 1463001"/>
              <a:gd name="connsiteX5" fmla="*/ 0 w 10448694"/>
              <a:gd name="connsiteY5" fmla="*/ 755094 h 1463001"/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4722113 w 10448694"/>
              <a:gd name="connsiteY3" fmla="*/ 671945 h 707886"/>
              <a:gd name="connsiteX4" fmla="*/ 0 w 10448694"/>
              <a:gd name="connsiteY4" fmla="*/ 707886 h 707886"/>
              <a:gd name="connsiteX5" fmla="*/ 0 w 10448694"/>
              <a:gd name="connsiteY5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48694" h="707886">
                <a:moveTo>
                  <a:pt x="0" y="0"/>
                </a:moveTo>
                <a:lnTo>
                  <a:pt x="10448694" y="0"/>
                </a:lnTo>
                <a:lnTo>
                  <a:pt x="10448694" y="707886"/>
                </a:lnTo>
                <a:lnTo>
                  <a:pt x="4722113" y="671945"/>
                </a:lnTo>
                <a:lnTo>
                  <a:pt x="0" y="707886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"/>
          </a:sp3d>
        </p:spPr>
        <p:txBody>
          <a:bodyPr spcFirstLastPara="1" wrap="none" lIns="96365" tIns="48213" rIns="96365" bIns="48213" numCol="1">
            <a:prstTxWarp prst="textArchUp">
              <a:avLst>
                <a:gd name="adj" fmla="val 10779026"/>
              </a:avLst>
            </a:prstTxWarp>
            <a:spAutoFit/>
            <a:sp3d/>
          </a:bodyPr>
          <a:lstStyle/>
          <a:p>
            <a:pPr algn="ctr" defTabSz="722681">
              <a:defRPr/>
            </a:pPr>
            <a:r>
              <a:rPr lang="en-US" sz="464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2000400" sy="-30000" kx="-800400" algn="bl" rotWithShape="0">
                    <a:srgbClr val="FF3399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VỀ DỰ GIỜ</a:t>
            </a:r>
          </a:p>
        </p:txBody>
      </p:sp>
      <p:sp>
        <p:nvSpPr>
          <p:cNvPr id="3076" name="WordArt 11"/>
          <p:cNvSpPr>
            <a:spLocks noChangeArrowheads="1" noChangeShapeType="1" noTextEdit="1"/>
          </p:cNvSpPr>
          <p:nvPr/>
        </p:nvSpPr>
        <p:spPr bwMode="auto">
          <a:xfrm>
            <a:off x="3364041" y="1414843"/>
            <a:ext cx="5586580" cy="9358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48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3078" name="TextBox 13"/>
          <p:cNvSpPr txBox="1">
            <a:spLocks noChangeArrowheads="1"/>
          </p:cNvSpPr>
          <p:nvPr/>
        </p:nvSpPr>
        <p:spPr bwMode="auto">
          <a:xfrm>
            <a:off x="1221149" y="2960577"/>
            <a:ext cx="10582192" cy="185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65" tIns="48213" rIns="96365" bIns="48213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797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Giáo</a:t>
            </a:r>
            <a:r>
              <a:rPr lang="en-GB" altLang="en-US" sz="3797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797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viên:NGUYỄN</a:t>
            </a:r>
            <a:r>
              <a:rPr lang="en-GB" altLang="en-US" sz="3797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THÚY HÀ                      Trường   : </a:t>
            </a:r>
            <a:r>
              <a:rPr lang="en-GB" altLang="en-US" sz="3797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Tiểu</a:t>
            </a:r>
            <a:r>
              <a:rPr lang="en-GB" altLang="en-US" sz="3797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797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học</a:t>
            </a:r>
            <a:r>
              <a:rPr lang="en-GB" altLang="en-US" sz="3797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An Thắng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797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             </a:t>
            </a:r>
            <a:r>
              <a:rPr lang="en-GB" altLang="en-US" sz="3797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Lớp</a:t>
            </a:r>
            <a:r>
              <a:rPr lang="en-GB" altLang="en-US" sz="3797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: 3A</a:t>
            </a:r>
            <a:endParaRPr lang="en-US" altLang="en-US" sz="3797" b="1" dirty="0">
              <a:solidFill>
                <a:srgbClr val="FF0000"/>
              </a:solidFill>
              <a:latin typeface="Times New Roman" panose="02020603050405020304" pitchFamily="18" charset="0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15950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ình ảnh Lao động Nghề Nghiệp Giáo Viên Nhân Vật PNG , Hoạt, Nghề Nghiệp,  Lao PNG miễn phí tải tập tin PSDComment và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7" b="98250" l="10000" r="90000">
                        <a14:foregroundMark x1="50917" y1="60833" x2="50917" y2="60833"/>
                        <a14:foregroundMark x1="74500" y1="56167" x2="74500" y2="56167"/>
                        <a14:foregroundMark x1="74500" y1="56167" x2="77833" y2="42917"/>
                        <a14:foregroundMark x1="77833" y1="42917" x2="80167" y2="41500"/>
                        <a14:foregroundMark x1="80167" y1="41500" x2="84417" y2="54333"/>
                        <a14:foregroundMark x1="84417" y1="54500" x2="76333" y2="64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999" y="3123357"/>
            <a:ext cx="4276919" cy="427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inh-anh-suy-nghi-suy-ngam-suy-tu-ve-cong-viec-cuoc-song-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464" l="0" r="100000">
                        <a14:foregroundMark x1="24923" y1="35484" x2="52000" y2="23963"/>
                        <a14:foregroundMark x1="52000" y1="23963" x2="60615" y2="78187"/>
                        <a14:foregroundMark x1="60615" y1="78187" x2="60308" y2="82488"/>
                        <a14:foregroundMark x1="60308" y1="82488" x2="48462" y2="78187"/>
                        <a14:foregroundMark x1="48462" y1="78187" x2="54308" y2="74347"/>
                        <a14:foregroundMark x1="54308" y1="74347" x2="34308" y2="79263"/>
                        <a14:foregroundMark x1="34308" y1="79263" x2="38462" y2="82488"/>
                        <a14:foregroundMark x1="38462" y1="82488" x2="44923" y2="811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16" y="4641820"/>
            <a:ext cx="3615661" cy="274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359" l="0" r="100000">
                        <a14:foregroundMark x1="4712" y1="7692" x2="4712" y2="7692"/>
                        <a14:foregroundMark x1="4712" y1="7692" x2="7330" y2="10256"/>
                        <a14:foregroundMark x1="7330" y1="10256" x2="7330" y2="10256"/>
                        <a14:foregroundMark x1="93194" y1="6410" x2="93717" y2="10897"/>
                        <a14:foregroundMark x1="93717" y1="10897" x2="95288" y2="9615"/>
                        <a14:foregroundMark x1="93717" y1="89744" x2="93717" y2="89744"/>
                        <a14:foregroundMark x1="7330" y1="92949" x2="7330" y2="92949"/>
                        <a14:foregroundMark x1="5236" y1="89744" x2="5236" y2="89744"/>
                        <a14:foregroundMark x1="9424" y1="50641" x2="9424" y2="50641"/>
                        <a14:foregroundMark x1="21466" y1="89744" x2="21466" y2="89744"/>
                        <a14:foregroundMark x1="40838" y1="17308" x2="40838" y2="17308"/>
                        <a14:foregroundMark x1="42932" y1="16026" x2="42932" y2="16026"/>
                        <a14:foregroundMark x1="29319" y1="16026" x2="29319" y2="16026"/>
                        <a14:foregroundMark x1="54974" y1="14744" x2="54974" y2="14744"/>
                        <a14:foregroundMark x1="69634" y1="14744" x2="69634" y2="14744"/>
                        <a14:foregroundMark x1="49215" y1="15385" x2="49215" y2="15385"/>
                        <a14:foregroundMark x1="79581" y1="14744" x2="79581" y2="14744"/>
                        <a14:foregroundMark x1="92147" y1="39744" x2="92147" y2="39744"/>
                        <a14:foregroundMark x1="91099" y1="67308" x2="91099" y2="67308"/>
                        <a14:foregroundMark x1="91099" y1="76923" x2="91099" y2="76923"/>
                        <a14:foregroundMark x1="82723" y1="89103" x2="82723" y2="89103"/>
                        <a14:foregroundMark x1="87958" y1="89744" x2="87958" y2="89744"/>
                        <a14:foregroundMark x1="74346" y1="89744" x2="74346" y2="89744"/>
                        <a14:foregroundMark x1="61780" y1="89744" x2="61780" y2="89744"/>
                        <a14:foregroundMark x1="39267" y1="91026" x2="39267" y2="91026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73391" y="587603"/>
            <a:ext cx="4536504" cy="3532778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7725519" y="4641819"/>
            <a:ext cx="4608512" cy="1998842"/>
          </a:xfrm>
          <a:prstGeom prst="wedgeRoundRectCallout">
            <a:avLst>
              <a:gd name="adj1" fmla="val -72666"/>
              <a:gd name="adj2" fmla="val -32936"/>
              <a:gd name="adj3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42" tIns="45669" rIns="91342" bIns="45669" spcCol="0" rtlCol="0" anchor="ctr"/>
          <a:lstStyle/>
          <a:p>
            <a:pPr lvl="0" algn="ctr"/>
            <a:r>
              <a:rPr lang="nl-NL" sz="2800" dirty="0">
                <a:solidFill>
                  <a:prstClr val="black"/>
                </a:solidFill>
              </a:rPr>
              <a:t>Em hãy đo </a:t>
            </a:r>
          </a:p>
          <a:p>
            <a:pPr lvl="0" algn="ctr"/>
            <a:r>
              <a:rPr lang="nl-NL" sz="2800" dirty="0">
                <a:solidFill>
                  <a:prstClr val="black"/>
                </a:solidFill>
              </a:rPr>
              <a:t>chiều dài và chiều rộng </a:t>
            </a:r>
          </a:p>
          <a:p>
            <a:pPr lvl="0" algn="ctr"/>
            <a:r>
              <a:rPr lang="nl-NL" sz="2800" dirty="0">
                <a:solidFill>
                  <a:prstClr val="black"/>
                </a:solidFill>
              </a:rPr>
              <a:t>của hình chữ nhật ABCD.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726727" y="1511171"/>
            <a:ext cx="4492528" cy="2074356"/>
          </a:xfrm>
          <a:prstGeom prst="wedgeRoundRectCallout">
            <a:avLst>
              <a:gd name="adj1" fmla="val -24142"/>
              <a:gd name="adj2" fmla="val 87486"/>
              <a:gd name="adj3" fmla="val 16667"/>
            </a:avLst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42" tIns="45669" rIns="91342" bIns="45669" spcCol="0" rtlCol="0" anchor="ctr"/>
          <a:lstStyle/>
          <a:p>
            <a:pPr lvl="0" algn="ctr"/>
            <a:r>
              <a:rPr lang="nl-NL" sz="2800" dirty="0"/>
              <a:t>Hình chữ nhật ABCD </a:t>
            </a:r>
          </a:p>
          <a:p>
            <a:pPr lvl="0" algn="ctr"/>
            <a:r>
              <a:rPr lang="nl-NL" sz="2800" dirty="0"/>
              <a:t>có chiều dài 4cm,</a:t>
            </a:r>
          </a:p>
          <a:p>
            <a:pPr lvl="0" algn="ctr"/>
            <a:r>
              <a:rPr lang="nl-NL" sz="2800" dirty="0"/>
              <a:t>chiều rộng 3cm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4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30992" y="880030"/>
            <a:ext cx="10818708" cy="646331"/>
          </a:xfrm>
          <a:prstGeom prst="rect">
            <a:avLst/>
          </a:prstGeom>
        </p:spPr>
        <p:txBody>
          <a:bodyPr wrap="square" lIns="91342" tIns="45669" rIns="91342" bIns="45669">
            <a:spAutoFit/>
          </a:bodyPr>
          <a:lstStyle/>
          <a:p>
            <a:pPr algn="ctr"/>
            <a:r>
              <a:rPr lang="nl-NL" sz="3600" dirty="0">
                <a:solidFill>
                  <a:prstClr val="black"/>
                </a:solidFill>
              </a:rPr>
              <a:t>Hãy thực hiện </a:t>
            </a:r>
            <a:r>
              <a:rPr lang="nl-NL" sz="3600" dirty="0"/>
              <a:t>4cm x 3cm = ?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568835" y="1960149"/>
            <a:ext cx="9721080" cy="3231654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dash"/>
          </a:ln>
        </p:spPr>
        <p:txBody>
          <a:bodyPr wrap="square" lIns="91342" tIns="45669" rIns="91342" bIns="45669">
            <a:spAutoFit/>
          </a:bodyPr>
          <a:lstStyle/>
          <a:p>
            <a:pPr algn="ctr"/>
            <a:endParaRPr lang="nl-NL" sz="2000" i="1" dirty="0"/>
          </a:p>
          <a:p>
            <a:pPr algn="ctr"/>
            <a:r>
              <a:rPr lang="nl-NL" sz="3200" i="1" dirty="0"/>
              <a:t>    </a:t>
            </a:r>
            <a:r>
              <a:rPr lang="nl-NL" sz="3200" dirty="0"/>
              <a:t>4cm x 3 cm = 12 cm</a:t>
            </a:r>
            <a:r>
              <a:rPr lang="nl-NL" sz="3200" baseline="30000" dirty="0"/>
              <a:t>2</a:t>
            </a:r>
            <a:r>
              <a:rPr lang="nl-NL" sz="3200" dirty="0"/>
              <a:t>. </a:t>
            </a:r>
          </a:p>
          <a:p>
            <a:pPr algn="ctr"/>
            <a:r>
              <a:rPr lang="nl-NL" sz="3200" dirty="0"/>
              <a:t>12cm</a:t>
            </a:r>
            <a:r>
              <a:rPr lang="nl-NL" sz="3200" baseline="30000" dirty="0"/>
              <a:t>2 </a:t>
            </a:r>
            <a:r>
              <a:rPr lang="nl-NL" sz="3200" dirty="0"/>
              <a:t>là diện tích của hình chữ nhật ABCD. Muốn tính diện tích hình chữ nhật ta lấy chiều dài nhân với chiều rộng (cùng đơn vị đo). </a:t>
            </a:r>
          </a:p>
          <a:p>
            <a:pPr algn="ctr"/>
            <a:r>
              <a:rPr lang="nl-NL" sz="3200" dirty="0"/>
              <a:t>Đây cũng chính là cách tính của bạn Rô-bốt.</a:t>
            </a:r>
            <a:endParaRPr lang="nl-NL" sz="3200" i="1" dirty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917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49175" y="1528093"/>
            <a:ext cx="6320005" cy="13280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342" tIns="45669" rIns="91342" bIns="45669">
            <a:spAutoFit/>
          </a:bodyPr>
          <a:lstStyle/>
          <a:p>
            <a:pPr algn="ctr"/>
            <a:r>
              <a:rPr lang="nl-NL" sz="3600" i="1" dirty="0">
                <a:solidFill>
                  <a:prstClr val="black"/>
                </a:solidFill>
              </a:rPr>
              <a:t>Em hãy so sánh cách làm </a:t>
            </a:r>
          </a:p>
          <a:p>
            <a:pPr algn="ctr"/>
            <a:r>
              <a:rPr lang="nl-NL" sz="3600" i="1" dirty="0">
                <a:solidFill>
                  <a:prstClr val="black"/>
                </a:solidFill>
              </a:rPr>
              <a:t>của bạn Việt và bạn Rô-bốt</a:t>
            </a:r>
            <a:endParaRPr lang="en-US" sz="3600" dirty="0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82164" y="717620"/>
            <a:ext cx="3267438" cy="3507680"/>
            <a:chOff x="1100783" y="446441"/>
            <a:chExt cx="4105128" cy="448555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420">
                          <a14:foregroundMark x1="42609" y1="42029" x2="42609" y2="42029"/>
                          <a14:foregroundMark x1="42319" y1="42754" x2="50000" y2="39130"/>
                          <a14:foregroundMark x1="50000" y1="39130" x2="64493" y2="43913"/>
                          <a14:foregroundMark x1="64493" y1="43913" x2="61304" y2="71449"/>
                          <a14:foregroundMark x1="61304" y1="71449" x2="57246" y2="83478"/>
                          <a14:foregroundMark x1="57536" y1="83768" x2="45797" y2="65797"/>
                          <a14:foregroundMark x1="45797" y1="65797" x2="57681" y2="94058"/>
                          <a14:foregroundMark x1="57681" y1="94058" x2="70870" y2="44203"/>
                          <a14:foregroundMark x1="70870" y1="44203" x2="76232" y2="43623"/>
                          <a14:foregroundMark x1="76232" y1="43623" x2="34638" y2="31014"/>
                          <a14:foregroundMark x1="54058" y1="94348" x2="60580" y2="937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00783" y="952029"/>
              <a:ext cx="3979962" cy="3979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420">
                          <a14:foregroundMark x1="2319" y1="13478" x2="2319" y2="13478"/>
                          <a14:foregroundMark x1="15072" y1="25942" x2="15072" y2="25942"/>
                          <a14:foregroundMark x1="20580" y1="2899" x2="20580" y2="2899"/>
                          <a14:foregroundMark x1="24928" y1="13188" x2="24928" y2="13188"/>
                          <a14:foregroundMark x1="42609" y1="42029" x2="42609" y2="42029"/>
                          <a14:foregroundMark x1="42319" y1="42754" x2="50000" y2="39130"/>
                          <a14:foregroundMark x1="50000" y1="39130" x2="64493" y2="43913"/>
                          <a14:foregroundMark x1="64493" y1="43913" x2="61304" y2="71449"/>
                          <a14:foregroundMark x1="61304" y1="71449" x2="57246" y2="83478"/>
                          <a14:foregroundMark x1="57536" y1="83768" x2="45797" y2="65797"/>
                          <a14:foregroundMark x1="45797" y1="65797" x2="57681" y2="94058"/>
                          <a14:foregroundMark x1="57681" y1="94058" x2="70870" y2="44203"/>
                          <a14:foregroundMark x1="70870" y1="44203" x2="76232" y2="43623"/>
                          <a14:foregroundMark x1="76232" y1="43623" x2="34638" y2="31014"/>
                          <a14:foregroundMark x1="12609" y1="27826" x2="12609" y2="27826"/>
                          <a14:foregroundMark x1="12609" y1="27826" x2="10435" y2="25217"/>
                          <a14:foregroundMark x1="9710" y1="21304" x2="10290" y2="17246"/>
                          <a14:foregroundMark x1="10290" y1="17246" x2="14783" y2="15652"/>
                          <a14:foregroundMark x1="14783" y1="15652" x2="14058" y2="10290"/>
                          <a14:foregroundMark x1="14058" y1="10290" x2="6087" y2="9420"/>
                          <a14:foregroundMark x1="21449" y1="3188" x2="24348" y2="1014"/>
                          <a14:foregroundMark x1="24348" y1="1014" x2="29710" y2="3913"/>
                          <a14:foregroundMark x1="54058" y1="94348" x2="60580" y2="93768"/>
                          <a14:backgroundMark x1="27826" y1="27246" x2="27826" y2="27246"/>
                          <a14:backgroundMark x1="27826" y1="27246" x2="28986" y2="19710"/>
                          <a14:backgroundMark x1="28986" y1="19710" x2="42899" y2="14203"/>
                          <a14:backgroundMark x1="42899" y1="14203" x2="36957" y2="12609"/>
                          <a14:backgroundMark x1="36957" y1="12609" x2="19565" y2="30435"/>
                          <a14:backgroundMark x1="19565" y1="30435" x2="17536" y2="37971"/>
                          <a14:backgroundMark x1="17536" y1="37971" x2="26957" y2="29565"/>
                          <a14:backgroundMark x1="26957" y1="29565" x2="29855" y2="35942"/>
                          <a14:backgroundMark x1="29855" y1="35942" x2="33768" y2="29275"/>
                          <a14:backgroundMark x1="33768" y1="29275" x2="39275" y2="23623"/>
                          <a14:backgroundMark x1="39275" y1="23623" x2="36957" y2="37101"/>
                          <a14:backgroundMark x1="36957" y1="37101" x2="28261" y2="39130"/>
                          <a14:backgroundMark x1="28261" y1="39130" x2="28261" y2="391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245" b="67226"/>
            <a:stretch/>
          </p:blipFill>
          <p:spPr bwMode="auto">
            <a:xfrm rot="1863196">
              <a:off x="3862475" y="446441"/>
              <a:ext cx="1343436" cy="1304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2" name="Picture 6" descr="hinh-anh-suy-nghi-suy-ngam-suy-tu-ve-cong-viec-cuoc-song-2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464" l="0" r="100000">
                        <a14:foregroundMark x1="24923" y1="35484" x2="52000" y2="23963"/>
                        <a14:foregroundMark x1="52000" y1="23963" x2="60615" y2="78187"/>
                        <a14:foregroundMark x1="60615" y1="78187" x2="60308" y2="82488"/>
                        <a14:foregroundMark x1="60308" y1="82488" x2="48462" y2="78187"/>
                        <a14:foregroundMark x1="48462" y1="78187" x2="54308" y2="74347"/>
                        <a14:foregroundMark x1="54308" y1="74347" x2="34308" y2="79263"/>
                        <a14:foregroundMark x1="34308" y1="79263" x2="38462" y2="82488"/>
                        <a14:foregroundMark x1="38462" y1="82488" x2="44923" y2="811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367" y="4192389"/>
            <a:ext cx="498381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47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261028" y="375973"/>
            <a:ext cx="6480720" cy="4708115"/>
            <a:chOff x="3261023" y="375965"/>
            <a:chExt cx="6480720" cy="4708114"/>
          </a:xfrm>
        </p:grpSpPr>
        <p:sp>
          <p:nvSpPr>
            <p:cNvPr id="2" name="Folded Corner 1"/>
            <p:cNvSpPr/>
            <p:nvPr/>
          </p:nvSpPr>
          <p:spPr>
            <a:xfrm rot="252307">
              <a:off x="3261023" y="1300392"/>
              <a:ext cx="6480720" cy="3783687"/>
            </a:xfrm>
            <a:prstGeom prst="foldedCorner">
              <a:avLst>
                <a:gd name="adj" fmla="val 20055"/>
              </a:avLst>
            </a:prstGeom>
            <a:ln w="19050"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bliqueBottomLeft"/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endParaRPr lang="nl-NL" sz="1600" i="1" dirty="0">
                <a:solidFill>
                  <a:prstClr val="black"/>
                </a:solidFill>
              </a:endParaRPr>
            </a:p>
            <a:p>
              <a:pPr algn="ctr"/>
              <a:endParaRPr lang="nl-NL" sz="3200" i="1" dirty="0">
                <a:solidFill>
                  <a:prstClr val="black"/>
                </a:solidFill>
              </a:endParaRPr>
            </a:p>
            <a:p>
              <a:pPr algn="ctr"/>
              <a:endParaRPr lang="nl-NL" sz="3200" i="1" dirty="0">
                <a:solidFill>
                  <a:prstClr val="black"/>
                </a:solidFill>
              </a:endParaRPr>
            </a:p>
            <a:p>
              <a:pPr algn="ctr"/>
              <a:r>
                <a:rPr lang="nl-NL" sz="3200" i="1" dirty="0">
                  <a:solidFill>
                    <a:prstClr val="black"/>
                  </a:solidFill>
                </a:rPr>
                <a:t>Muốn tính diện tích hình chữ nhật ta lấy chiều dài nhân với chiều rộng</a:t>
              </a:r>
            </a:p>
            <a:p>
              <a:pPr algn="ctr"/>
              <a:r>
                <a:rPr lang="nl-NL" sz="3200" i="1" dirty="0">
                  <a:solidFill>
                    <a:prstClr val="black"/>
                  </a:solidFill>
                </a:rPr>
                <a:t>(cùng đơn vị đo).</a:t>
              </a:r>
            </a:p>
            <a:p>
              <a:pPr algn="ctr"/>
              <a:endParaRPr lang="en-US" sz="1600" dirty="0">
                <a:solidFill>
                  <a:prstClr val="black"/>
                </a:solidFill>
              </a:endParaRPr>
            </a:p>
          </p:txBody>
        </p:sp>
        <p:pic>
          <p:nvPicPr>
            <p:cNvPr id="1026" name="Picture 2" descr="C:\Users\Administrator\Desktop\kisspng-drawing-pin-clip-art-portable-network-graphics-tra-mailing-address-pinboard-logo-765x72-png-cl-5d02e205371254.347242821560470021225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292" y="375965"/>
              <a:ext cx="1677697" cy="1466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 rot="253625">
              <a:off x="5084863" y="1635186"/>
              <a:ext cx="3468650" cy="779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F79646">
                      <a:lumMod val="75000"/>
                    </a:srgb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GHI NHỚ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459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A5A4CE-80C5-6EB4-7BCF-35E81A01FFDC}"/>
              </a:ext>
            </a:extLst>
          </p:cNvPr>
          <p:cNvSpPr txBox="1"/>
          <p:nvPr/>
        </p:nvSpPr>
        <p:spPr>
          <a:xfrm>
            <a:off x="2514633" y="1833645"/>
            <a:ext cx="8741394" cy="1483915"/>
          </a:xfrm>
          <a:prstGeom prst="rect">
            <a:avLst/>
          </a:prstGeom>
          <a:noFill/>
        </p:spPr>
        <p:txBody>
          <a:bodyPr wrap="square" lIns="128445" tIns="64222" rIns="128445" bIns="64222" rtlCol="0">
            <a:spAutoFit/>
          </a:bodyPr>
          <a:lstStyle/>
          <a:p>
            <a:pPr algn="ctr"/>
            <a:r>
              <a:rPr lang="en-US" sz="4400" dirty="0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TOÁN</a:t>
            </a:r>
          </a:p>
          <a:p>
            <a:pPr algn="ctr"/>
            <a:r>
              <a:rPr lang="en-US" sz="4400" dirty="0" err="1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Tiết</a:t>
            </a:r>
            <a:r>
              <a:rPr lang="en-US" sz="4400" dirty="0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 1: </a:t>
            </a:r>
            <a:r>
              <a:rPr lang="en-US" sz="4400" dirty="0" err="1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Diện</a:t>
            </a:r>
            <a:r>
              <a:rPr lang="en-US" sz="4400" dirty="0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tích</a:t>
            </a:r>
            <a:r>
              <a:rPr lang="en-US" sz="4400" dirty="0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hình</a:t>
            </a:r>
            <a:r>
              <a:rPr lang="en-US" sz="4400" dirty="0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chữ</a:t>
            </a:r>
            <a:r>
              <a:rPr lang="en-US" sz="4400" dirty="0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nhật</a:t>
            </a:r>
            <a:endParaRPr lang="en-US" sz="4400" dirty="0">
              <a:solidFill>
                <a:srgbClr val="00B050"/>
              </a:solidFill>
              <a:latin typeface="UTM Avo" panose="02040603050506020204" pitchFamily="18" charset="0"/>
              <a:cs typeface="#9Slide03 Cousine Bold" panose="02070709020205020404" pitchFamily="49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27D4760E-C55D-FCA9-598B-5E652EC4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848" y="406285"/>
            <a:ext cx="1458573" cy="145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568835" y="1894987"/>
            <a:ext cx="9790185" cy="1484055"/>
          </a:xfrm>
          <a:prstGeom prst="rect">
            <a:avLst/>
          </a:prstGeom>
          <a:noFill/>
        </p:spPr>
        <p:txBody>
          <a:bodyPr wrap="square" lIns="128445" tIns="64222" rIns="128445" bIns="64222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B050"/>
                </a:solidFill>
                <a:latin typeface="UTM Cookies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50364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4045E8F-4702-FA05-A08F-AC8F30DB76A8}"/>
              </a:ext>
            </a:extLst>
          </p:cNvPr>
          <p:cNvSpPr/>
          <p:nvPr/>
        </p:nvSpPr>
        <p:spPr>
          <a:xfrm>
            <a:off x="1892871" y="1168053"/>
            <a:ext cx="8856984" cy="4248472"/>
          </a:xfrm>
          <a:prstGeom prst="roundRect">
            <a:avLst/>
          </a:prstGeom>
          <a:noFill/>
          <a:ln w="38100">
            <a:solidFill>
              <a:srgbClr val="31ADB9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445" tIns="64222" rIns="128445" bIns="64222" rtlCol="0" anchor="t"/>
          <a:lstStyle/>
          <a:p>
            <a:pPr algn="ctr"/>
            <a:r>
              <a:rPr lang="nl-NL" sz="3200" dirty="0">
                <a:solidFill>
                  <a:schemeClr val="tx1"/>
                </a:solidFill>
              </a:rPr>
              <a:t>Câu 1: So sánh diện tích của hình </a:t>
            </a:r>
            <a:r>
              <a:rPr lang="nl-NL" sz="3200" b="1" dirty="0">
                <a:solidFill>
                  <a:schemeClr val="tx1"/>
                </a:solidFill>
                <a:latin typeface="HP001 4 hàng" pitchFamily="34" charset="-93"/>
              </a:rPr>
              <a:t>A</a:t>
            </a:r>
            <a:r>
              <a:rPr lang="nl-NL" sz="3200" dirty="0">
                <a:solidFill>
                  <a:schemeClr val="tx1"/>
                </a:solidFill>
              </a:rPr>
              <a:t> và hình </a:t>
            </a:r>
            <a:r>
              <a:rPr lang="nl-NL" sz="3200" b="1" dirty="0">
                <a:solidFill>
                  <a:schemeClr val="tx1"/>
                </a:solidFill>
                <a:latin typeface="HP001 4 hàng" pitchFamily="34" charset="-93"/>
              </a:rPr>
              <a:t>B</a:t>
            </a:r>
            <a:r>
              <a:rPr lang="nl-NL" sz="3200" dirty="0">
                <a:solidFill>
                  <a:schemeClr val="tx1"/>
                </a:solidFill>
              </a:rPr>
              <a:t> trong hình sau:</a:t>
            </a:r>
            <a:endParaRPr lang="en-US" sz="3200" dirty="0">
              <a:solidFill>
                <a:schemeClr val="tx1"/>
              </a:solidFill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291809"/>
              </p:ext>
            </p:extLst>
          </p:nvPr>
        </p:nvGraphicFramePr>
        <p:xfrm>
          <a:off x="4125125" y="2464197"/>
          <a:ext cx="4716000" cy="238591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77182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82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182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182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182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: Rounded Corners 33">
            <a:extLst>
              <a:ext uri="{FF2B5EF4-FFF2-40B4-BE49-F238E27FC236}">
                <a16:creationId xmlns:a16="http://schemas.microsoft.com/office/drawing/2014/main" id="{E4045E8F-4702-FA05-A08F-AC8F30DB76A8}"/>
              </a:ext>
            </a:extLst>
          </p:cNvPr>
          <p:cNvSpPr/>
          <p:nvPr/>
        </p:nvSpPr>
        <p:spPr>
          <a:xfrm>
            <a:off x="4017108" y="159941"/>
            <a:ext cx="4824536" cy="792088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8445" tIns="64222" rIns="128445" bIns="64222" rtlCol="0" anchor="ctr"/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Ôn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kiến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thức</a:t>
            </a:r>
            <a:endParaRPr lang="en-US" sz="2800" dirty="0">
              <a:solidFill>
                <a:srgbClr val="0070C0"/>
              </a:solidFill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9174" y="3904365"/>
            <a:ext cx="432049" cy="461665"/>
          </a:xfrm>
          <a:prstGeom prst="rect">
            <a:avLst/>
          </a:prstGeom>
          <a:noFill/>
        </p:spPr>
        <p:txBody>
          <a:bodyPr wrap="square" lIns="91342" tIns="45669" rIns="91342" bIns="45669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61230" y="3904365"/>
            <a:ext cx="432049" cy="461665"/>
          </a:xfrm>
          <a:prstGeom prst="rect">
            <a:avLst/>
          </a:prstGeom>
          <a:noFill/>
        </p:spPr>
        <p:txBody>
          <a:bodyPr wrap="square" lIns="91342" tIns="45669" rIns="91342" bIns="45669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61230" y="3442701"/>
            <a:ext cx="432049" cy="461665"/>
          </a:xfrm>
          <a:prstGeom prst="rect">
            <a:avLst/>
          </a:prstGeom>
          <a:noFill/>
        </p:spPr>
        <p:txBody>
          <a:bodyPr wrap="square" lIns="91342" tIns="45669" rIns="91342" bIns="45669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84376" y="3442701"/>
            <a:ext cx="432049" cy="461665"/>
          </a:xfrm>
          <a:prstGeom prst="rect">
            <a:avLst/>
          </a:prstGeom>
          <a:noFill/>
        </p:spPr>
        <p:txBody>
          <a:bodyPr wrap="square" lIns="91342" tIns="45669" rIns="91342" bIns="45669" rtlCol="0">
            <a:spAutoFit/>
          </a:bodyPr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84376" y="2963823"/>
            <a:ext cx="432049" cy="461665"/>
          </a:xfrm>
          <a:prstGeom prst="rect">
            <a:avLst/>
          </a:prstGeom>
          <a:noFill/>
        </p:spPr>
        <p:txBody>
          <a:bodyPr wrap="square" lIns="91342" tIns="45669" rIns="91342" bIns="45669" rtlCol="0">
            <a:spAutoFit/>
          </a:bodyPr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34601" y="2963823"/>
            <a:ext cx="432049" cy="461665"/>
          </a:xfrm>
          <a:prstGeom prst="rect">
            <a:avLst/>
          </a:prstGeom>
          <a:noFill/>
        </p:spPr>
        <p:txBody>
          <a:bodyPr wrap="square" lIns="91342" tIns="45669" rIns="91342" bIns="45669" rtlCol="0">
            <a:spAutoFit/>
          </a:bodyPr>
          <a:lstStyle/>
          <a:p>
            <a:pPr algn="ctr"/>
            <a:r>
              <a:rPr lang="en-US" sz="2400" dirty="0"/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05444" y="3442701"/>
            <a:ext cx="432049" cy="461665"/>
          </a:xfrm>
          <a:prstGeom prst="rect">
            <a:avLst/>
          </a:prstGeom>
          <a:noFill/>
        </p:spPr>
        <p:txBody>
          <a:bodyPr wrap="square" lIns="91342" tIns="45669" rIns="91342" bIns="45669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37486" y="3442701"/>
            <a:ext cx="432049" cy="461665"/>
          </a:xfrm>
          <a:prstGeom prst="rect">
            <a:avLst/>
          </a:prstGeom>
          <a:noFill/>
        </p:spPr>
        <p:txBody>
          <a:bodyPr wrap="square" lIns="91342" tIns="45669" rIns="91342" bIns="45669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41542" y="3425488"/>
            <a:ext cx="432049" cy="461665"/>
          </a:xfrm>
          <a:prstGeom prst="rect">
            <a:avLst/>
          </a:prstGeom>
          <a:noFill/>
        </p:spPr>
        <p:txBody>
          <a:bodyPr wrap="square" lIns="91342" tIns="45669" rIns="91342" bIns="45669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05444" y="3904365"/>
            <a:ext cx="432049" cy="461665"/>
          </a:xfrm>
          <a:prstGeom prst="rect">
            <a:avLst/>
          </a:prstGeom>
          <a:noFill/>
        </p:spPr>
        <p:txBody>
          <a:bodyPr wrap="square" lIns="91342" tIns="45669" rIns="91342" bIns="45669" rtlCol="0">
            <a:spAutoFit/>
          </a:bodyPr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19315" y="3882383"/>
            <a:ext cx="432049" cy="461665"/>
          </a:xfrm>
          <a:prstGeom prst="rect">
            <a:avLst/>
          </a:prstGeom>
          <a:noFill/>
        </p:spPr>
        <p:txBody>
          <a:bodyPr wrap="square" lIns="91342" tIns="45669" rIns="91342" bIns="45669" rtlCol="0">
            <a:spAutoFit/>
          </a:bodyPr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69540" y="3882383"/>
            <a:ext cx="432049" cy="461665"/>
          </a:xfrm>
          <a:prstGeom prst="rect">
            <a:avLst/>
          </a:prstGeom>
          <a:noFill/>
        </p:spPr>
        <p:txBody>
          <a:bodyPr wrap="square" lIns="91342" tIns="45669" rIns="91342" bIns="45669" rtlCol="0">
            <a:spAutoFit/>
          </a:bodyPr>
          <a:lstStyle/>
          <a:p>
            <a:pPr algn="ctr"/>
            <a:r>
              <a:rPr lang="en-US" sz="2400" dirty="0"/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73191" y="4912470"/>
            <a:ext cx="955194" cy="584775"/>
          </a:xfrm>
          <a:prstGeom prst="rect">
            <a:avLst/>
          </a:prstGeom>
          <a:noFill/>
        </p:spPr>
        <p:txBody>
          <a:bodyPr wrap="square" lIns="91342" tIns="45669" rIns="91342" bIns="45669" rtlCol="0">
            <a:spAutoFit/>
          </a:bodyPr>
          <a:lstStyle/>
          <a:p>
            <a:pPr algn="ctr"/>
            <a:r>
              <a:rPr lang="en-US" sz="3200" b="1" dirty="0">
                <a:latin typeface="HP001 4 hàng" pitchFamily="34" charset="-93"/>
              </a:rPr>
              <a:t>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75920" y="4898103"/>
            <a:ext cx="955194" cy="584775"/>
          </a:xfrm>
          <a:prstGeom prst="rect">
            <a:avLst/>
          </a:prstGeom>
          <a:noFill/>
        </p:spPr>
        <p:txBody>
          <a:bodyPr wrap="square" lIns="91342" tIns="45669" rIns="91342" bIns="45669" rtlCol="0">
            <a:spAutoFit/>
          </a:bodyPr>
          <a:lstStyle/>
          <a:p>
            <a:pPr algn="ctr"/>
            <a:r>
              <a:rPr lang="en-US" sz="3200" b="1" dirty="0">
                <a:latin typeface="HP001 4 hàng" pitchFamily="34" charset="-93"/>
              </a:rPr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96935" y="5776565"/>
            <a:ext cx="8280920" cy="584775"/>
          </a:xfrm>
          <a:prstGeom prst="rect">
            <a:avLst/>
          </a:prstGeom>
          <a:noFill/>
        </p:spPr>
        <p:txBody>
          <a:bodyPr wrap="square" lIns="91342" tIns="45669" rIns="91342" bIns="45669" rtlCol="0">
            <a:spAutoFit/>
          </a:bodyPr>
          <a:lstStyle/>
          <a:p>
            <a:pPr algn="ctr"/>
            <a:r>
              <a:rPr lang="nl-NL" sz="3200" dirty="0">
                <a:solidFill>
                  <a:srgbClr val="C00000"/>
                </a:solidFill>
              </a:rPr>
              <a:t>Diện tích của hình </a:t>
            </a:r>
            <a:r>
              <a:rPr lang="nl-NL" sz="3200" b="1" dirty="0">
                <a:solidFill>
                  <a:srgbClr val="C00000"/>
                </a:solidFill>
                <a:latin typeface="HP001 4 hàng" pitchFamily="34" charset="-93"/>
              </a:rPr>
              <a:t>A</a:t>
            </a:r>
            <a:r>
              <a:rPr lang="nl-NL" sz="3200" dirty="0">
                <a:solidFill>
                  <a:srgbClr val="C00000"/>
                </a:solidFill>
              </a:rPr>
              <a:t>  bằng diện tích hình </a:t>
            </a:r>
            <a:r>
              <a:rPr lang="nl-NL" sz="3200" b="1" dirty="0">
                <a:solidFill>
                  <a:srgbClr val="C00000"/>
                </a:solidFill>
                <a:latin typeface="HP001 4 hàng" pitchFamily="34" charset="-93"/>
              </a:rPr>
              <a:t>B</a:t>
            </a:r>
            <a:r>
              <a:rPr lang="nl-NL" sz="3200" dirty="0">
                <a:solidFill>
                  <a:srgbClr val="C00000"/>
                </a:solidFill>
              </a:rPr>
              <a:t>.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80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8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" grpId="0" animBg="1"/>
      <p:bldP spid="1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25" grpId="0"/>
      <p:bldP spid="38" grpId="0"/>
      <p:bldP spid="39" grpId="0"/>
      <p:bldP spid="3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E4045E8F-4702-FA05-A08F-AC8F30DB76A8}"/>
                  </a:ext>
                </a:extLst>
              </p:cNvPr>
              <p:cNvSpPr/>
              <p:nvPr/>
            </p:nvSpPr>
            <p:spPr>
              <a:xfrm>
                <a:off x="1676850" y="1168053"/>
                <a:ext cx="9289031" cy="4248472"/>
              </a:xfrm>
              <a:prstGeom prst="roundRect">
                <a:avLst/>
              </a:prstGeom>
              <a:noFill/>
              <a:ln w="38100">
                <a:solidFill>
                  <a:srgbClr val="31ADB9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8445" tIns="64222" rIns="128445" bIns="64222" rtlCol="0" anchor="t"/>
              <a:lstStyle/>
              <a:p>
                <a:pPr algn="ctr"/>
                <a:r>
                  <a:rPr lang="nl-NL" sz="2800" dirty="0">
                    <a:solidFill>
                      <a:prstClr val="black"/>
                    </a:solidFill>
                  </a:rPr>
                  <a:t>Câu 2: Mỗi ô vuông có diện tích là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nl-NL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2800" dirty="0">
                    <a:solidFill>
                      <a:prstClr val="black"/>
                    </a:solidFill>
                  </a:rPr>
                  <a:t>. Hỏi diện tích hình B trong hình trên bằng bao nhiêu xăng –ti –mét vuông?</a:t>
                </a:r>
                <a:endParaRPr lang="en-US" sz="2800" dirty="0">
                  <a:solidFill>
                    <a:prstClr val="black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endParaRPr>
              </a:p>
            </p:txBody>
          </p:sp>
        </mc:Choice>
        <mc:Fallback xmlns="">
          <p:sp>
            <p:nvSpPr>
              <p:cNvPr id="34" name="Rectangle: Rounded Corners 33">
                <a:extLst>
                  <a:ext uri="{FF2B5EF4-FFF2-40B4-BE49-F238E27FC236}">
                    <a16:creationId xmlns="" xmlns:a16="http://schemas.microsoft.com/office/drawing/2014/main" id="{E4045E8F-4702-FA05-A08F-AC8F30DB76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850" y="1168053"/>
                <a:ext cx="9289031" cy="4248472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38100">
                <a:solidFill>
                  <a:srgbClr val="31ADB9"/>
                </a:solidFill>
                <a:prstDash val="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33829"/>
              </p:ext>
            </p:extLst>
          </p:nvPr>
        </p:nvGraphicFramePr>
        <p:xfrm>
          <a:off x="4125125" y="2464197"/>
          <a:ext cx="4716000" cy="238591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77182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82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182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182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182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: Rounded Corners 33">
            <a:extLst>
              <a:ext uri="{FF2B5EF4-FFF2-40B4-BE49-F238E27FC236}">
                <a16:creationId xmlns:a16="http://schemas.microsoft.com/office/drawing/2014/main" id="{E4045E8F-4702-FA05-A08F-AC8F30DB76A8}"/>
              </a:ext>
            </a:extLst>
          </p:cNvPr>
          <p:cNvSpPr/>
          <p:nvPr/>
        </p:nvSpPr>
        <p:spPr>
          <a:xfrm>
            <a:off x="4017108" y="159941"/>
            <a:ext cx="4824536" cy="792088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8445" tIns="64222" rIns="128445" bIns="64222" rtlCol="0" anchor="ctr"/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Ôn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kiến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thức</a:t>
            </a:r>
            <a:endParaRPr lang="en-US" sz="2800" dirty="0">
              <a:solidFill>
                <a:srgbClr val="0070C0"/>
              </a:solidFill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73191" y="4912470"/>
            <a:ext cx="955194" cy="584775"/>
          </a:xfrm>
          <a:prstGeom prst="rect">
            <a:avLst/>
          </a:prstGeom>
          <a:noFill/>
        </p:spPr>
        <p:txBody>
          <a:bodyPr wrap="square" lIns="91342" tIns="45669" rIns="91342" bIns="45669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HP001 4 hàng" pitchFamily="34" charset="-93"/>
              </a:rPr>
              <a:t>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75920" y="4898103"/>
            <a:ext cx="955194" cy="584775"/>
          </a:xfrm>
          <a:prstGeom prst="rect">
            <a:avLst/>
          </a:prstGeom>
          <a:noFill/>
        </p:spPr>
        <p:txBody>
          <a:bodyPr wrap="square" lIns="91342" tIns="45669" rIns="91342" bIns="45669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HP001 4 hàng" pitchFamily="34" charset="-93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108903" y="5488533"/>
                <a:ext cx="8856984" cy="1099532"/>
              </a:xfrm>
              <a:prstGeom prst="rect">
                <a:avLst/>
              </a:prstGeom>
              <a:noFill/>
            </p:spPr>
            <p:txBody>
              <a:bodyPr wrap="square" lIns="91342" tIns="45669" rIns="91342" bIns="45669" rtlCol="0">
                <a:spAutoFit/>
              </a:bodyPr>
              <a:lstStyle/>
              <a:p>
                <a:pPr algn="ctr"/>
                <a:r>
                  <a:rPr lang="nl-NL" sz="3200" dirty="0">
                    <a:solidFill>
                      <a:srgbClr val="C00000"/>
                    </a:solidFill>
                  </a:rPr>
                  <a:t>Hình B gồm 6 ô vuông. Diện tích 1 ô vuông là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srgbClr val="C00000"/>
                            </a:solidFill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nl-NL" sz="320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3200" dirty="0">
                    <a:solidFill>
                      <a:srgbClr val="C00000"/>
                    </a:solidFill>
                  </a:rPr>
                  <a:t> nên diện tích hình B là 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srgbClr val="C00000"/>
                            </a:solidFill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nl-NL" sz="320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3200" dirty="0">
                    <a:solidFill>
                      <a:srgbClr val="C00000"/>
                    </a:solidFill>
                  </a:rPr>
                  <a:t>.</a:t>
                </a:r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903" y="5488533"/>
                <a:ext cx="8856984" cy="1099532"/>
              </a:xfrm>
              <a:prstGeom prst="rect">
                <a:avLst/>
              </a:prstGeom>
              <a:blipFill rotWithShape="1">
                <a:blip r:embed="rId4"/>
                <a:stretch>
                  <a:fillRect l="-206" t="-5525" r="-1170" b="-17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773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" grpId="0" animBg="1"/>
      <p:bldP spid="25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953C6BDB-5C9C-4913-836B-F0EABF9D127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9547" y="1205445"/>
            <a:ext cx="8219298" cy="410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7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992802" y="1240061"/>
            <a:ext cx="11089232" cy="52565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69" rIns="91342" bIns="45669" spcCol="0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03174" y="1240061"/>
            <a:ext cx="11089232" cy="5256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69" rIns="91342" bIns="45669" spcCol="0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47390" y="3184277"/>
            <a:ext cx="7200800" cy="1107996"/>
          </a:xfrm>
          <a:prstGeom prst="rect">
            <a:avLst/>
          </a:prstGeom>
          <a:noFill/>
        </p:spPr>
        <p:txBody>
          <a:bodyPr wrap="square" lIns="91342" tIns="45669" rIns="91342" bIns="45669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FFFF00"/>
                </a:solidFill>
              </a:rPr>
              <a:t>Xem</a:t>
            </a:r>
            <a:r>
              <a:rPr lang="en-US" sz="6600" dirty="0">
                <a:solidFill>
                  <a:srgbClr val="FFFF00"/>
                </a:solidFill>
              </a:rPr>
              <a:t> </a:t>
            </a:r>
            <a:r>
              <a:rPr lang="en-US" sz="6600" dirty="0" err="1">
                <a:solidFill>
                  <a:srgbClr val="FFFF00"/>
                </a:solidFill>
              </a:rPr>
              <a:t>tình</a:t>
            </a:r>
            <a:r>
              <a:rPr lang="en-US" sz="6600" dirty="0">
                <a:solidFill>
                  <a:srgbClr val="FFFF00"/>
                </a:solidFill>
              </a:rPr>
              <a:t> </a:t>
            </a:r>
            <a:r>
              <a:rPr lang="en-US" sz="6600" dirty="0" err="1">
                <a:solidFill>
                  <a:srgbClr val="FFFF00"/>
                </a:solidFill>
              </a:rPr>
              <a:t>huống</a:t>
            </a:r>
            <a:r>
              <a:rPr lang="en-US" sz="6600" dirty="0">
                <a:solidFill>
                  <a:srgbClr val="FFFF00"/>
                </a:solidFill>
              </a:rPr>
              <a:t> </a:t>
            </a:r>
            <a:r>
              <a:rPr lang="en-US" sz="6600" dirty="0" err="1">
                <a:solidFill>
                  <a:srgbClr val="FFFF00"/>
                </a:solidFill>
              </a:rPr>
              <a:t>sau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3C6BDB-5C9C-4913-836B-F0EABF9D12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956" y="14103"/>
            <a:ext cx="2644026" cy="1321940"/>
          </a:xfrm>
          <a:prstGeom prst="rect">
            <a:avLst/>
          </a:prstGeom>
        </p:spPr>
      </p:pic>
      <p:pic>
        <p:nvPicPr>
          <p:cNvPr id="2" name="Picture 1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9" l="0" r="100000">
                        <a14:foregroundMark x1="4712" y1="7692" x2="4712" y2="7692"/>
                        <a14:foregroundMark x1="4712" y1="7692" x2="7330" y2="10256"/>
                        <a14:foregroundMark x1="7330" y1="10256" x2="7330" y2="10256"/>
                        <a14:foregroundMark x1="93194" y1="6410" x2="93717" y2="10897"/>
                        <a14:foregroundMark x1="93717" y1="10897" x2="95288" y2="9615"/>
                        <a14:foregroundMark x1="93717" y1="89744" x2="93717" y2="89744"/>
                        <a14:foregroundMark x1="7330" y1="92949" x2="7330" y2="92949"/>
                        <a14:foregroundMark x1="5236" y1="89744" x2="5236" y2="89744"/>
                        <a14:foregroundMark x1="9424" y1="50641" x2="9424" y2="50641"/>
                        <a14:foregroundMark x1="21466" y1="89744" x2="21466" y2="89744"/>
                        <a14:foregroundMark x1="40838" y1="17308" x2="40838" y2="17308"/>
                        <a14:foregroundMark x1="42932" y1="16026" x2="42932" y2="16026"/>
                        <a14:foregroundMark x1="29319" y1="16026" x2="29319" y2="16026"/>
                        <a14:foregroundMark x1="54974" y1="14744" x2="54974" y2="14744"/>
                        <a14:foregroundMark x1="69634" y1="14744" x2="69634" y2="14744"/>
                        <a14:foregroundMark x1="49215" y1="15385" x2="49215" y2="15385"/>
                        <a14:foregroundMark x1="79581" y1="14744" x2="79581" y2="14744"/>
                        <a14:foregroundMark x1="92147" y1="39744" x2="92147" y2="39744"/>
                        <a14:foregroundMark x1="91099" y1="67308" x2="91099" y2="67308"/>
                        <a14:foregroundMark x1="91099" y1="76923" x2="91099" y2="76923"/>
                        <a14:foregroundMark x1="82723" y1="89103" x2="82723" y2="89103"/>
                        <a14:foregroundMark x1="87958" y1="89744" x2="87958" y2="89744"/>
                        <a14:foregroundMark x1="74346" y1="89744" x2="74346" y2="89744"/>
                        <a14:foregroundMark x1="61780" y1="89744" x2="61780" y2="89744"/>
                        <a14:foregroundMark x1="39267" y1="91026" x2="39267" y2="91026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3563" y="2130264"/>
            <a:ext cx="2874320" cy="214916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643" b="100000" l="16940" r="89891">
                        <a14:foregroundMark x1="30055" y1="41786" x2="30055" y2="41786"/>
                        <a14:foregroundMark x1="30055" y1="41786" x2="35519" y2="50000"/>
                        <a14:foregroundMark x1="35519" y1="50000" x2="25410" y2="56786"/>
                        <a14:foregroundMark x1="25410" y1="56786" x2="39071" y2="62143"/>
                        <a14:foregroundMark x1="39071" y1="62143" x2="39891" y2="69286"/>
                        <a14:foregroundMark x1="39891" y1="69286" x2="32240" y2="70357"/>
                        <a14:foregroundMark x1="32240" y1="70357" x2="29235" y2="71786"/>
                        <a14:foregroundMark x1="29235" y1="71786" x2="28415" y2="79643"/>
                        <a14:foregroundMark x1="28415" y1="79643" x2="29508" y2="87857"/>
                        <a14:foregroundMark x1="29508" y1="87857" x2="43989" y2="87857"/>
                        <a14:foregroundMark x1="43989" y1="87857" x2="41803" y2="76071"/>
                        <a14:foregroundMark x1="41803" y1="76071" x2="45355" y2="79643"/>
                        <a14:foregroundMark x1="45355" y1="79643" x2="47268" y2="93214"/>
                        <a14:foregroundMark x1="47268" y1="93214" x2="39344" y2="92143"/>
                        <a14:foregroundMark x1="39344" y1="92143" x2="30328" y2="76786"/>
                        <a14:foregroundMark x1="27322" y1="66429" x2="27322" y2="66429"/>
                        <a14:foregroundMark x1="26503" y1="71429" x2="26503" y2="71429"/>
                        <a14:foregroundMark x1="53005" y1="69643" x2="59290" y2="71071"/>
                        <a14:foregroundMark x1="55191" y1="96071" x2="55191" y2="99643"/>
                        <a14:foregroundMark x1="62022" y1="97500" x2="62295" y2="98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00983" y="1770232"/>
            <a:ext cx="5184576" cy="465441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43214" l="0" r="54645">
                        <a14:foregroundMark x1="5191" y1="32857" x2="13388" y2="32857"/>
                        <a14:foregroundMark x1="14208" y1="32857" x2="19399" y2="41071"/>
                        <a14:foregroundMark x1="19126" y1="33214" x2="47541" y2="33571"/>
                        <a14:backgroundMark x1="820" y1="25000" x2="820" y2="25000"/>
                        <a14:backgroundMark x1="19399" y1="41071" x2="22404" y2="41071"/>
                        <a14:backgroundMark x1="22404" y1="41071" x2="19399" y2="32500"/>
                        <a14:backgroundMark x1="20219" y1="33571" x2="45355" y2="33571"/>
                      </a14:backgroundRemoval>
                    </a14:imgEffect>
                  </a14:imgLayer>
                </a14:imgProps>
              </a:ext>
            </a:extLst>
          </a:blip>
          <a:srcRect t="1" r="45833" b="57595"/>
          <a:stretch/>
        </p:blipFill>
        <p:spPr>
          <a:xfrm>
            <a:off x="2900983" y="1770224"/>
            <a:ext cx="2808312" cy="197366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857" b="61786" l="54645" r="100000">
                        <a14:foregroundMark x1="56557" y1="31071" x2="56557" y2="31071"/>
                        <a14:foregroundMark x1="56557" y1="31071" x2="56557" y2="39286"/>
                        <a14:foregroundMark x1="56557" y1="39286" x2="57104" y2="53214"/>
                        <a14:foregroundMark x1="57104" y1="53214" x2="59563" y2="54643"/>
                        <a14:foregroundMark x1="59563" y1="54643" x2="69672" y2="55000"/>
                        <a14:foregroundMark x1="69672" y1="55000" x2="70219" y2="55714"/>
                      </a14:backgroundRemoval>
                    </a14:imgEffect>
                  </a14:imgLayer>
                </a14:imgProps>
              </a:ext>
            </a:extLst>
          </a:blip>
          <a:srcRect l="54305" t="22578" b="38424"/>
          <a:stretch/>
        </p:blipFill>
        <p:spPr>
          <a:xfrm>
            <a:off x="5976883" y="3000091"/>
            <a:ext cx="2369094" cy="1815153"/>
          </a:xfrm>
          <a:prstGeom prst="rect">
            <a:avLst/>
          </a:prstGeom>
        </p:spPr>
      </p:pic>
      <p:pic>
        <p:nvPicPr>
          <p:cNvPr id="2050" name="Picture 2" descr="Tivi Panasonic 40 inch TH-40E400V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240" b="96694" l="1601" r="98153">
                        <a14:foregroundMark x1="4064" y1="12893" x2="4064" y2="12893"/>
                        <a14:foregroundMark x1="4064" y1="12893" x2="47414" y2="12893"/>
                        <a14:foregroundMark x1="47414" y1="12893" x2="95936" y2="12893"/>
                        <a14:foregroundMark x1="95936" y1="12893" x2="96552" y2="16198"/>
                        <a14:foregroundMark x1="96552" y1="16198" x2="96429" y2="24132"/>
                        <a14:foregroundMark x1="96429" y1="24132" x2="96921" y2="53884"/>
                        <a14:foregroundMark x1="96921" y1="53884" x2="96429" y2="82645"/>
                        <a14:foregroundMark x1="96429" y1="82645" x2="96429" y2="82645"/>
                        <a14:foregroundMark x1="3448" y1="74711" x2="3695" y2="63306"/>
                        <a14:foregroundMark x1="3695" y1="63306" x2="3448" y2="49256"/>
                        <a14:foregroundMark x1="3448" y1="49256" x2="3325" y2="38182"/>
                        <a14:foregroundMark x1="3325" y1="38182" x2="3325" y2="12893"/>
                        <a14:backgroundMark x1="4187" y1="14050" x2="96059" y2="14215"/>
                        <a14:backgroundMark x1="95813" y1="14380" x2="95813" y2="81818"/>
                        <a14:backgroundMark x1="95813" y1="81818" x2="4433" y2="81818"/>
                        <a14:backgroundMark x1="4433" y1="81818" x2="4187" y2="13884"/>
                        <a14:backgroundMark x1="17118" y1="21983" x2="17118" y2="21983"/>
                        <a14:backgroundMark x1="17118" y1="21983" x2="57882" y2="57851"/>
                        <a14:backgroundMark x1="57882" y1="57851" x2="4310" y2="74050"/>
                        <a14:backgroundMark x1="4310" y1="74050" x2="95443" y2="58512"/>
                        <a14:backgroundMark x1="95443" y1="58512" x2="49631" y2="14050"/>
                        <a14:backgroundMark x1="49631" y1="14050" x2="4680" y2="47107"/>
                        <a14:backgroundMark x1="4680" y1="47107" x2="93842" y2="20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23" y="303965"/>
            <a:ext cx="11953328" cy="731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loud Callout 18"/>
          <p:cNvSpPr/>
          <p:nvPr/>
        </p:nvSpPr>
        <p:spPr>
          <a:xfrm>
            <a:off x="1172798" y="1740811"/>
            <a:ext cx="6696744" cy="2379570"/>
          </a:xfrm>
          <a:prstGeom prst="cloudCallout">
            <a:avLst>
              <a:gd name="adj1" fmla="val 52619"/>
              <a:gd name="adj2" fmla="val 49460"/>
            </a:avLst>
          </a:prstGeom>
          <a:solidFill>
            <a:schemeClr val="bg1"/>
          </a:solidFill>
          <a:ln>
            <a:solidFill>
              <a:srgbClr val="0A1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69" rIns="91342" bIns="45669" spcCol="0" rtlCol="0" anchor="ctr"/>
          <a:lstStyle/>
          <a:p>
            <a:pPr algn="ctr"/>
            <a:r>
              <a:rPr lang="nl-NL" sz="3200" dirty="0">
                <a:solidFill>
                  <a:srgbClr val="C00000"/>
                </a:solidFill>
              </a:rPr>
              <a:t>Các em có đoán được cách tính của bạn Rô-bốt không?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2052" name="Picture 4" descr="Hình ảnh đơn Giản Là Giáo Viên Dễ Thương đeo Kính PNG , Giáo Viên, Tính  Cách, Hoạt Hình PNG miễn phí tải tập tin PSDComment và Vector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3750" l="5938" r="91563">
                        <a14:foregroundMark x1="55156" y1="79688" x2="55156" y2="79688"/>
                        <a14:foregroundMark x1="10625" y1="45000" x2="10625" y2="4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71" y="3224322"/>
            <a:ext cx="3344338" cy="334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2"/>
          <a:stretch/>
        </p:blipFill>
        <p:spPr bwMode="auto">
          <a:xfrm>
            <a:off x="12092403" y="-8057"/>
            <a:ext cx="808372" cy="722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70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9" grpId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59" l="0" r="100000">
                        <a14:foregroundMark x1="4712" y1="7692" x2="4712" y2="7692"/>
                        <a14:foregroundMark x1="4712" y1="7692" x2="7330" y2="10256"/>
                        <a14:foregroundMark x1="7330" y1="10256" x2="7330" y2="10256"/>
                        <a14:foregroundMark x1="93194" y1="6410" x2="93717" y2="10897"/>
                        <a14:foregroundMark x1="93717" y1="10897" x2="95288" y2="9615"/>
                        <a14:foregroundMark x1="93717" y1="89744" x2="93717" y2="89744"/>
                        <a14:foregroundMark x1="7330" y1="92949" x2="7330" y2="92949"/>
                        <a14:foregroundMark x1="5236" y1="89744" x2="5236" y2="89744"/>
                        <a14:foregroundMark x1="9424" y1="50641" x2="9424" y2="50641"/>
                        <a14:foregroundMark x1="21466" y1="89744" x2="21466" y2="89744"/>
                        <a14:foregroundMark x1="40838" y1="17308" x2="40838" y2="17308"/>
                        <a14:foregroundMark x1="42932" y1="16026" x2="42932" y2="16026"/>
                        <a14:foregroundMark x1="29319" y1="16026" x2="29319" y2="16026"/>
                        <a14:foregroundMark x1="54974" y1="14744" x2="54974" y2="14744"/>
                        <a14:foregroundMark x1="69634" y1="14744" x2="69634" y2="14744"/>
                        <a14:foregroundMark x1="49215" y1="15385" x2="49215" y2="15385"/>
                        <a14:foregroundMark x1="79581" y1="14744" x2="79581" y2="14744"/>
                        <a14:foregroundMark x1="92147" y1="39744" x2="92147" y2="39744"/>
                        <a14:foregroundMark x1="91099" y1="67308" x2="91099" y2="67308"/>
                        <a14:foregroundMark x1="91099" y1="76923" x2="91099" y2="76923"/>
                        <a14:foregroundMark x1="82723" y1="89103" x2="82723" y2="89103"/>
                        <a14:foregroundMark x1="87958" y1="89744" x2="87958" y2="89744"/>
                        <a14:foregroundMark x1="74346" y1="89744" x2="74346" y2="89744"/>
                        <a14:foregroundMark x1="61780" y1="89744" x2="61780" y2="89744"/>
                        <a14:foregroundMark x1="39267" y1="91026" x2="39267" y2="91026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727" y="1312077"/>
            <a:ext cx="4536504" cy="353277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069342" y="3616325"/>
            <a:ext cx="5595129" cy="197615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342" tIns="45669" rIns="91342" bIns="45669" spcCol="0" rtlCol="0" anchor="ctr"/>
          <a:lstStyle/>
          <a:p>
            <a:pPr algn="ctr"/>
            <a:r>
              <a:rPr lang="nl-NL" sz="3200" dirty="0"/>
              <a:t>Trong hình chữ nhật ABCD, 1 hàng có 4 ô vuông.</a:t>
            </a:r>
            <a:endParaRPr lang="en-US" sz="3200" dirty="0"/>
          </a:p>
        </p:txBody>
      </p:sp>
      <p:sp>
        <p:nvSpPr>
          <p:cNvPr id="4" name="Right Arrow 3"/>
          <p:cNvSpPr/>
          <p:nvPr/>
        </p:nvSpPr>
        <p:spPr>
          <a:xfrm rot="5400000">
            <a:off x="8562905" y="2768939"/>
            <a:ext cx="608003" cy="619054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342" tIns="45669" rIns="91342" bIns="45669" spcCol="0"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054798" y="2032157"/>
            <a:ext cx="5595129" cy="209261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42" tIns="45669" rIns="91342" bIns="45669" spcCol="0" rtlCol="0" anchor="ctr"/>
          <a:lstStyle/>
          <a:p>
            <a:pPr algn="ctr"/>
            <a:r>
              <a:rPr lang="nl-NL" sz="3200" dirty="0"/>
              <a:t>Trong hình chữ nhật ABCD,</a:t>
            </a:r>
          </a:p>
          <a:p>
            <a:pPr algn="ctr"/>
            <a:r>
              <a:rPr lang="nl-NL" sz="3200" dirty="0"/>
              <a:t>1 hàng có mấy ô vuông?</a:t>
            </a:r>
            <a:endParaRPr lang="en-US" sz="3200" dirty="0"/>
          </a:p>
        </p:txBody>
      </p:sp>
      <p:sp>
        <p:nvSpPr>
          <p:cNvPr id="11" name="Rounded Rectangle 10"/>
          <p:cNvSpPr/>
          <p:nvPr/>
        </p:nvSpPr>
        <p:spPr>
          <a:xfrm>
            <a:off x="6069342" y="3616325"/>
            <a:ext cx="5595129" cy="197615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342" tIns="45669" rIns="91342" bIns="45669" spcCol="0" rtlCol="0" anchor="ctr"/>
          <a:lstStyle/>
          <a:p>
            <a:pPr algn="ctr"/>
            <a:r>
              <a:rPr lang="nl-NL" sz="3200" dirty="0"/>
              <a:t>Có 3 hàng như vậy.</a:t>
            </a:r>
            <a:endParaRPr lang="en-US" sz="3200" dirty="0"/>
          </a:p>
        </p:txBody>
      </p:sp>
      <p:sp>
        <p:nvSpPr>
          <p:cNvPr id="12" name="Right Arrow 11"/>
          <p:cNvSpPr/>
          <p:nvPr/>
        </p:nvSpPr>
        <p:spPr>
          <a:xfrm rot="5400000">
            <a:off x="8562905" y="2768939"/>
            <a:ext cx="608003" cy="619054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342" tIns="45669" rIns="91342" bIns="45669" spcCol="0"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054798" y="2032157"/>
            <a:ext cx="5595129" cy="209261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42" tIns="45669" rIns="91342" bIns="45669" spcCol="0" rtlCol="0" anchor="ctr"/>
          <a:lstStyle/>
          <a:p>
            <a:pPr algn="ctr"/>
            <a:r>
              <a:rPr lang="nl-NL" sz="3200" dirty="0"/>
              <a:t>Có mấy hàng như vậy?</a:t>
            </a:r>
            <a:endParaRPr lang="en-US" sz="3200" dirty="0"/>
          </a:p>
        </p:txBody>
      </p:sp>
      <p:sp>
        <p:nvSpPr>
          <p:cNvPr id="14" name="Rounded Rectangle 13"/>
          <p:cNvSpPr/>
          <p:nvPr/>
        </p:nvSpPr>
        <p:spPr>
          <a:xfrm>
            <a:off x="6069342" y="3616325"/>
            <a:ext cx="5595129" cy="197615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342" tIns="45669" rIns="91342" bIns="45669" spcCol="0" rtlCol="0" anchor="ctr"/>
          <a:lstStyle/>
          <a:p>
            <a:pPr algn="ctr"/>
            <a:r>
              <a:rPr lang="nl-NL" sz="3200" dirty="0"/>
              <a:t>Thực hiện phép nhân </a:t>
            </a:r>
          </a:p>
          <a:p>
            <a:pPr algn="ctr"/>
            <a:r>
              <a:rPr lang="nl-NL" sz="3200" dirty="0"/>
              <a:t>4 x 3 = 12. </a:t>
            </a:r>
          </a:p>
          <a:p>
            <a:pPr algn="ctr"/>
            <a:r>
              <a:rPr lang="nl-NL" sz="3200" dirty="0"/>
              <a:t>Có tất cả 12 ô vuông.</a:t>
            </a:r>
            <a:endParaRPr lang="en-US" sz="3200" dirty="0"/>
          </a:p>
        </p:txBody>
      </p:sp>
      <p:sp>
        <p:nvSpPr>
          <p:cNvPr id="15" name="Right Arrow 14"/>
          <p:cNvSpPr/>
          <p:nvPr/>
        </p:nvSpPr>
        <p:spPr>
          <a:xfrm rot="5400000">
            <a:off x="8562905" y="2768939"/>
            <a:ext cx="608003" cy="619054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342" tIns="45669" rIns="91342" bIns="45669" spcCol="0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054798" y="2032157"/>
            <a:ext cx="5595129" cy="209261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42" tIns="45669" rIns="91342" bIns="45669" spcCol="0" rtlCol="0" anchor="ctr"/>
          <a:lstStyle/>
          <a:p>
            <a:pPr algn="ctr"/>
            <a:r>
              <a:rPr lang="nl-NL" sz="3200" dirty="0"/>
              <a:t>Có tất cả bao nhiêu ô vuông? Nêu phép tính.</a:t>
            </a:r>
            <a:endParaRPr lang="en-US" sz="3200" dirty="0"/>
          </a:p>
        </p:txBody>
      </p:sp>
      <p:sp>
        <p:nvSpPr>
          <p:cNvPr id="22" name="Rounded Rectangle 21"/>
          <p:cNvSpPr/>
          <p:nvPr/>
        </p:nvSpPr>
        <p:spPr>
          <a:xfrm>
            <a:off x="6069342" y="3616325"/>
            <a:ext cx="5595129" cy="197615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342" tIns="45669" rIns="91342" bIns="45669" spcCol="0" rtlCol="0" anchor="ctr"/>
          <a:lstStyle/>
          <a:p>
            <a:pPr algn="ctr"/>
            <a:r>
              <a:rPr lang="nl-NL" sz="3200" dirty="0"/>
              <a:t>Hình chữ nhật ABCD </a:t>
            </a:r>
          </a:p>
          <a:p>
            <a:pPr algn="ctr"/>
            <a:r>
              <a:rPr lang="nl-NL" sz="3200" dirty="0"/>
              <a:t>có 12 ô vuông.</a:t>
            </a:r>
            <a:endParaRPr lang="en-US" sz="3200" dirty="0"/>
          </a:p>
        </p:txBody>
      </p:sp>
      <p:sp>
        <p:nvSpPr>
          <p:cNvPr id="23" name="Right Arrow 22"/>
          <p:cNvSpPr/>
          <p:nvPr/>
        </p:nvSpPr>
        <p:spPr>
          <a:xfrm rot="5400000">
            <a:off x="8562905" y="2768939"/>
            <a:ext cx="608003" cy="619054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342" tIns="45669" rIns="91342" bIns="45669" spcCol="0"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054798" y="2032157"/>
            <a:ext cx="5595129" cy="209261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42" tIns="45669" rIns="91342" bIns="45669" spcCol="0" rtlCol="0" anchor="ctr"/>
          <a:lstStyle/>
          <a:p>
            <a:pPr algn="ctr"/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chữ</a:t>
            </a:r>
            <a:r>
              <a:rPr lang="en-US" sz="3200" dirty="0"/>
              <a:t> </a:t>
            </a:r>
            <a:r>
              <a:rPr lang="en-US" sz="3200" dirty="0" err="1"/>
              <a:t>nhật</a:t>
            </a:r>
            <a:r>
              <a:rPr lang="en-US" sz="3200" dirty="0"/>
              <a:t> ABCD </a:t>
            </a:r>
          </a:p>
          <a:p>
            <a:pPr algn="ctr"/>
            <a:r>
              <a:rPr lang="en-US" sz="3200" dirty="0" err="1"/>
              <a:t>gồm</a:t>
            </a:r>
            <a:r>
              <a:rPr lang="en-US" sz="3200" dirty="0"/>
              <a:t> </a:t>
            </a:r>
            <a:r>
              <a:rPr lang="en-US" sz="3200" dirty="0" err="1"/>
              <a:t>mấy</a:t>
            </a:r>
            <a:r>
              <a:rPr lang="en-US" sz="3200" dirty="0"/>
              <a:t> ô </a:t>
            </a:r>
            <a:r>
              <a:rPr lang="en-US" sz="3200" dirty="0" err="1"/>
              <a:t>vuông</a:t>
            </a:r>
            <a:r>
              <a:rPr lang="en-US" sz="3200" dirty="0"/>
              <a:t>?</a:t>
            </a:r>
          </a:p>
        </p:txBody>
      </p:sp>
      <p:sp>
        <p:nvSpPr>
          <p:cNvPr id="26" name="Pentagon 25"/>
          <p:cNvSpPr/>
          <p:nvPr/>
        </p:nvSpPr>
        <p:spPr>
          <a:xfrm>
            <a:off x="5493271" y="1757179"/>
            <a:ext cx="6912768" cy="2939266"/>
          </a:xfrm>
          <a:prstGeom prst="homePlate">
            <a:avLst>
              <a:gd name="adj" fmla="val 25286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342" tIns="45669" rIns="91342" bIns="45669">
            <a:spAutoFit/>
          </a:bodyPr>
          <a:lstStyle/>
          <a:p>
            <a:pPr algn="ctr"/>
            <a:endParaRPr lang="nl-NL" sz="1400" i="1" dirty="0">
              <a:solidFill>
                <a:schemeClr val="bg1"/>
              </a:solidFill>
            </a:endParaRPr>
          </a:p>
          <a:p>
            <a:pPr algn="ctr"/>
            <a:r>
              <a:rPr lang="nl-NL" sz="3200" i="1" dirty="0">
                <a:solidFill>
                  <a:schemeClr val="bg1"/>
                </a:solidFill>
              </a:rPr>
              <a:t>Bằng cách thực hiện </a:t>
            </a:r>
          </a:p>
          <a:p>
            <a:pPr algn="ctr"/>
            <a:r>
              <a:rPr lang="nl-NL" sz="3200" i="1" dirty="0">
                <a:solidFill>
                  <a:schemeClr val="bg1"/>
                </a:solidFill>
              </a:rPr>
              <a:t>nhân số ô vuông mỗi hàng với số hàng ta đã tìm được số ô vuông </a:t>
            </a:r>
          </a:p>
          <a:p>
            <a:pPr algn="ctr"/>
            <a:r>
              <a:rPr lang="nl-NL" sz="3200" i="1" dirty="0">
                <a:solidFill>
                  <a:schemeClr val="bg1"/>
                </a:solidFill>
              </a:rPr>
              <a:t>của hình chữ nhật ABCD </a:t>
            </a:r>
          </a:p>
          <a:p>
            <a:pPr algn="ctr"/>
            <a:r>
              <a:rPr lang="nl-NL" sz="3200" i="1" dirty="0">
                <a:solidFill>
                  <a:schemeClr val="bg1"/>
                </a:solidFill>
              </a:rPr>
              <a:t>là 12 ô vuông.</a:t>
            </a:r>
          </a:p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7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1866E-6 4.12023E-6 L 4.71866E-6 -0.2242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1866E-6 4.12023E-6 L 4.71866E-6 -0.2242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1866E-6 4.12023E-6 L 4.71866E-6 -0.22423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1866E-6 4.12023E-6 L 4.71866E-6 -0.22423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500"/>
                            </p:stCondLst>
                            <p:childTnLst>
                              <p:par>
                                <p:cTn id="1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" grpId="0" animBg="1"/>
      <p:bldP spid="4" grpId="1" animBg="1"/>
      <p:bldP spid="3" grpId="0" animBg="1"/>
      <p:bldP spid="3" grpId="1" animBg="1"/>
      <p:bldP spid="3" grpId="3" animBg="1"/>
      <p:bldP spid="3" grpId="4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6" grpId="2" animBg="1"/>
      <p:bldP spid="16" grpId="3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4" grpId="2" animBg="1"/>
      <p:bldP spid="24" grpId="3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59" l="0" r="100000">
                        <a14:foregroundMark x1="4712" y1="7692" x2="4712" y2="7692"/>
                        <a14:foregroundMark x1="4712" y1="7692" x2="7330" y2="10256"/>
                        <a14:foregroundMark x1="7330" y1="10256" x2="7330" y2="10256"/>
                        <a14:foregroundMark x1="93194" y1="6410" x2="93717" y2="10897"/>
                        <a14:foregroundMark x1="93717" y1="10897" x2="95288" y2="9615"/>
                        <a14:foregroundMark x1="93717" y1="89744" x2="93717" y2="89744"/>
                        <a14:foregroundMark x1="7330" y1="92949" x2="7330" y2="92949"/>
                        <a14:foregroundMark x1="5236" y1="89744" x2="5236" y2="89744"/>
                        <a14:foregroundMark x1="9424" y1="50641" x2="9424" y2="50641"/>
                        <a14:foregroundMark x1="21466" y1="89744" x2="21466" y2="89744"/>
                        <a14:foregroundMark x1="40838" y1="17308" x2="40838" y2="17308"/>
                        <a14:foregroundMark x1="42932" y1="16026" x2="42932" y2="16026"/>
                        <a14:foregroundMark x1="29319" y1="16026" x2="29319" y2="16026"/>
                        <a14:foregroundMark x1="54974" y1="14744" x2="54974" y2="14744"/>
                        <a14:foregroundMark x1="69634" y1="14744" x2="69634" y2="14744"/>
                        <a14:foregroundMark x1="49215" y1="15385" x2="49215" y2="15385"/>
                        <a14:foregroundMark x1="79581" y1="14744" x2="79581" y2="14744"/>
                        <a14:foregroundMark x1="92147" y1="39744" x2="92147" y2="39744"/>
                        <a14:foregroundMark x1="91099" y1="67308" x2="91099" y2="67308"/>
                        <a14:foregroundMark x1="91099" y1="76923" x2="91099" y2="76923"/>
                        <a14:foregroundMark x1="82723" y1="89103" x2="82723" y2="89103"/>
                        <a14:foregroundMark x1="87958" y1="89744" x2="87958" y2="89744"/>
                        <a14:foregroundMark x1="74346" y1="89744" x2="74346" y2="89744"/>
                        <a14:foregroundMark x1="61780" y1="89744" x2="61780" y2="89744"/>
                        <a14:foregroundMark x1="39267" y1="91026" x2="39267" y2="91026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73391" y="587603"/>
            <a:ext cx="4536504" cy="3532778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781311" y="4984476"/>
            <a:ext cx="6320005" cy="13280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342" tIns="45669" rIns="91342" bIns="45669">
            <a:spAutoFit/>
          </a:bodyPr>
          <a:lstStyle/>
          <a:p>
            <a:pPr algn="ctr"/>
            <a:r>
              <a:rPr lang="nl-NL" sz="3600" dirty="0"/>
              <a:t>Mỗi ô vuông </a:t>
            </a:r>
          </a:p>
          <a:p>
            <a:pPr algn="ctr"/>
            <a:r>
              <a:rPr lang="nl-NL" sz="3600" dirty="0"/>
              <a:t>có diện tích là bao nhiêu?</a:t>
            </a:r>
            <a:endParaRPr lang="en-US" sz="36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879753" y="1570227"/>
            <a:ext cx="5117574" cy="1640030"/>
          </a:xfrm>
          <a:prstGeom prst="wedgeRoundRectCallout">
            <a:avLst>
              <a:gd name="adj1" fmla="val -26050"/>
              <a:gd name="adj2" fmla="val 99436"/>
              <a:gd name="adj3" fmla="val 16667"/>
            </a:avLst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42" tIns="45669" rIns="91342" bIns="45669" spcCol="0" rtlCol="0" anchor="ctr"/>
          <a:lstStyle/>
          <a:p>
            <a:pPr lvl="0" algn="ctr"/>
            <a:r>
              <a:rPr lang="nl-NL" sz="3600" dirty="0">
                <a:solidFill>
                  <a:prstClr val="black"/>
                </a:solidFill>
              </a:rPr>
              <a:t>Mỗi ô vuông </a:t>
            </a:r>
          </a:p>
          <a:p>
            <a:pPr lvl="0" algn="ctr"/>
            <a:r>
              <a:rPr lang="nl-NL" sz="3600" dirty="0">
                <a:solidFill>
                  <a:prstClr val="black"/>
                </a:solidFill>
              </a:rPr>
              <a:t>có diện tích là bao nhiêu?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879753" y="1024037"/>
            <a:ext cx="5117574" cy="2448272"/>
          </a:xfrm>
          <a:prstGeom prst="wedgeRoundRectCallout">
            <a:avLst>
              <a:gd name="adj1" fmla="val -27591"/>
              <a:gd name="adj2" fmla="val 81406"/>
              <a:gd name="adj3" fmla="val 16667"/>
            </a:avLst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42" tIns="45669" rIns="91342" bIns="45669" spcCol="0" rtlCol="0" anchor="ctr"/>
          <a:lstStyle/>
          <a:p>
            <a:pPr lvl="0" algn="ctr"/>
            <a:r>
              <a:rPr lang="nl-NL" sz="3600" dirty="0"/>
              <a:t>Vậy hình chữ nhật ABCD có diện tích </a:t>
            </a:r>
          </a:p>
          <a:p>
            <a:pPr lvl="0" algn="ctr"/>
            <a:r>
              <a:rPr lang="nl-NL" sz="3600" dirty="0"/>
              <a:t>là bao nhiêu cm</a:t>
            </a:r>
            <a:r>
              <a:rPr lang="nl-NL" sz="3600" baseline="30000" dirty="0"/>
              <a:t>2</a:t>
            </a:r>
            <a:r>
              <a:rPr lang="nl-NL" sz="3600" dirty="0"/>
              <a:t>?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781311" y="4984477"/>
            <a:ext cx="6320005" cy="13280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342" tIns="45669" rIns="91342" bIns="45669">
            <a:spAutoFit/>
          </a:bodyPr>
          <a:lstStyle/>
          <a:p>
            <a:pPr algn="ctr"/>
            <a:r>
              <a:rPr lang="nl-NL" sz="3600" dirty="0"/>
              <a:t>Hình chữ nhật ABCD </a:t>
            </a:r>
          </a:p>
          <a:p>
            <a:pPr algn="ctr"/>
            <a:r>
              <a:rPr lang="nl-NL" sz="3600" dirty="0"/>
              <a:t>có diện tích là 12 cm</a:t>
            </a:r>
            <a:r>
              <a:rPr lang="nl-NL" sz="3600" baseline="30000" dirty="0"/>
              <a:t>2</a:t>
            </a:r>
            <a:r>
              <a:rPr lang="nl-NL" sz="3600" dirty="0"/>
              <a:t>.</a:t>
            </a:r>
            <a:endParaRPr lang="en-US" sz="3600" dirty="0"/>
          </a:p>
        </p:txBody>
      </p:sp>
      <p:pic>
        <p:nvPicPr>
          <p:cNvPr id="29" name="Picture 6" descr="hinh-anh-suy-nghi-suy-ngam-suy-tu-ve-cong-viec-cuoc-song-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464" l="0" r="100000">
                        <a14:foregroundMark x1="24923" y1="35484" x2="52000" y2="23963"/>
                        <a14:foregroundMark x1="52000" y1="23963" x2="60615" y2="78187"/>
                        <a14:foregroundMark x1="60615" y1="78187" x2="60308" y2="82488"/>
                        <a14:foregroundMark x1="60308" y1="82488" x2="48462" y2="78187"/>
                        <a14:foregroundMark x1="48462" y1="78187" x2="54308" y2="74347"/>
                        <a14:foregroundMark x1="54308" y1="74347" x2="34308" y2="79263"/>
                        <a14:foregroundMark x1="34308" y1="79263" x2="38462" y2="82488"/>
                        <a14:foregroundMark x1="38462" y1="82488" x2="44923" y2="811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16" y="4641820"/>
            <a:ext cx="3615661" cy="274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50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5" grpId="0" animBg="1"/>
      <p:bldP spid="5" grpId="1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E55867F-6B35-4D90-80F6-9CB72A04F47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学校幼儿教育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443</Words>
  <Application>Microsoft Office PowerPoint</Application>
  <PresentationFormat>Custom</PresentationFormat>
  <Paragraphs>80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Calibri</vt:lpstr>
      <vt:lpstr>Cambria Math</vt:lpstr>
      <vt:lpstr>HP001 4 hàng</vt:lpstr>
      <vt:lpstr>Times New Roman</vt:lpstr>
      <vt:lpstr>UTM Avo</vt:lpstr>
      <vt:lpstr>UTM Cookies</vt:lpstr>
      <vt:lpstr>印品黑体</vt:lpstr>
      <vt:lpstr>Office 主题​​</vt:lpstr>
      <vt:lpstr>020</vt:lpstr>
      <vt:lpstr>1_020</vt:lpstr>
      <vt:lpstr>2_020</vt:lpstr>
      <vt:lpstr>3_020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学校幼儿教育PPT模板</dc:title>
  <dc:subject>www.33ppt.com</dc:subject>
  <dc:creator/>
  <cp:keywords>www.33ppt.com</cp:keywords>
  <dc:description>www.33ppt.com</dc:description>
  <cp:lastModifiedBy/>
  <cp:revision>1</cp:revision>
  <dcterms:created xsi:type="dcterms:W3CDTF">2016-10-17T14:00:15Z</dcterms:created>
  <dcterms:modified xsi:type="dcterms:W3CDTF">2026-02-03T15:41:34Z</dcterms:modified>
  <cp:category>www.33ppt.com</cp:category>
</cp:coreProperties>
</file>