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  <p:sldMasterId id="2147483998" r:id="rId2"/>
    <p:sldMasterId id="2147484016" r:id="rId3"/>
    <p:sldMasterId id="2147484034" r:id="rId4"/>
    <p:sldMasterId id="2147484052" r:id="rId5"/>
  </p:sldMasterIdLst>
  <p:notesMasterIdLst>
    <p:notesMasterId r:id="rId18"/>
  </p:notesMasterIdLst>
  <p:handoutMasterIdLst>
    <p:handoutMasterId r:id="rId19"/>
  </p:handoutMasterIdLst>
  <p:sldIdLst>
    <p:sldId id="4492" r:id="rId6"/>
    <p:sldId id="3240" r:id="rId7"/>
    <p:sldId id="3294" r:id="rId8"/>
    <p:sldId id="3295" r:id="rId9"/>
    <p:sldId id="3296" r:id="rId10"/>
    <p:sldId id="3297" r:id="rId11"/>
    <p:sldId id="3299" r:id="rId12"/>
    <p:sldId id="3298" r:id="rId13"/>
    <p:sldId id="3300" r:id="rId14"/>
    <p:sldId id="3301" r:id="rId15"/>
    <p:sldId id="3302" r:id="rId16"/>
    <p:sldId id="3247" r:id="rId17"/>
  </p:sldIdLst>
  <p:sldSz cx="12858750" cy="723265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079" indent="-1823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1327" indent="-3679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3579" indent="-553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5829" indent="-7389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3556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0264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6978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3688" algn="l" defTabSz="91342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pos="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7C80"/>
    <a:srgbClr val="F17475"/>
    <a:srgbClr val="FE67BE"/>
    <a:srgbClr val="33CCFF"/>
    <a:srgbClr val="0A1A3B"/>
    <a:srgbClr val="BD8769"/>
    <a:srgbClr val="F16904"/>
    <a:srgbClr val="223D5E"/>
    <a:srgbClr val="EC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6" autoAdjust="0"/>
    <p:restoredTop sz="92986" autoAdjust="0"/>
  </p:normalViewPr>
  <p:slideViewPr>
    <p:cSldViewPr>
      <p:cViewPr varScale="1">
        <p:scale>
          <a:sx n="71" d="100"/>
          <a:sy n="71" d="100"/>
        </p:scale>
        <p:origin x="804" y="60"/>
      </p:cViewPr>
      <p:guideLst>
        <p:guide orient="horz" pos="328"/>
        <p:guide pos="4050"/>
        <p:guide orient="horz" pos="4183"/>
        <p:guide pos="7588"/>
        <p:guide pos="376"/>
        <p:guide pos="1350"/>
        <p:guide pos="377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2026/2/3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12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8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2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048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270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2877" algn="l" defTabSz="9132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87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00" y="759333"/>
            <a:ext cx="10833750" cy="805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00" y="2355902"/>
            <a:ext cx="10833750" cy="4117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22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5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2858045" cy="723265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60" y="3472309"/>
            <a:ext cx="12858045" cy="37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8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0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1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6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82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0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23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4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3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5" y="1687629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9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0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6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053" indent="0">
              <a:buNone/>
              <a:defRPr sz="2800" b="1"/>
            </a:lvl2pPr>
            <a:lvl3pPr marL="1284104" indent="0">
              <a:buNone/>
              <a:defRPr sz="2500" b="1"/>
            </a:lvl3pPr>
            <a:lvl4pPr marL="1926156" indent="0">
              <a:buNone/>
              <a:defRPr sz="2300" b="1"/>
            </a:lvl4pPr>
            <a:lvl5pPr marL="2568207" indent="0">
              <a:buNone/>
              <a:defRPr sz="2300" b="1"/>
            </a:lvl5pPr>
            <a:lvl6pPr marL="3210260" indent="0">
              <a:buNone/>
              <a:defRPr sz="2300" b="1"/>
            </a:lvl6pPr>
            <a:lvl7pPr marL="3852312" indent="0">
              <a:buNone/>
              <a:defRPr sz="2300" b="1"/>
            </a:lvl7pPr>
            <a:lvl8pPr marL="4494366" indent="0">
              <a:buNone/>
              <a:defRPr sz="2300" b="1"/>
            </a:lvl8pPr>
            <a:lvl9pPr marL="5136418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6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053" indent="0">
              <a:buNone/>
              <a:defRPr sz="2800" b="1"/>
            </a:lvl2pPr>
            <a:lvl3pPr marL="1284104" indent="0">
              <a:buNone/>
              <a:defRPr sz="2500" b="1"/>
            </a:lvl3pPr>
            <a:lvl4pPr marL="1926156" indent="0">
              <a:buNone/>
              <a:defRPr sz="2300" b="1"/>
            </a:lvl4pPr>
            <a:lvl5pPr marL="2568207" indent="0">
              <a:buNone/>
              <a:defRPr sz="2300" b="1"/>
            </a:lvl5pPr>
            <a:lvl6pPr marL="3210260" indent="0">
              <a:buNone/>
              <a:defRPr sz="2300" b="1"/>
            </a:lvl6pPr>
            <a:lvl7pPr marL="3852312" indent="0">
              <a:buNone/>
              <a:defRPr sz="2300" b="1"/>
            </a:lvl7pPr>
            <a:lvl8pPr marL="4494366" indent="0">
              <a:buNone/>
              <a:defRPr sz="2300" b="1"/>
            </a:lvl8pPr>
            <a:lvl9pPr marL="5136418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15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66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4" tIns="48152" rIns="96304" bIns="48152" rtlCol="0" anchor="ctr"/>
          <a:lstStyle/>
          <a:p>
            <a:pPr algn="ctr" defTabSz="96310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4" tIns="48152" rIns="96304" bIns="48152" rtlCol="0" anchor="ctr"/>
          <a:lstStyle/>
          <a:p>
            <a:pPr algn="ctr" defTabSz="96310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97" y="6745654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4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1115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6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24" y="287980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053" indent="0">
              <a:buNone/>
              <a:defRPr sz="1700"/>
            </a:lvl2pPr>
            <a:lvl3pPr marL="1284104" indent="0">
              <a:buNone/>
              <a:defRPr sz="1500"/>
            </a:lvl3pPr>
            <a:lvl4pPr marL="1926156" indent="0">
              <a:buNone/>
              <a:defRPr sz="1300"/>
            </a:lvl4pPr>
            <a:lvl5pPr marL="2568207" indent="0">
              <a:buNone/>
              <a:defRPr sz="1300"/>
            </a:lvl5pPr>
            <a:lvl6pPr marL="3210260" indent="0">
              <a:buNone/>
              <a:defRPr sz="1300"/>
            </a:lvl6pPr>
            <a:lvl7pPr marL="3852312" indent="0">
              <a:buNone/>
              <a:defRPr sz="1300"/>
            </a:lvl7pPr>
            <a:lvl8pPr marL="4494366" indent="0">
              <a:buNone/>
              <a:defRPr sz="1300"/>
            </a:lvl8pPr>
            <a:lvl9pPr marL="513641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6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053" indent="0">
              <a:buNone/>
              <a:defRPr sz="4000"/>
            </a:lvl2pPr>
            <a:lvl3pPr marL="1284104" indent="0">
              <a:buNone/>
              <a:defRPr sz="3400"/>
            </a:lvl3pPr>
            <a:lvl4pPr marL="1926156" indent="0">
              <a:buNone/>
              <a:defRPr sz="2800"/>
            </a:lvl4pPr>
            <a:lvl5pPr marL="2568207" indent="0">
              <a:buNone/>
              <a:defRPr sz="2800"/>
            </a:lvl5pPr>
            <a:lvl6pPr marL="3210260" indent="0">
              <a:buNone/>
              <a:defRPr sz="2800"/>
            </a:lvl6pPr>
            <a:lvl7pPr marL="3852312" indent="0">
              <a:buNone/>
              <a:defRPr sz="2800"/>
            </a:lvl7pPr>
            <a:lvl8pPr marL="4494366" indent="0">
              <a:buNone/>
              <a:defRPr sz="2800"/>
            </a:lvl8pPr>
            <a:lvl9pPr marL="5136418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6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053" indent="0">
              <a:buNone/>
              <a:defRPr sz="1700"/>
            </a:lvl2pPr>
            <a:lvl3pPr marL="1284104" indent="0">
              <a:buNone/>
              <a:defRPr sz="1500"/>
            </a:lvl3pPr>
            <a:lvl4pPr marL="1926156" indent="0">
              <a:buNone/>
              <a:defRPr sz="1300"/>
            </a:lvl4pPr>
            <a:lvl5pPr marL="2568207" indent="0">
              <a:buNone/>
              <a:defRPr sz="1300"/>
            </a:lvl5pPr>
            <a:lvl6pPr marL="3210260" indent="0">
              <a:buNone/>
              <a:defRPr sz="1300"/>
            </a:lvl6pPr>
            <a:lvl7pPr marL="3852312" indent="0">
              <a:buNone/>
              <a:defRPr sz="1300"/>
            </a:lvl7pPr>
            <a:lvl8pPr marL="4494366" indent="0">
              <a:buNone/>
              <a:defRPr sz="1300"/>
            </a:lvl8pPr>
            <a:lvl9pPr marL="513641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66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31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601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4048375"/>
            <a:ext cx="12858750" cy="323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6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04967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3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22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71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13" tIns="96313" rIns="96313" bIns="96313" anchor="ctr" anchorCtr="0">
            <a:noAutofit/>
          </a:bodyPr>
          <a:lstStyle/>
          <a:p>
            <a:pPr defTabSz="96329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13" tIns="96313" rIns="96313" bIns="96313" anchor="ctr" anchorCtr="0">
            <a:noAutofit/>
          </a:bodyPr>
          <a:lstStyle/>
          <a:p>
            <a:pPr defTabSz="96329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29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15233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22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5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82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7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1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2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64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8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28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4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71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65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5" y="1687628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8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1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5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139" indent="0">
              <a:buNone/>
              <a:defRPr sz="2800" b="1"/>
            </a:lvl2pPr>
            <a:lvl3pPr marL="1284276" indent="0">
              <a:buNone/>
              <a:defRPr sz="2500" b="1"/>
            </a:lvl3pPr>
            <a:lvl4pPr marL="1926414" indent="0">
              <a:buNone/>
              <a:defRPr sz="2300" b="1"/>
            </a:lvl4pPr>
            <a:lvl5pPr marL="2568551" indent="0">
              <a:buNone/>
              <a:defRPr sz="2300" b="1"/>
            </a:lvl5pPr>
            <a:lvl6pPr marL="3210690" indent="0">
              <a:buNone/>
              <a:defRPr sz="2300" b="1"/>
            </a:lvl6pPr>
            <a:lvl7pPr marL="3852828" indent="0">
              <a:buNone/>
              <a:defRPr sz="2300" b="1"/>
            </a:lvl7pPr>
            <a:lvl8pPr marL="4494967" indent="0">
              <a:buNone/>
              <a:defRPr sz="2300" b="1"/>
            </a:lvl8pPr>
            <a:lvl9pPr marL="5137105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5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139" indent="0">
              <a:buNone/>
              <a:defRPr sz="2800" b="1"/>
            </a:lvl2pPr>
            <a:lvl3pPr marL="1284276" indent="0">
              <a:buNone/>
              <a:defRPr sz="2500" b="1"/>
            </a:lvl3pPr>
            <a:lvl4pPr marL="1926414" indent="0">
              <a:buNone/>
              <a:defRPr sz="2300" b="1"/>
            </a:lvl4pPr>
            <a:lvl5pPr marL="2568551" indent="0">
              <a:buNone/>
              <a:defRPr sz="2300" b="1"/>
            </a:lvl5pPr>
            <a:lvl6pPr marL="3210690" indent="0">
              <a:buNone/>
              <a:defRPr sz="2300" b="1"/>
            </a:lvl6pPr>
            <a:lvl7pPr marL="3852828" indent="0">
              <a:buNone/>
              <a:defRPr sz="2300" b="1"/>
            </a:lvl7pPr>
            <a:lvl8pPr marL="4494967" indent="0">
              <a:buNone/>
              <a:defRPr sz="2300" b="1"/>
            </a:lvl8pPr>
            <a:lvl9pPr marL="5137105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65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17" tIns="48158" rIns="96317" bIns="48158" rtlCol="0" anchor="ctr"/>
          <a:lstStyle/>
          <a:p>
            <a:pPr algn="ctr" defTabSz="96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17" tIns="48158" rIns="96317" bIns="48158" rtlCol="0" anchor="ctr"/>
          <a:lstStyle/>
          <a:p>
            <a:pPr algn="ctr" defTabSz="96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96" y="6745654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78069"/>
      </p:ext>
    </p:extLst>
  </p:cSld>
  <p:clrMapOvr>
    <a:masterClrMapping/>
  </p:clrMapOvr>
  <p:transition spd="slow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5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23" y="287979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139" indent="0">
              <a:buNone/>
              <a:defRPr sz="1700"/>
            </a:lvl2pPr>
            <a:lvl3pPr marL="1284276" indent="0">
              <a:buNone/>
              <a:defRPr sz="1500"/>
            </a:lvl3pPr>
            <a:lvl4pPr marL="1926414" indent="0">
              <a:buNone/>
              <a:defRPr sz="1300"/>
            </a:lvl4pPr>
            <a:lvl5pPr marL="2568551" indent="0">
              <a:buNone/>
              <a:defRPr sz="1300"/>
            </a:lvl5pPr>
            <a:lvl6pPr marL="3210690" indent="0">
              <a:buNone/>
              <a:defRPr sz="1300"/>
            </a:lvl6pPr>
            <a:lvl7pPr marL="3852828" indent="0">
              <a:buNone/>
              <a:defRPr sz="1300"/>
            </a:lvl7pPr>
            <a:lvl8pPr marL="4494967" indent="0">
              <a:buNone/>
              <a:defRPr sz="1300"/>
            </a:lvl8pPr>
            <a:lvl9pPr marL="513710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4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5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139" indent="0">
              <a:buNone/>
              <a:defRPr sz="4000"/>
            </a:lvl2pPr>
            <a:lvl3pPr marL="1284276" indent="0">
              <a:buNone/>
              <a:defRPr sz="3400"/>
            </a:lvl3pPr>
            <a:lvl4pPr marL="1926414" indent="0">
              <a:buNone/>
              <a:defRPr sz="2800"/>
            </a:lvl4pPr>
            <a:lvl5pPr marL="2568551" indent="0">
              <a:buNone/>
              <a:defRPr sz="2800"/>
            </a:lvl5pPr>
            <a:lvl6pPr marL="3210690" indent="0">
              <a:buNone/>
              <a:defRPr sz="2800"/>
            </a:lvl6pPr>
            <a:lvl7pPr marL="3852828" indent="0">
              <a:buNone/>
              <a:defRPr sz="2800"/>
            </a:lvl7pPr>
            <a:lvl8pPr marL="4494967" indent="0">
              <a:buNone/>
              <a:defRPr sz="2800"/>
            </a:lvl8pPr>
            <a:lvl9pPr marL="5137105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5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139" indent="0">
              <a:buNone/>
              <a:defRPr sz="1700"/>
            </a:lvl2pPr>
            <a:lvl3pPr marL="1284276" indent="0">
              <a:buNone/>
              <a:defRPr sz="1500"/>
            </a:lvl3pPr>
            <a:lvl4pPr marL="1926414" indent="0">
              <a:buNone/>
              <a:defRPr sz="1300"/>
            </a:lvl4pPr>
            <a:lvl5pPr marL="2568551" indent="0">
              <a:buNone/>
              <a:defRPr sz="1300"/>
            </a:lvl5pPr>
            <a:lvl6pPr marL="3210690" indent="0">
              <a:buNone/>
              <a:defRPr sz="1300"/>
            </a:lvl6pPr>
            <a:lvl7pPr marL="3852828" indent="0">
              <a:buNone/>
              <a:defRPr sz="1300"/>
            </a:lvl7pPr>
            <a:lvl8pPr marL="4494967" indent="0">
              <a:buNone/>
              <a:defRPr sz="1300"/>
            </a:lvl8pPr>
            <a:lvl9pPr marL="513710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9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91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601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94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94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12051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3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21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70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26" tIns="96326" rIns="96326" bIns="96326" anchor="ctr" anchorCtr="0">
            <a:noAutofit/>
          </a:bodyPr>
          <a:lstStyle/>
          <a:p>
            <a:pPr defTabSz="963425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26" tIns="96326" rIns="96326" bIns="96326" anchor="ctr" anchorCtr="0">
            <a:noAutofit/>
          </a:bodyPr>
          <a:lstStyle/>
          <a:p>
            <a:pPr defTabSz="963425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2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62" y="5755155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115" tIns="128115" rIns="128115" bIns="128115" anchor="ctr" anchorCtr="0">
            <a:noAutofit/>
          </a:bodyPr>
          <a:lstStyle/>
          <a:p>
            <a:pPr defTabSz="963425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2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425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070" y="173632"/>
            <a:ext cx="1058168" cy="7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763964"/>
      </p:ext>
    </p:extLst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9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1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3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1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4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3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47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95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19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4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6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39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6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4" y="1687625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5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5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81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396" indent="0">
              <a:buNone/>
              <a:defRPr sz="2800" b="1"/>
            </a:lvl2pPr>
            <a:lvl3pPr marL="1284792" indent="0">
              <a:buNone/>
              <a:defRPr sz="2500" b="1"/>
            </a:lvl3pPr>
            <a:lvl4pPr marL="1927187" indent="0">
              <a:buNone/>
              <a:defRPr sz="2300" b="1"/>
            </a:lvl4pPr>
            <a:lvl5pPr marL="2569582" indent="0">
              <a:buNone/>
              <a:defRPr sz="2300" b="1"/>
            </a:lvl5pPr>
            <a:lvl6pPr marL="3211978" indent="0">
              <a:buNone/>
              <a:defRPr sz="2300" b="1"/>
            </a:lvl6pPr>
            <a:lvl7pPr marL="3854374" indent="0">
              <a:buNone/>
              <a:defRPr sz="2300" b="1"/>
            </a:lvl7pPr>
            <a:lvl8pPr marL="4496770" indent="0">
              <a:buNone/>
              <a:defRPr sz="2300" b="1"/>
            </a:lvl8pPr>
            <a:lvl9pPr marL="5139167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1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81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396" indent="0">
              <a:buNone/>
              <a:defRPr sz="2800" b="1"/>
            </a:lvl2pPr>
            <a:lvl3pPr marL="1284792" indent="0">
              <a:buNone/>
              <a:defRPr sz="2500" b="1"/>
            </a:lvl3pPr>
            <a:lvl4pPr marL="1927187" indent="0">
              <a:buNone/>
              <a:defRPr sz="2300" b="1"/>
            </a:lvl4pPr>
            <a:lvl5pPr marL="2569582" indent="0">
              <a:buNone/>
              <a:defRPr sz="2300" b="1"/>
            </a:lvl5pPr>
            <a:lvl6pPr marL="3211978" indent="0">
              <a:buNone/>
              <a:defRPr sz="2300" b="1"/>
            </a:lvl6pPr>
            <a:lvl7pPr marL="3854374" indent="0">
              <a:buNone/>
              <a:defRPr sz="2300" b="1"/>
            </a:lvl7pPr>
            <a:lvl8pPr marL="4496770" indent="0">
              <a:buNone/>
              <a:defRPr sz="2300" b="1"/>
            </a:lvl8pPr>
            <a:lvl9pPr marL="5139167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1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8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5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7" rIns="96356" bIns="48177" rtlCol="0" anchor="ctr"/>
          <a:lstStyle/>
          <a:p>
            <a:pPr algn="ctr" defTabSz="96361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87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82637"/>
      </p:ext>
    </p:extLst>
  </p:cSld>
  <p:clrMapOvr>
    <a:masterClrMapping/>
  </p:clrMapOvr>
  <p:transition spd="slow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72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9" y="287976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9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396" indent="0">
              <a:buNone/>
              <a:defRPr sz="1700"/>
            </a:lvl2pPr>
            <a:lvl3pPr marL="1284792" indent="0">
              <a:buNone/>
              <a:defRPr sz="1500"/>
            </a:lvl3pPr>
            <a:lvl4pPr marL="1927187" indent="0">
              <a:buNone/>
              <a:defRPr sz="1300"/>
            </a:lvl4pPr>
            <a:lvl5pPr marL="2569582" indent="0">
              <a:buNone/>
              <a:defRPr sz="1300"/>
            </a:lvl5pPr>
            <a:lvl6pPr marL="3211978" indent="0">
              <a:buNone/>
              <a:defRPr sz="1300"/>
            </a:lvl6pPr>
            <a:lvl7pPr marL="3854374" indent="0">
              <a:buNone/>
              <a:defRPr sz="1300"/>
            </a:lvl7pPr>
            <a:lvl8pPr marL="4496770" indent="0">
              <a:buNone/>
              <a:defRPr sz="1300"/>
            </a:lvl8pPr>
            <a:lvl9pPr marL="513916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62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396" indent="0">
              <a:buNone/>
              <a:defRPr sz="4000"/>
            </a:lvl2pPr>
            <a:lvl3pPr marL="1284792" indent="0">
              <a:buNone/>
              <a:defRPr sz="3400"/>
            </a:lvl3pPr>
            <a:lvl4pPr marL="1927187" indent="0">
              <a:buNone/>
              <a:defRPr sz="2800"/>
            </a:lvl4pPr>
            <a:lvl5pPr marL="2569582" indent="0">
              <a:buNone/>
              <a:defRPr sz="2800"/>
            </a:lvl5pPr>
            <a:lvl6pPr marL="3211978" indent="0">
              <a:buNone/>
              <a:defRPr sz="2800"/>
            </a:lvl6pPr>
            <a:lvl7pPr marL="3854374" indent="0">
              <a:buNone/>
              <a:defRPr sz="2800"/>
            </a:lvl7pPr>
            <a:lvl8pPr marL="4496770" indent="0">
              <a:buNone/>
              <a:defRPr sz="2800"/>
            </a:lvl8pPr>
            <a:lvl9pPr marL="5139167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62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396" indent="0">
              <a:buNone/>
              <a:defRPr sz="1700"/>
            </a:lvl2pPr>
            <a:lvl3pPr marL="1284792" indent="0">
              <a:buNone/>
              <a:defRPr sz="1500"/>
            </a:lvl3pPr>
            <a:lvl4pPr marL="1927187" indent="0">
              <a:buNone/>
              <a:defRPr sz="1300"/>
            </a:lvl4pPr>
            <a:lvl5pPr marL="2569582" indent="0">
              <a:buNone/>
              <a:defRPr sz="1300"/>
            </a:lvl5pPr>
            <a:lvl6pPr marL="3211978" indent="0">
              <a:buNone/>
              <a:defRPr sz="1300"/>
            </a:lvl6pPr>
            <a:lvl7pPr marL="3854374" indent="0">
              <a:buNone/>
              <a:defRPr sz="1300"/>
            </a:lvl7pPr>
            <a:lvl8pPr marL="4496770" indent="0">
              <a:buNone/>
              <a:defRPr sz="1300"/>
            </a:lvl8pPr>
            <a:lvl9pPr marL="513916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9" y="289648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8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1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84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66662"/>
      </p:ext>
    </p:extLst>
  </p:cSld>
  <p:clrMapOvr>
    <a:masterClrMapping/>
  </p:clrMapOvr>
  <p:transition spd="slow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70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18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71" y="5313905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3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67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365" tIns="96365" rIns="96365" bIns="96365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365" tIns="96365" rIns="96365" bIns="96365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3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7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59" y="5755152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166" tIns="128166" rIns="128166" bIns="128166" anchor="ctr" anchorCtr="0">
            <a:noAutofit/>
          </a:bodyPr>
          <a:lstStyle/>
          <a:p>
            <a:pPr defTabSz="963811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2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3811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32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13083"/>
      </p:ext>
    </p:extLst>
  </p:cSld>
  <p:clrMapOvr>
    <a:masterClrMapping/>
  </p:clrMapOvr>
  <p:transition spd="slow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5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5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0"/>
            <a:ext cx="10929938" cy="143648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8" cy="158214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27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54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8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09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36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64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9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19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0" y="1687621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2" y="1687621"/>
            <a:ext cx="5679281" cy="477321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4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77"/>
            <a:ext cx="5681514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740" indent="0">
              <a:buNone/>
              <a:defRPr sz="2800" b="1"/>
            </a:lvl2pPr>
            <a:lvl3pPr marL="1285479" indent="0">
              <a:buNone/>
              <a:defRPr sz="2500" b="1"/>
            </a:lvl3pPr>
            <a:lvl4pPr marL="1928218" indent="0">
              <a:buNone/>
              <a:defRPr sz="2300" b="1"/>
            </a:lvl4pPr>
            <a:lvl5pPr marL="2570958" indent="0">
              <a:buNone/>
              <a:defRPr sz="2300" b="1"/>
            </a:lvl5pPr>
            <a:lvl6pPr marL="3213697" indent="0">
              <a:buNone/>
              <a:defRPr sz="2300" b="1"/>
            </a:lvl6pPr>
            <a:lvl7pPr marL="3856437" indent="0">
              <a:buNone/>
              <a:defRPr sz="2300" b="1"/>
            </a:lvl7pPr>
            <a:lvl8pPr marL="4499177" indent="0">
              <a:buNone/>
              <a:defRPr sz="2300" b="1"/>
            </a:lvl8pPr>
            <a:lvl9pPr marL="514191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0"/>
            <a:ext cx="5681514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77"/>
            <a:ext cx="5683746" cy="67471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2740" indent="0">
              <a:buNone/>
              <a:defRPr sz="2800" b="1"/>
            </a:lvl2pPr>
            <a:lvl3pPr marL="1285479" indent="0">
              <a:buNone/>
              <a:defRPr sz="2500" b="1"/>
            </a:lvl3pPr>
            <a:lvl4pPr marL="1928218" indent="0">
              <a:buNone/>
              <a:defRPr sz="2300" b="1"/>
            </a:lvl4pPr>
            <a:lvl5pPr marL="2570958" indent="0">
              <a:buNone/>
              <a:defRPr sz="2300" b="1"/>
            </a:lvl5pPr>
            <a:lvl6pPr marL="3213697" indent="0">
              <a:buNone/>
              <a:defRPr sz="2300" b="1"/>
            </a:lvl6pPr>
            <a:lvl7pPr marL="3856437" indent="0">
              <a:buNone/>
              <a:defRPr sz="2300" b="1"/>
            </a:lvl7pPr>
            <a:lvl8pPr marL="4499177" indent="0">
              <a:buNone/>
              <a:defRPr sz="2300" b="1"/>
            </a:lvl8pPr>
            <a:lvl9pPr marL="514191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0"/>
            <a:ext cx="5683746" cy="416714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8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2/3/2026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9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58" y="1087595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 defTabSz="96413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4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 defTabSz="96413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89" y="6745651"/>
            <a:ext cx="3000375" cy="385072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8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52492"/>
      </p:ext>
    </p:extLst>
  </p:cSld>
  <p:clrMapOvr>
    <a:masterClrMapping/>
  </p:clrMapOvr>
  <p:transition spd="slow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67"/>
            <a:ext cx="4230440" cy="12255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5" y="287972"/>
            <a:ext cx="7188399" cy="6172866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5"/>
            <a:ext cx="4230440" cy="4947334"/>
          </a:xfrm>
        </p:spPr>
        <p:txBody>
          <a:bodyPr/>
          <a:lstStyle>
            <a:lvl1pPr marL="0" indent="0">
              <a:buNone/>
              <a:defRPr sz="2000"/>
            </a:lvl1pPr>
            <a:lvl2pPr marL="642740" indent="0">
              <a:buNone/>
              <a:defRPr sz="1700"/>
            </a:lvl2pPr>
            <a:lvl3pPr marL="1285479" indent="0">
              <a:buNone/>
              <a:defRPr sz="1500"/>
            </a:lvl3pPr>
            <a:lvl4pPr marL="1928218" indent="0">
              <a:buNone/>
              <a:defRPr sz="1300"/>
            </a:lvl4pPr>
            <a:lvl5pPr marL="2570958" indent="0">
              <a:buNone/>
              <a:defRPr sz="1300"/>
            </a:lvl5pPr>
            <a:lvl6pPr marL="3213697" indent="0">
              <a:buNone/>
              <a:defRPr sz="1300"/>
            </a:lvl6pPr>
            <a:lvl7pPr marL="3856437" indent="0">
              <a:buNone/>
              <a:defRPr sz="1300"/>
            </a:lvl7pPr>
            <a:lvl8pPr marL="4499177" indent="0">
              <a:buNone/>
              <a:defRPr sz="1300"/>
            </a:lvl8pPr>
            <a:lvl9pPr marL="514191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288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58"/>
            <a:ext cx="7715250" cy="5977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3"/>
            <a:ext cx="7715250" cy="4339590"/>
          </a:xfrm>
        </p:spPr>
        <p:txBody>
          <a:bodyPr/>
          <a:lstStyle>
            <a:lvl1pPr marL="0" indent="0">
              <a:buNone/>
              <a:defRPr sz="4500"/>
            </a:lvl1pPr>
            <a:lvl2pPr marL="642740" indent="0">
              <a:buNone/>
              <a:defRPr sz="4000"/>
            </a:lvl2pPr>
            <a:lvl3pPr marL="1285479" indent="0">
              <a:buNone/>
              <a:defRPr sz="3400"/>
            </a:lvl3pPr>
            <a:lvl4pPr marL="1928218" indent="0">
              <a:buNone/>
              <a:defRPr sz="2800"/>
            </a:lvl4pPr>
            <a:lvl5pPr marL="2570958" indent="0">
              <a:buNone/>
              <a:defRPr sz="2800"/>
            </a:lvl5pPr>
            <a:lvl6pPr marL="3213697" indent="0">
              <a:buNone/>
              <a:defRPr sz="2800"/>
            </a:lvl6pPr>
            <a:lvl7pPr marL="3856437" indent="0">
              <a:buNone/>
              <a:defRPr sz="2800"/>
            </a:lvl7pPr>
            <a:lvl8pPr marL="4499177" indent="0">
              <a:buNone/>
              <a:defRPr sz="2800"/>
            </a:lvl8pPr>
            <a:lvl9pPr marL="5141916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58"/>
            <a:ext cx="7715250" cy="848832"/>
          </a:xfrm>
        </p:spPr>
        <p:txBody>
          <a:bodyPr/>
          <a:lstStyle>
            <a:lvl1pPr marL="0" indent="0">
              <a:buNone/>
              <a:defRPr sz="2000"/>
            </a:lvl1pPr>
            <a:lvl2pPr marL="642740" indent="0">
              <a:buNone/>
              <a:defRPr sz="1700"/>
            </a:lvl2pPr>
            <a:lvl3pPr marL="1285479" indent="0">
              <a:buNone/>
              <a:defRPr sz="1500"/>
            </a:lvl3pPr>
            <a:lvl4pPr marL="1928218" indent="0">
              <a:buNone/>
              <a:defRPr sz="1300"/>
            </a:lvl4pPr>
            <a:lvl5pPr marL="2570958" indent="0">
              <a:buNone/>
              <a:defRPr sz="1300"/>
            </a:lvl5pPr>
            <a:lvl6pPr marL="3213697" indent="0">
              <a:buNone/>
              <a:defRPr sz="1300"/>
            </a:lvl6pPr>
            <a:lvl7pPr marL="3856437" indent="0">
              <a:buNone/>
              <a:defRPr sz="1300"/>
            </a:lvl7pPr>
            <a:lvl8pPr marL="4499177" indent="0">
              <a:buNone/>
              <a:defRPr sz="1300"/>
            </a:lvl8pPr>
            <a:lvl9pPr marL="514191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9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2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5" y="289644"/>
            <a:ext cx="2893219" cy="6171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4"/>
            <a:ext cx="8465344" cy="617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145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15560"/>
      </p:ext>
    </p:extLst>
  </p:cSld>
  <p:clrMapOvr>
    <a:masterClrMapping/>
  </p:clrMapOvr>
  <p:transition spd="slow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25031" y="4166266"/>
            <a:ext cx="2081810" cy="2130443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6513" y="1667739"/>
            <a:ext cx="468571" cy="420296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138668" y="5313901"/>
            <a:ext cx="307310" cy="296746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68010" y="753913"/>
            <a:ext cx="175790" cy="17778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63263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417" tIns="96417" rIns="96417" bIns="9641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417" tIns="96417" rIns="96417" bIns="9641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19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44510" y="5844225"/>
            <a:ext cx="175790" cy="17778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19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11" y="19405"/>
            <a:ext cx="12858750" cy="719384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046455" y="5755148"/>
            <a:ext cx="11353807" cy="1043667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8237" tIns="128237" rIns="128237" bIns="128237" anchor="ctr" anchorCtr="0">
            <a:no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</a:pPr>
            <a:endParaRPr sz="2600">
              <a:solidFill>
                <a:srgbClr val="000000"/>
              </a:solidFill>
              <a:latin typeface="Calibri"/>
              <a:ea typeface="+mn-ea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88151" y="305115"/>
            <a:ext cx="11832083" cy="6351420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</a:pPr>
              <a:endParaRPr sz="26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038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1464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42946" y="67035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467221" y="328296"/>
            <a:ext cx="3000375" cy="385072"/>
          </a:xfrm>
          <a:prstGeom prst="rect">
            <a:avLst/>
          </a:prstGeom>
        </p:spPr>
        <p:txBody>
          <a:bodyPr lIns="91342" tIns="45669" rIns="91342" bIns="45669"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3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97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83" r:id="rId16"/>
    <p:sldLayoutId id="214748407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84453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1672" indent="-481672" algn="l" defTabSz="1284453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618" indent="-401391" algn="l" defTabSz="1284453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569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796" indent="-321114" algn="l" defTabSz="12844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0025" indent="-321114" algn="l" defTabSz="128445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2251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4478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6702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930" indent="-321114" algn="l" defTabSz="128445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28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453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682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909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136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3363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5589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7817" algn="l" defTabSz="128445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7" y="289643"/>
            <a:ext cx="11572875" cy="1205442"/>
          </a:xfrm>
          <a:prstGeom prst="rect">
            <a:avLst/>
          </a:prstGeom>
        </p:spPr>
        <p:txBody>
          <a:bodyPr vert="horz" lIns="96324" tIns="48164" rIns="96324" bIns="481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7" y="1687629"/>
            <a:ext cx="11572875" cy="4773215"/>
          </a:xfrm>
          <a:prstGeom prst="rect">
            <a:avLst/>
          </a:prstGeom>
        </p:spPr>
        <p:txBody>
          <a:bodyPr vert="horz" lIns="96324" tIns="48164" rIns="96324" bIns="481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7" y="6703607"/>
            <a:ext cx="3000375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296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7"/>
            <a:ext cx="4071938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7" y="6703607"/>
            <a:ext cx="3000375" cy="385072"/>
          </a:xfrm>
          <a:prstGeom prst="rect">
            <a:avLst/>
          </a:prstGeom>
        </p:spPr>
        <p:txBody>
          <a:bodyPr vert="horz" lIns="96324" tIns="48164" rIns="96324" bIns="4816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296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29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82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5" r:id="rId16"/>
  </p:sldLayoutIdLst>
  <p:transition spd="slow" advTm="0">
    <p:fade/>
  </p:transition>
  <p:txStyles>
    <p:titleStyle>
      <a:lvl1pPr algn="ctr" defTabSz="1284104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541" indent="-481541" algn="l" defTabSz="12841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334" indent="-401283" algn="l" defTabSz="128410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13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7182" indent="-321026" algn="l" defTabSz="12841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89235" indent="-321026" algn="l" defTabSz="128410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1287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334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5393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7442" indent="-321026" algn="l" defTabSz="128410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053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104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156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207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260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2312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4366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6418" algn="l" defTabSz="12841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6" y="289643"/>
            <a:ext cx="11572875" cy="1205442"/>
          </a:xfrm>
          <a:prstGeom prst="rect">
            <a:avLst/>
          </a:prstGeom>
        </p:spPr>
        <p:txBody>
          <a:bodyPr vert="horz" lIns="96337" tIns="48170" rIns="96337" bIns="4817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6" y="1687628"/>
            <a:ext cx="11572875" cy="4773215"/>
          </a:xfrm>
          <a:prstGeom prst="rect">
            <a:avLst/>
          </a:prstGeom>
        </p:spPr>
        <p:txBody>
          <a:bodyPr vert="horz" lIns="96337" tIns="48170" rIns="96337" bIns="4817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6" y="6703606"/>
            <a:ext cx="3000375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425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6"/>
            <a:ext cx="4071938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6" y="6703606"/>
            <a:ext cx="3000375" cy="385072"/>
          </a:xfrm>
          <a:prstGeom prst="rect">
            <a:avLst/>
          </a:prstGeom>
        </p:spPr>
        <p:txBody>
          <a:bodyPr vert="horz" lIns="96337" tIns="48170" rIns="96337" bIns="4817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425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42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87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ransition spd="slow" advTm="0">
    <p:fade/>
  </p:transition>
  <p:txStyles>
    <p:titleStyle>
      <a:lvl1pPr algn="ctr" defTabSz="128427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605" indent="-481605" algn="l" defTabSz="128427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473" indent="-401336" algn="l" defTabSz="128427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346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7482" indent="-321068" algn="l" defTabSz="128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89621" indent="-321068" algn="l" defTabSz="128427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1759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3900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6037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172" indent="-321068" algn="l" defTabSz="12842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139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76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414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551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690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2828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4967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7105" algn="l" defTabSz="128427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43" y="289643"/>
            <a:ext cx="11572875" cy="1205442"/>
          </a:xfrm>
          <a:prstGeom prst="rect">
            <a:avLst/>
          </a:prstGeom>
        </p:spPr>
        <p:txBody>
          <a:bodyPr vert="horz" lIns="96376" tIns="48189" rIns="96376" bIns="481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43" y="1687625"/>
            <a:ext cx="11572875" cy="4773215"/>
          </a:xfrm>
          <a:prstGeom prst="rect">
            <a:avLst/>
          </a:prstGeom>
        </p:spPr>
        <p:txBody>
          <a:bodyPr vert="horz" lIns="96376" tIns="48189" rIns="96376" bIns="481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43" y="6703603"/>
            <a:ext cx="3000375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3811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603"/>
            <a:ext cx="4071938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43" y="6703603"/>
            <a:ext cx="3000375" cy="385072"/>
          </a:xfrm>
          <a:prstGeom prst="rect">
            <a:avLst/>
          </a:prstGeom>
        </p:spPr>
        <p:txBody>
          <a:bodyPr vert="horz" lIns="96376" tIns="48189" rIns="96376" bIns="48189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3811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381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9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ransition spd="slow" advTm="0">
    <p:fade/>
  </p:transition>
  <p:txStyles>
    <p:titleStyle>
      <a:lvl1pPr algn="ctr" defTabSz="128479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1798" indent="-481798" algn="l" defTabSz="128479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3893" indent="-401498" algn="l" defTabSz="12847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5991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8385" indent="-321197" algn="l" defTabSz="12847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90779" indent="-321197" algn="l" defTabSz="12847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3177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5574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7970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0362" indent="-321197" algn="l" defTabSz="12847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396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792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187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582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978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374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6770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167" algn="l" defTabSz="12847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9" y="289643"/>
            <a:ext cx="11572875" cy="1205442"/>
          </a:xfrm>
          <a:prstGeom prst="rect">
            <a:avLst/>
          </a:prstGeom>
        </p:spPr>
        <p:txBody>
          <a:bodyPr vert="horz" lIns="96428" tIns="48214" rIns="96428" bIns="482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87621"/>
            <a:ext cx="11572875" cy="4773215"/>
          </a:xfrm>
          <a:prstGeom prst="rect">
            <a:avLst/>
          </a:prstGeom>
        </p:spPr>
        <p:txBody>
          <a:bodyPr vert="horz" lIns="96428" tIns="48214" rIns="96428" bIns="482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9" y="6703599"/>
            <a:ext cx="3000375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599"/>
            <a:ext cx="4071938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39" y="6703599"/>
            <a:ext cx="3000375" cy="385072"/>
          </a:xfrm>
          <a:prstGeom prst="rect">
            <a:avLst/>
          </a:prstGeom>
        </p:spPr>
        <p:txBody>
          <a:bodyPr vert="horz" lIns="96428" tIns="48214" rIns="96428" bIns="4821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27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p:transition spd="slow" advTm="0">
    <p:fade/>
  </p:transition>
  <p:txStyles>
    <p:titleStyle>
      <a:lvl1pPr algn="ctr" defTabSz="128547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82056" indent="-482056" algn="l" defTabSz="128547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044452" indent="-401712" algn="l" defTabSz="128547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606849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249588" indent="-321369" algn="l" defTabSz="12854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892327" indent="-321369" algn="l" defTabSz="128547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53506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80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0547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3286" indent="-321369" algn="l" defTabSz="12854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740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479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8218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958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69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643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177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916" algn="l" defTabSz="128547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57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13.wmf"/><Relationship Id="rId5" Type="http://schemas.openxmlformats.org/officeDocument/2006/relationships/control" Target="../activeX/activeX5.xml"/><Relationship Id="rId10" Type="http://schemas.openxmlformats.org/officeDocument/2006/relationships/image" Target="../media/image12.png"/><Relationship Id="rId4" Type="http://schemas.openxmlformats.org/officeDocument/2006/relationships/control" Target="../activeX/activeX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" y="199"/>
            <a:ext cx="12857339" cy="7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619810" y="479071"/>
            <a:ext cx="11619133" cy="608998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6365" tIns="48213" rIns="96365" bIns="48213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722681">
              <a:defRPr/>
            </a:pPr>
            <a:r>
              <a:rPr lang="en-US" sz="464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364041" y="1414843"/>
            <a:ext cx="5586580" cy="935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48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221149" y="2960577"/>
            <a:ext cx="10582192" cy="18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65" tIns="48213" rIns="96365" bIns="4821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79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797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797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60" y="3472309"/>
            <a:ext cx="12858045" cy="376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316807" y="1894987"/>
            <a:ext cx="11089232" cy="1053028"/>
          </a:xfrm>
          <a:prstGeom prst="rect">
            <a:avLst/>
          </a:prstGeom>
          <a:noFill/>
        </p:spPr>
        <p:txBody>
          <a:bodyPr wrap="square" lIns="128445" tIns="64222" rIns="128445" bIns="64222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UTM Cookies" panose="02040603050506020204" pitchFamily="18" charset="0"/>
              </a:rPr>
              <a:t>VẬN DỤNG –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5398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130" y="2067282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/>
              <a:t>1. Hôm nay, em cảm nhận được điều gì qua tiết học này 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62130" y="3544317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/>
              <a:t>2. Em đã được nắm được những kiến thức nào?</a:t>
            </a:r>
            <a:endParaRPr lang="en-US" sz="3600" dirty="0"/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4017108" y="159941"/>
            <a:ext cx="4824536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8445" tIns="64222" rIns="128445" bIns="64222" rtlCol="0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60" y="3472309"/>
            <a:ext cx="12858045" cy="376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68835" y="1894987"/>
            <a:ext cx="9790185" cy="1484055"/>
          </a:xfrm>
          <a:prstGeom prst="rect">
            <a:avLst/>
          </a:prstGeom>
          <a:noFill/>
        </p:spPr>
        <p:txBody>
          <a:bodyPr wrap="square" lIns="128445" tIns="64222" rIns="128445" bIns="64222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UTM Cookies" panose="02040603050506020204" pitchFamily="18" charset="0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35515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514633" y="1833645"/>
            <a:ext cx="8741394" cy="1483915"/>
          </a:xfrm>
          <a:prstGeom prst="rect">
            <a:avLst/>
          </a:prstGeom>
          <a:noFill/>
        </p:spPr>
        <p:txBody>
          <a:bodyPr wrap="square" lIns="128445" tIns="64222" rIns="128445" bIns="64222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TOÁN</a:t>
            </a:r>
          </a:p>
          <a:p>
            <a:pPr algn="ctr"/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1: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Diện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tích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hình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chữ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nhật</a:t>
            </a:r>
            <a:endParaRPr lang="en-US" sz="44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48" y="406285"/>
            <a:ext cx="1458573" cy="14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493" y="778341"/>
            <a:ext cx="9581764" cy="47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2218241" y="285725"/>
            <a:ext cx="1096911" cy="681640"/>
          </a:xfrm>
          <a:prstGeom prst="rect">
            <a:avLst/>
          </a:prstGeom>
          <a:noFill/>
        </p:spPr>
        <p:txBody>
          <a:bodyPr wrap="square" lIns="96368" tIns="48185" rIns="96368" bIns="48185" rtlCol="0">
            <a:spAutoFit/>
          </a:bodyPr>
          <a:lstStyle/>
          <a:p>
            <a:pPr defTabSz="963682" fontAlgn="auto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279925" y="843814"/>
            <a:ext cx="64343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53" y="231949"/>
            <a:ext cx="6470333" cy="24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38343"/>
              </p:ext>
            </p:extLst>
          </p:nvPr>
        </p:nvGraphicFramePr>
        <p:xfrm>
          <a:off x="1743023" y="2968252"/>
          <a:ext cx="9922016" cy="3096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0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Hình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chữ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nhật</a:t>
                      </a:r>
                      <a:endParaRPr lang="en-US" sz="2800" b="1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ABCD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BEGC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AEGD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Chiều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dài</a:t>
                      </a:r>
                      <a:endParaRPr lang="en-US" sz="2800" b="1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 cm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            cm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             cm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Chiều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rộng</a:t>
                      </a:r>
                      <a:endParaRPr lang="en-US" sz="2800" b="1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cm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            cm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             cm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489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/>
                        <a:t>Diện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tích</a:t>
                      </a:r>
                      <a:endParaRPr lang="en-US" sz="2800" b="1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 </a:t>
                      </a:r>
                      <a:r>
                        <a:rPr lang="nl-NL" sz="3200" dirty="0"/>
                        <a:t>cm</a:t>
                      </a:r>
                      <a:r>
                        <a:rPr lang="nl-NL" sz="3200" baseline="30000" dirty="0"/>
                        <a:t>2</a:t>
                      </a:r>
                      <a:endParaRPr lang="en-US" sz="3200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               cm</a:t>
                      </a:r>
                      <a:r>
                        <a:rPr lang="nl-NL" sz="3200" baseline="30000" dirty="0"/>
                        <a:t>2</a:t>
                      </a:r>
                      <a:endParaRPr lang="en-US" sz="3200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                cm</a:t>
                      </a:r>
                      <a:r>
                        <a:rPr lang="nl-NL" sz="3200" baseline="30000" dirty="0"/>
                        <a:t>2</a:t>
                      </a:r>
                      <a:endParaRPr lang="en-US" sz="3200" dirty="0"/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581" y="129376"/>
            <a:ext cx="894889" cy="1182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4839" y="6208613"/>
            <a:ext cx="10153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i="1" dirty="0"/>
              <a:t>Nhận xét mối liên hệ giữa diện tích hình chữ nhật AEGD </a:t>
            </a:r>
          </a:p>
          <a:p>
            <a:pPr algn="ctr"/>
            <a:r>
              <a:rPr lang="nl-NL" sz="2800" i="1" dirty="0"/>
              <a:t>và tổng diện tích hai hình chữ nhật ABCD và BEGC.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04839" y="6208613"/>
            <a:ext cx="996801" cy="954107"/>
          </a:xfrm>
          <a:prstGeom prst="ellipse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4839" y="6136605"/>
            <a:ext cx="9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866880" imgH="581040"/>
        </mc:Choice>
        <mc:Fallback>
          <p:control name="TextBox1" r:id="rId1" imgW="866880" imgH="58104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348538" y="3832225"/>
                  <a:ext cx="869950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866880" imgH="581040"/>
        </mc:Choice>
        <mc:Fallback>
          <p:control name="TextBox2" r:id="rId2" imgW="866880" imgH="58104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286625" y="4624388"/>
                  <a:ext cx="869950" cy="576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866880" imgH="581040"/>
        </mc:Choice>
        <mc:Fallback>
          <p:control name="TextBox3" r:id="rId3" imgW="866880" imgH="581040">
            <p:pic>
              <p:nvPicPr>
                <p:cNvPr id="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292975" y="5416550"/>
                  <a:ext cx="869950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866880" imgH="581040"/>
        </mc:Choice>
        <mc:Fallback>
          <p:control name="TextBox4" r:id="rId4" imgW="866880" imgH="581040">
            <p:pic>
              <p:nvPicPr>
                <p:cNvPr id="9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9842500" y="3832225"/>
                  <a:ext cx="869950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866880" imgH="581040"/>
        </mc:Choice>
        <mc:Fallback>
          <p:control name="TextBox5" r:id="rId5" imgW="866880" imgH="581040">
            <p:pic>
              <p:nvPicPr>
                <p:cNvPr id="1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9823450" y="4624388"/>
                  <a:ext cx="869950" cy="576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866880" imgH="581040"/>
        </mc:Choice>
        <mc:Fallback>
          <p:control name="TextBox6" r:id="rId6" imgW="866880" imgH="581040">
            <p:pic>
              <p:nvPicPr>
                <p:cNvPr id="11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9813925" y="5416550"/>
                  <a:ext cx="869950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51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911" y="282058"/>
            <a:ext cx="9073008" cy="16878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gỗ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5 cm, </a:t>
            </a:r>
          </a:p>
          <a:p>
            <a:pPr algn="ctr"/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15 cm.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gỗ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  <a:p>
            <a:pPr algn="ctr"/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31" y="447973"/>
            <a:ext cx="1275226" cy="15894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100000" l="0" r="9805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03" y="2248173"/>
            <a:ext cx="50836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37287" y="2608213"/>
            <a:ext cx="5976664" cy="36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200" b="1" i="1" dirty="0">
                <a:solidFill>
                  <a:srgbClr val="C00000"/>
                </a:solidFill>
              </a:rPr>
              <a:t>Bài giải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3200" i="1" dirty="0"/>
              <a:t>Diện tích tấm gỗ đó là: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nl-NL" sz="3200" i="1" dirty="0"/>
              <a:t>15 x 5 = 75 (cm</a:t>
            </a:r>
            <a:r>
              <a:rPr lang="nl-NL" sz="3200" i="1" baseline="30000" dirty="0"/>
              <a:t>2</a:t>
            </a:r>
            <a:r>
              <a:rPr lang="nl-NL" sz="3200" i="1" dirty="0"/>
              <a:t>)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nl-NL" sz="3200" i="1" dirty="0"/>
              <a:t>Đáp số: 75 cm</a:t>
            </a:r>
            <a:r>
              <a:rPr lang="nl-NL" sz="3200" i="1" baseline="30000" dirty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65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151E-7 -3.42406E-6 L -0.29859 0.089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0" y="4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831" y="282058"/>
            <a:ext cx="10585176" cy="194756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Bu-</a:t>
            </a:r>
            <a:r>
              <a:rPr lang="en-US" sz="2800" dirty="0" err="1">
                <a:solidFill>
                  <a:srgbClr val="000000"/>
                </a:solidFill>
              </a:rPr>
              <a:t>ra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ti-nô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miếng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cô</a:t>
            </a:r>
            <a:r>
              <a:rPr lang="en-US" sz="2800" dirty="0">
                <a:solidFill>
                  <a:srgbClr val="000000"/>
                </a:solidFill>
              </a:rPr>
              <a:t>-la </a:t>
            </a:r>
            <a:r>
              <a:rPr lang="en-US" sz="2800" dirty="0" err="1">
                <a:solidFill>
                  <a:srgbClr val="000000"/>
                </a:solidFill>
              </a:rPr>
              <a:t>thành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bốn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miếng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rồi</a:t>
            </a:r>
            <a:r>
              <a:rPr lang="en-US" sz="2800" dirty="0">
                <a:solidFill>
                  <a:srgbClr val="000000"/>
                </a:solidFill>
              </a:rPr>
              <a:t> chia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bốn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vẽ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Hỏi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miếng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cô</a:t>
            </a:r>
            <a:r>
              <a:rPr lang="en-US" sz="2800" dirty="0">
                <a:solidFill>
                  <a:srgbClr val="000000"/>
                </a:solidFill>
              </a:rPr>
              <a:t>-la </a:t>
            </a:r>
            <a:r>
              <a:rPr lang="en-US" sz="2800" dirty="0" err="1">
                <a:solidFill>
                  <a:srgbClr val="000000"/>
                </a:solidFill>
              </a:rPr>
              <a:t>bao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xăng-ti-mét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7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8735" y="461133"/>
            <a:ext cx="1275226" cy="1589414"/>
            <a:chOff x="1532831" y="447973"/>
            <a:chExt cx="1275226" cy="15894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5D6744-4C2A-4F69-8CC6-25FE534ED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831" y="447973"/>
              <a:ext cx="1275226" cy="158941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892871" y="880021"/>
              <a:ext cx="504056" cy="576064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48855" y="758652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latin typeface="Brush Script MT" pitchFamily="66" charset="0"/>
                </a:rPr>
                <a:t>3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9" b="99702" l="2020" r="97475">
                        <a14:foregroundMark x1="35859" y1="30357" x2="35859" y2="30357"/>
                        <a14:foregroundMark x1="57071" y1="26786" x2="57071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59" y="1789533"/>
            <a:ext cx="3168352" cy="53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28" y="2863654"/>
            <a:ext cx="3888432" cy="36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804568" y="3336502"/>
            <a:ext cx="3889504" cy="3137145"/>
            <a:chOff x="9021662" y="3336503"/>
            <a:chExt cx="3672409" cy="2656086"/>
          </a:xfrm>
        </p:grpSpPr>
        <p:sp>
          <p:nvSpPr>
            <p:cNvPr id="8" name="Cloud Callout 7"/>
            <p:cNvSpPr/>
            <p:nvPr/>
          </p:nvSpPr>
          <p:spPr>
            <a:xfrm>
              <a:off x="9021662" y="3336503"/>
              <a:ext cx="3672409" cy="2656086"/>
            </a:xfrm>
            <a:prstGeom prst="cloudCallout">
              <a:avLst>
                <a:gd name="adj1" fmla="val -68520"/>
                <a:gd name="adj2" fmla="val 1054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01682" y="3972048"/>
              <a:ext cx="33123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/>
                <a:t>1 cạnh của ô vuông nhỏ có độ dài là bao nhiêu?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804569" y="3328292"/>
            <a:ext cx="3889504" cy="3137145"/>
            <a:chOff x="9021662" y="3336503"/>
            <a:chExt cx="3672409" cy="2656086"/>
          </a:xfrm>
        </p:grpSpPr>
        <p:sp>
          <p:nvSpPr>
            <p:cNvPr id="15" name="Cloud Callout 14"/>
            <p:cNvSpPr/>
            <p:nvPr/>
          </p:nvSpPr>
          <p:spPr>
            <a:xfrm>
              <a:off x="9021662" y="3336503"/>
              <a:ext cx="3672409" cy="2656086"/>
            </a:xfrm>
            <a:prstGeom prst="cloudCallout">
              <a:avLst>
                <a:gd name="adj1" fmla="val -68520"/>
                <a:gd name="adj2" fmla="val 1054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01682" y="3972048"/>
              <a:ext cx="33123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/>
                <a:t>Bốn miếng nhỏ </a:t>
              </a:r>
            </a:p>
            <a:p>
              <a:pPr algn="ctr"/>
              <a:r>
                <a:rPr lang="nl-NL" sz="2800" dirty="0"/>
                <a:t>chia cho bốn bạn </a:t>
              </a:r>
            </a:p>
            <a:p>
              <a:pPr algn="ctr"/>
              <a:r>
                <a:rPr lang="nl-NL" sz="2800" dirty="0"/>
                <a:t>có hình gì?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05640" y="3328293"/>
            <a:ext cx="3913119" cy="3145354"/>
            <a:chOff x="9021662" y="3336503"/>
            <a:chExt cx="3694706" cy="2656086"/>
          </a:xfrm>
        </p:grpSpPr>
        <p:sp>
          <p:nvSpPr>
            <p:cNvPr id="20" name="Cloud Callout 19"/>
            <p:cNvSpPr/>
            <p:nvPr/>
          </p:nvSpPr>
          <p:spPr>
            <a:xfrm>
              <a:off x="9021662" y="3336503"/>
              <a:ext cx="3672409" cy="2656086"/>
            </a:xfrm>
            <a:prstGeom prst="cloudCallout">
              <a:avLst>
                <a:gd name="adj1" fmla="val -68520"/>
                <a:gd name="adj2" fmla="val 1054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89650" y="3944123"/>
              <a:ext cx="3626718" cy="153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/>
                <a:t>Tính chiều dài, chiều rộng của bốn miếng nhỏ theo độ dài 1 cạnh </a:t>
              </a:r>
            </a:p>
            <a:p>
              <a:pPr algn="ctr"/>
              <a:r>
                <a:rPr lang="nl-NL" sz="2800" dirty="0"/>
                <a:t>của ô vuông nhỏ?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01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33031" y="1312069"/>
            <a:ext cx="6048672" cy="2736304"/>
          </a:xfrm>
          <a:prstGeom prst="ellipse">
            <a:avLst/>
          </a:prstGeom>
          <a:solidFill>
            <a:srgbClr val="FFFF00"/>
          </a:solidFill>
          <a:ln w="762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42" tIns="45669" rIns="91342" bIns="45669" rtlCol="0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</a:rPr>
              <a:t>Thảo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luận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5400" b="1" i="1" dirty="0" err="1">
                <a:solidFill>
                  <a:srgbClr val="FF0000"/>
                </a:solidFill>
              </a:rPr>
              <a:t>nhóm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bốn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31" y="1096045"/>
            <a:ext cx="4968552" cy="460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13323" r="68058" b="1955"/>
          <a:stretch/>
        </p:blipFill>
        <p:spPr bwMode="auto">
          <a:xfrm>
            <a:off x="4269135" y="1744117"/>
            <a:ext cx="664234" cy="389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72" t="13323" r="28919" b="30201"/>
          <a:stretch/>
        </p:blipFill>
        <p:spPr bwMode="auto">
          <a:xfrm>
            <a:off x="4902560" y="1737260"/>
            <a:ext cx="1958196" cy="25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97" t="13510" r="2531" b="30014"/>
          <a:stretch/>
        </p:blipFill>
        <p:spPr bwMode="auto">
          <a:xfrm>
            <a:off x="6831503" y="1737260"/>
            <a:ext cx="1335251" cy="25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9">
                        <a14:foregroundMark x1="26282" y1="59862" x2="26282" y2="59862"/>
                        <a14:foregroundMark x1="26282" y1="59862" x2="26282" y2="59862"/>
                        <a14:foregroundMark x1="73718" y1="32526" x2="73718" y2="32526"/>
                        <a14:foregroundMark x1="73718" y1="32526" x2="89423" y2="48443"/>
                        <a14:foregroundMark x1="89423" y1="48443" x2="88462" y2="20761"/>
                        <a14:foregroundMark x1="88462" y1="20761" x2="73077" y2="20761"/>
                        <a14:foregroundMark x1="73077" y1="20761" x2="75962" y2="63322"/>
                        <a14:foregroundMark x1="75962" y1="63322" x2="90385" y2="66436"/>
                        <a14:foregroundMark x1="89423" y1="66782" x2="80449" y2="30796"/>
                        <a14:foregroundMark x1="97115" y1="64360" x2="97115" y2="64360"/>
                        <a14:foregroundMark x1="97115" y1="64360" x2="96795" y2="58131"/>
                        <a14:foregroundMark x1="1923" y1="19377" x2="3526" y2="17993"/>
                        <a14:foregroundMark x1="3526" y1="17993" x2="3526" y2="22837"/>
                        <a14:foregroundMark x1="3526" y1="22837" x2="2885" y2="21799"/>
                        <a14:foregroundMark x1="2885" y1="21799" x2="2564" y2="19723"/>
                        <a14:foregroundMark x1="2564" y1="19723" x2="2564" y2="19723"/>
                        <a14:foregroundMark x1="7051" y1="20415" x2="13462" y2="20761"/>
                        <a14:foregroundMark x1="13462" y1="20761" x2="13141" y2="19031"/>
                        <a14:foregroundMark x1="13141" y1="19031" x2="6731" y2="18685"/>
                        <a14:foregroundMark x1="6731" y1="18685" x2="6731" y2="23183"/>
                        <a14:foregroundMark x1="6731" y1="23183" x2="14103" y2="23183"/>
                        <a14:foregroundMark x1="14103" y1="23183" x2="14423" y2="18685"/>
                        <a14:foregroundMark x1="16667" y1="18685" x2="18590" y2="18685"/>
                        <a14:foregroundMark x1="18590" y1="18685" x2="18269" y2="25606"/>
                        <a14:foregroundMark x1="18269" y1="25606" x2="16987" y2="24567"/>
                        <a14:foregroundMark x1="16987" y1="24567" x2="16987" y2="15571"/>
                        <a14:foregroundMark x1="16987" y1="14879" x2="17949" y2="14187"/>
                        <a14:foregroundMark x1="17949" y1="5536" x2="19231" y2="4152"/>
                        <a14:foregroundMark x1="19551" y1="3806" x2="20513" y2="3806"/>
                        <a14:foregroundMark x1="20513" y1="3806" x2="20513" y2="8997"/>
                        <a14:foregroundMark x1="20513" y1="8997" x2="18590" y2="8304"/>
                        <a14:foregroundMark x1="18590" y1="8304" x2="18910" y2="5882"/>
                        <a14:foregroundMark x1="18910" y1="5882" x2="17949" y2="4844"/>
                        <a14:foregroundMark x1="17949" y1="4844" x2="17949" y2="4844"/>
                        <a14:foregroundMark x1="23077" y1="5536" x2="29808" y2="5190"/>
                        <a14:foregroundMark x1="29808" y1="5190" x2="30769" y2="8651"/>
                        <a14:foregroundMark x1="30769" y1="8651" x2="23718" y2="8997"/>
                        <a14:foregroundMark x1="23718" y1="8997" x2="25321" y2="10035"/>
                        <a14:foregroundMark x1="19551" y1="12111" x2="19551" y2="12111"/>
                        <a14:foregroundMark x1="19551" y1="12111" x2="21474" y2="11419"/>
                        <a14:foregroundMark x1="21474" y1="11419" x2="23077" y2="11419"/>
                        <a14:foregroundMark x1="23077" y1="11419" x2="25000" y2="11073"/>
                        <a14:foregroundMark x1="25000" y1="11073" x2="26603" y2="11419"/>
                        <a14:foregroundMark x1="26603" y1="11419" x2="29167" y2="11419"/>
                        <a14:foregroundMark x1="29167" y1="11419" x2="31410" y2="12111"/>
                        <a14:foregroundMark x1="18910" y1="13495" x2="19231" y2="14187"/>
                        <a14:backgroundMark x1="10577" y1="17301" x2="15705" y2="18685"/>
                        <a14:backgroundMark x1="15705" y1="18685" x2="14744" y2="22491"/>
                        <a14:backgroundMark x1="4167" y1="17993" x2="4808" y2="22491"/>
                        <a14:backgroundMark x1="17949" y1="3806" x2="20192" y2="2422"/>
                        <a14:backgroundMark x1="20192" y1="2422" x2="21154" y2="4152"/>
                        <a14:backgroundMark x1="21154" y1="4152" x2="21474" y2="7612"/>
                        <a14:backgroundMark x1="21474" y1="7958" x2="20833" y2="10035"/>
                        <a14:backgroundMark x1="20833" y1="10035" x2="31090" y2="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69609" r="2530" b="1714"/>
          <a:stretch/>
        </p:blipFill>
        <p:spPr bwMode="auto">
          <a:xfrm>
            <a:off x="4883412" y="4312708"/>
            <a:ext cx="3283342" cy="131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452711" y="2409029"/>
            <a:ext cx="2520280" cy="2088232"/>
          </a:xfrm>
          <a:prstGeom prst="borderCallout1">
            <a:avLst>
              <a:gd name="adj1" fmla="val 49134"/>
              <a:gd name="adj2" fmla="val 100512"/>
              <a:gd name="adj3" fmla="val 57094"/>
              <a:gd name="adj4" fmla="val 15122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Miếng chia cho Rô-bốt có chiều dài là 6cm, chiều rộng 1cm.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944432" y="159941"/>
            <a:ext cx="5832648" cy="1312069"/>
          </a:xfrm>
          <a:prstGeom prst="borderCallout1">
            <a:avLst>
              <a:gd name="adj1" fmla="val 97491"/>
              <a:gd name="adj2" fmla="val 50601"/>
              <a:gd name="adj3" fmla="val 122518"/>
              <a:gd name="adj4" fmla="val 3924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Miếng chia cho bạn Dế mèn có chiều dài là 4cm, chiều rộng là 3cm.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8733631" y="2840163"/>
            <a:ext cx="3618607" cy="1800199"/>
          </a:xfrm>
          <a:prstGeom prst="borderCallout1">
            <a:avLst>
              <a:gd name="adj1" fmla="val 50556"/>
              <a:gd name="adj2" fmla="val 382"/>
              <a:gd name="adj3" fmla="val 1338"/>
              <a:gd name="adj4" fmla="val -1610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Miếng chia cho bạn </a:t>
            </a:r>
          </a:p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Bu-ra-ti-nô có chiều dài là 4cm, chiều rộng </a:t>
            </a:r>
          </a:p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là 2cm</a:t>
            </a:r>
            <a:r>
              <a:rPr lang="nl-NL" sz="2800" dirty="0"/>
              <a:t>.</a:t>
            </a:r>
            <a:r>
              <a:rPr lang="nl-NL" sz="2800" dirty="0">
                <a:solidFill>
                  <a:sysClr val="windowText" lastClr="000000"/>
                </a:solidFill>
              </a:rPr>
              <a:t>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846825" y="6008514"/>
            <a:ext cx="5750902" cy="1096045"/>
          </a:xfrm>
          <a:prstGeom prst="borderCallout1">
            <a:avLst>
              <a:gd name="adj1" fmla="val 1181"/>
              <a:gd name="adj2" fmla="val 27315"/>
              <a:gd name="adj3" fmla="val -38500"/>
              <a:gd name="adj4" fmla="val 4555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ysClr val="windowText" lastClr="000000"/>
                </a:solidFill>
              </a:rPr>
              <a:t>Miếng chia cho bạn Gà trống có chiều dài là 5cm, chiều rộng là 2cm.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202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9" b="99702" l="2020" r="97475">
                        <a14:foregroundMark x1="35859" y1="30357" x2="35859" y2="30357"/>
                        <a14:foregroundMark x1="57071" y1="26786" x2="57071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9" y="1789533"/>
            <a:ext cx="3168352" cy="53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14953" y="1096045"/>
            <a:ext cx="9073008" cy="4680520"/>
            <a:chOff x="2540943" y="303957"/>
            <a:chExt cx="9073008" cy="4680520"/>
          </a:xfrm>
        </p:grpSpPr>
        <p:sp>
          <p:nvSpPr>
            <p:cNvPr id="4" name="Rounded Rectangle 3"/>
            <p:cNvSpPr/>
            <p:nvPr/>
          </p:nvSpPr>
          <p:spPr>
            <a:xfrm>
              <a:off x="2900983" y="447973"/>
              <a:ext cx="8064896" cy="4536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40943" y="303957"/>
              <a:ext cx="9073008" cy="452431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nl-NL" sz="3200" b="1" dirty="0">
                <a:solidFill>
                  <a:srgbClr val="C00000"/>
                </a:solidFill>
              </a:endParaRPr>
            </a:p>
            <a:p>
              <a:pPr algn="ctr"/>
              <a:r>
                <a:rPr lang="nl-NL" sz="3200" dirty="0"/>
                <a:t>Diện tích miếng chia cho bạn Rô-bốt là: </a:t>
              </a:r>
            </a:p>
            <a:p>
              <a:pPr algn="ctr"/>
              <a:r>
                <a:rPr lang="nl-NL" sz="3200" dirty="0"/>
                <a:t>6 x 1 = 6 (cm</a:t>
              </a:r>
              <a:r>
                <a:rPr lang="nl-NL" sz="3200" baseline="30000" dirty="0"/>
                <a:t>2</a:t>
              </a:r>
              <a:r>
                <a:rPr lang="nl-NL" sz="3200" dirty="0"/>
                <a:t>)</a:t>
              </a:r>
            </a:p>
            <a:p>
              <a:pPr algn="ctr"/>
              <a:r>
                <a:rPr lang="nl-NL" sz="3200" dirty="0"/>
                <a:t>Diện tích miếng chia cho bạn Dế mèn là: </a:t>
              </a:r>
            </a:p>
            <a:p>
              <a:pPr algn="ctr"/>
              <a:r>
                <a:rPr lang="nl-NL" sz="3200" dirty="0"/>
                <a:t>4 x 3 = 12 (cm</a:t>
              </a:r>
              <a:r>
                <a:rPr lang="nl-NL" sz="3200" baseline="30000" dirty="0"/>
                <a:t>2</a:t>
              </a:r>
              <a:r>
                <a:rPr lang="nl-NL" sz="3200" dirty="0"/>
                <a:t>)</a:t>
              </a:r>
              <a:endParaRPr lang="en-US" sz="3200" dirty="0"/>
            </a:p>
            <a:p>
              <a:pPr algn="ctr"/>
              <a:r>
                <a:rPr lang="nl-NL" sz="3200" dirty="0"/>
                <a:t>Diện tích miếng chia cho bạn Gà trống là:</a:t>
              </a:r>
            </a:p>
            <a:p>
              <a:pPr algn="ctr"/>
              <a:r>
                <a:rPr lang="nl-NL" sz="3200" dirty="0"/>
                <a:t>5 x 2 = 10 (cm</a:t>
              </a:r>
              <a:r>
                <a:rPr lang="nl-NL" sz="3200" baseline="30000" dirty="0"/>
                <a:t>2</a:t>
              </a:r>
              <a:r>
                <a:rPr lang="nl-NL" sz="3200" dirty="0"/>
                <a:t>)</a:t>
              </a:r>
              <a:endParaRPr lang="en-US" sz="3200" dirty="0"/>
            </a:p>
            <a:p>
              <a:pPr algn="ctr"/>
              <a:r>
                <a:rPr lang="nl-NL" sz="3200" dirty="0"/>
                <a:t>Diện tích miếng chia cho bạn Bu-ra-ti-nô là: </a:t>
              </a:r>
            </a:p>
            <a:p>
              <a:pPr algn="ctr"/>
              <a:r>
                <a:rPr lang="nl-NL" sz="3200" dirty="0"/>
                <a:t>4 x 2 = 6 (cm</a:t>
              </a:r>
              <a:r>
                <a:rPr lang="nl-NL" sz="3200" baseline="30000" dirty="0"/>
                <a:t>2</a:t>
              </a:r>
              <a:r>
                <a:rPr lang="nl-NL" sz="3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Custom</PresentationFormat>
  <Paragraphs>66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Brush Script MT</vt:lpstr>
      <vt:lpstr>Calibri</vt:lpstr>
      <vt:lpstr>Times New Roman</vt:lpstr>
      <vt:lpstr>UTM Avo</vt:lpstr>
      <vt:lpstr>UTM Cookies</vt:lpstr>
      <vt:lpstr>印品黑体</vt:lpstr>
      <vt:lpstr>Office 主题​​</vt:lpstr>
      <vt:lpstr>020</vt:lpstr>
      <vt:lpstr>1_020</vt:lpstr>
      <vt:lpstr>2_020</vt:lpstr>
      <vt:lpstr>3_020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2026-02-03T15:45:47Z</dcterms:modified>
  <cp:category>www.33ppt.com</cp:category>
</cp:coreProperties>
</file>