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13"/>
  </p:notesMasterIdLst>
  <p:sldIdLst>
    <p:sldId id="333" r:id="rId3"/>
    <p:sldId id="257" r:id="rId4"/>
    <p:sldId id="2652" r:id="rId5"/>
    <p:sldId id="2653" r:id="rId6"/>
    <p:sldId id="2660" r:id="rId7"/>
    <p:sldId id="2654" r:id="rId8"/>
    <p:sldId id="2678" r:id="rId9"/>
    <p:sldId id="2679" r:id="rId10"/>
    <p:sldId id="2680" r:id="rId11"/>
    <p:sldId id="26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4FE45-B981-41B8-B9A5-656C40ECF986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F500-DA63-4ACB-A110-74E64A018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98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1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9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4346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2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77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8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95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8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261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00F83-FC76-4636-A010-0F9AEA1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422BC-664D-4DFD-94DD-8F3069C72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CB79-38D3-46DE-8CA4-5F725963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CB1716-CE17-46E1-B0F9-A52A3CBA2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4BBA6-DA55-4EE8-B346-72106411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85251-7F15-43EF-952A-D044B477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F563F5-7CE8-41AF-9ED9-947178C7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D07ED-B572-4A4E-92FE-2C4D12E01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18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E3CF-3D45-4A54-8936-79B5D95A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B2044-079F-44AC-B21E-4C526580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65F5E-B76A-47C7-BE6E-DBF14EFF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3C2AD-8413-48AE-BA48-EB8F02CA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289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AA408-1CB7-4C5F-B0AC-A9BFACC6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B29E3-301A-41E1-9DD8-24470A10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F6C7E-E4EA-468A-9CBF-6D1FC298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62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11A3-8586-4045-8597-55FA783B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A2508-1221-4DCC-9C91-826233F65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4329B-D774-4B57-84A4-F25D6ED67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F2725-C973-41B4-B977-0B180F43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6A84E-D2BF-4B65-8F3F-67E9F18E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19B31-3214-4035-9241-ADE0B00E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8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64F6-0983-4598-9BDC-666FA9C3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D8F9F-4EDB-4C68-98EF-60D6C26FD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D20B0-7973-4379-BB33-CA3D66FDB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4538-0C83-4867-A15B-A73823E9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7678-9F9E-42E8-931E-D27B1884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A3C13-1D62-4148-9E2E-26D124BD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134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FACE-D9E4-4C38-8B0B-5DD31BDA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A1151-42F7-430A-9A65-F52998FAF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A232-D67A-4335-96D8-16549A32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E41DF-0547-442E-A538-2E8A71B4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ECA23-2B79-447D-AB6F-11B13EC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91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BBACE-8023-4CE9-9549-245E539C9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BC32A-8383-4A7E-BDFD-D9A7297D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D04C-FF0D-471D-A039-1C90FAA1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EC6C-E6E1-447A-931B-90D81BF6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805C-CEBE-4B80-B333-565D92D9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062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395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54589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76357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7661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2427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5075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3146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101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1745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2" b="8154"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93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333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913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03323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524890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94C35-F40F-4DFD-8A4F-7A2416143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D71E1-85B3-4BF0-B6DA-EEF62131C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B92B3-D32F-4868-8945-EACD10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8D113-DBF3-4A18-8C72-1218774A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31EFB-BD1A-455B-A0AA-03B3722B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82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DAD2-0CBC-471D-B8F6-0AB79C24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F1FDF-8122-4DE7-A084-1196FB6B4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238AF-5159-4FC6-B22D-A753BE77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C097-A3F2-4CF5-88F5-64758BA2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81D5-8536-44A1-B5B4-D244543D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28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CC45-67A8-487C-9769-2F36F6E5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5378-1F0D-4783-BF16-0469D137E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C6E9-D868-4871-9A2C-B0F07D527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0795-4BE2-452B-AD95-8B099A9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7A7C-09E7-4BBB-BBF5-1AC251F9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49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A352-092E-4FC6-996C-0BBD57B4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22C5-2801-4F17-B09A-5AAA1002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04C7F-2E7F-4C4C-8449-F6A12C7A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EE49C-706E-4FFA-A822-CAC291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8A38A-A3AB-45FB-BE8A-EC12481EC1D4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41438-516D-405C-B71A-05832E77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BA43F-7E9A-4F14-A26D-54A3D64B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32F21-52BA-4453-9FC7-BE269B62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12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1139CD1-86C4-AA26-B258-628FB46113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34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9" r:id="rId4"/>
    <p:sldLayoutId id="2147483670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D58D7DC-61A9-C2A6-2517-34BD1B64DF6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271" y="0"/>
            <a:ext cx="1535133" cy="15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7421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9868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392" y="1589323"/>
            <a:ext cx="11475357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313890" y="6120738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524" y="-478131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476251" y="1683740"/>
            <a:ext cx="106707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THẦY CÔ VÀ CÁC EM ĐẾN VỚI TIẾT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5400" b="1" i="1" kern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OÁN</a:t>
            </a:r>
            <a:r>
              <a:rPr lang="en-US" altLang="zh-CN" sz="5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54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3.</a:t>
            </a:r>
            <a:endParaRPr kumimoji="0" lang="en-US" altLang="zh-CN" sz="5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9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653416"/>
            <a:ext cx="10212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42C0B-04B2-E40D-AB9F-3BA075BCAD66}"/>
              </a:ext>
            </a:extLst>
          </p:cNvPr>
          <p:cNvSpPr txBox="1"/>
          <p:nvPr/>
        </p:nvSpPr>
        <p:spPr>
          <a:xfrm>
            <a:off x="1169543" y="12820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hiệu của số lớn nhất có năm chữ số và số bé nhất có 3 chữ số khác nhau.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E1FC61-241F-C789-1BDC-D4D9F2A36BA4}"/>
              </a:ext>
            </a:extLst>
          </p:cNvPr>
          <p:cNvGrpSpPr/>
          <p:nvPr/>
        </p:nvGrpSpPr>
        <p:grpSpPr>
          <a:xfrm>
            <a:off x="1285408" y="2352675"/>
            <a:ext cx="5715468" cy="1361513"/>
            <a:chOff x="5266879" y="1674341"/>
            <a:chExt cx="5715468" cy="136151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0902F4-0699-A5EE-77DB-3B8DF804B03F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lớn nh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ấ</a:t>
              </a: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 có năm chữ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A34FFC-C927-1C65-77BF-4D39F4DD1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4253A1-F75E-B37E-AD42-A572C284D7B4}"/>
              </a:ext>
            </a:extLst>
          </p:cNvPr>
          <p:cNvSpPr txBox="1"/>
          <p:nvPr/>
        </p:nvSpPr>
        <p:spPr>
          <a:xfrm>
            <a:off x="7353300" y="289560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99 999</a:t>
            </a:r>
            <a:endParaRPr lang="en-US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C65BF-6263-02A3-6424-526BF1833FEB}"/>
              </a:ext>
            </a:extLst>
          </p:cNvPr>
          <p:cNvGrpSpPr/>
          <p:nvPr/>
        </p:nvGrpSpPr>
        <p:grpSpPr>
          <a:xfrm>
            <a:off x="1199683" y="3743325"/>
            <a:ext cx="5715468" cy="1361513"/>
            <a:chOff x="5266879" y="1674341"/>
            <a:chExt cx="5715468" cy="136151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F5C599-8FEF-5311-CFD1-A7529A108322}"/>
                </a:ext>
              </a:extLst>
            </p:cNvPr>
            <p:cNvSpPr/>
            <p:nvPr/>
          </p:nvSpPr>
          <p:spPr>
            <a:xfrm>
              <a:off x="5886471" y="2221139"/>
              <a:ext cx="5095876" cy="814715"/>
            </a:xfrm>
            <a:custGeom>
              <a:avLst/>
              <a:gdLst>
                <a:gd name="connsiteX0" fmla="*/ 0 w 5095876"/>
                <a:gd name="connsiteY0" fmla="*/ 135789 h 814715"/>
                <a:gd name="connsiteX1" fmla="*/ 135789 w 5095876"/>
                <a:gd name="connsiteY1" fmla="*/ 0 h 814715"/>
                <a:gd name="connsiteX2" fmla="*/ 4960087 w 5095876"/>
                <a:gd name="connsiteY2" fmla="*/ 0 h 814715"/>
                <a:gd name="connsiteX3" fmla="*/ 5095876 w 5095876"/>
                <a:gd name="connsiteY3" fmla="*/ 135789 h 814715"/>
                <a:gd name="connsiteX4" fmla="*/ 5095876 w 5095876"/>
                <a:gd name="connsiteY4" fmla="*/ 678926 h 814715"/>
                <a:gd name="connsiteX5" fmla="*/ 4960087 w 5095876"/>
                <a:gd name="connsiteY5" fmla="*/ 814715 h 814715"/>
                <a:gd name="connsiteX6" fmla="*/ 135789 w 5095876"/>
                <a:gd name="connsiteY6" fmla="*/ 814715 h 814715"/>
                <a:gd name="connsiteX7" fmla="*/ 0 w 5095876"/>
                <a:gd name="connsiteY7" fmla="*/ 678926 h 814715"/>
                <a:gd name="connsiteX8" fmla="*/ 0 w 5095876"/>
                <a:gd name="connsiteY8" fmla="*/ 135789 h 81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76" h="814715" fill="none" extrusionOk="0">
                  <a:moveTo>
                    <a:pt x="0" y="135789"/>
                  </a:moveTo>
                  <a:cubicBezTo>
                    <a:pt x="-3519" y="59323"/>
                    <a:pt x="70013" y="10493"/>
                    <a:pt x="135789" y="0"/>
                  </a:cubicBezTo>
                  <a:cubicBezTo>
                    <a:pt x="2272388" y="-61902"/>
                    <a:pt x="3032621" y="-101778"/>
                    <a:pt x="4960087" y="0"/>
                  </a:cubicBezTo>
                  <a:cubicBezTo>
                    <a:pt x="5023385" y="-3667"/>
                    <a:pt x="5102879" y="51462"/>
                    <a:pt x="5095876" y="135789"/>
                  </a:cubicBezTo>
                  <a:cubicBezTo>
                    <a:pt x="5065579" y="217942"/>
                    <a:pt x="5081161" y="552866"/>
                    <a:pt x="5095876" y="678926"/>
                  </a:cubicBezTo>
                  <a:cubicBezTo>
                    <a:pt x="5093268" y="752643"/>
                    <a:pt x="5032251" y="801636"/>
                    <a:pt x="4960087" y="814715"/>
                  </a:cubicBezTo>
                  <a:cubicBezTo>
                    <a:pt x="4208024" y="672323"/>
                    <a:pt x="1424961" y="925816"/>
                    <a:pt x="135789" y="814715"/>
                  </a:cubicBezTo>
                  <a:cubicBezTo>
                    <a:pt x="54997" y="817616"/>
                    <a:pt x="-2954" y="767390"/>
                    <a:pt x="0" y="678926"/>
                  </a:cubicBezTo>
                  <a:cubicBezTo>
                    <a:pt x="41564" y="573423"/>
                    <a:pt x="-20831" y="292978"/>
                    <a:pt x="0" y="135789"/>
                  </a:cubicBezTo>
                  <a:close/>
                </a:path>
                <a:path w="5095876" h="814715" stroke="0" extrusionOk="0">
                  <a:moveTo>
                    <a:pt x="0" y="135789"/>
                  </a:moveTo>
                  <a:cubicBezTo>
                    <a:pt x="-7415" y="50995"/>
                    <a:pt x="57906" y="-4832"/>
                    <a:pt x="135789" y="0"/>
                  </a:cubicBezTo>
                  <a:cubicBezTo>
                    <a:pt x="1659300" y="-164947"/>
                    <a:pt x="2651788" y="-52288"/>
                    <a:pt x="4960087" y="0"/>
                  </a:cubicBezTo>
                  <a:cubicBezTo>
                    <a:pt x="5035000" y="-1261"/>
                    <a:pt x="5087847" y="62080"/>
                    <a:pt x="5095876" y="135789"/>
                  </a:cubicBezTo>
                  <a:cubicBezTo>
                    <a:pt x="5095795" y="314260"/>
                    <a:pt x="5077232" y="489410"/>
                    <a:pt x="5095876" y="678926"/>
                  </a:cubicBezTo>
                  <a:cubicBezTo>
                    <a:pt x="5101109" y="760676"/>
                    <a:pt x="5029408" y="804391"/>
                    <a:pt x="4960087" y="814715"/>
                  </a:cubicBezTo>
                  <a:cubicBezTo>
                    <a:pt x="3884294" y="973256"/>
                    <a:pt x="1802126" y="672879"/>
                    <a:pt x="135789" y="814715"/>
                  </a:cubicBezTo>
                  <a:cubicBezTo>
                    <a:pt x="60276" y="823826"/>
                    <a:pt x="3634" y="752657"/>
                    <a:pt x="0" y="678926"/>
                  </a:cubicBezTo>
                  <a:cubicBezTo>
                    <a:pt x="8480" y="539311"/>
                    <a:pt x="27848" y="267097"/>
                    <a:pt x="0" y="135789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 bé nhất có ba chữ số khác nhau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là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strike="noStrike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strike="noStrike" dirty="0" err="1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nào</a:t>
              </a:r>
              <a:endPara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7A7C60F-16FC-D297-812F-0801DCB8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9022BA-A335-B72D-65F7-9C70141176EE}"/>
              </a:ext>
            </a:extLst>
          </p:cNvPr>
          <p:cNvSpPr txBox="1"/>
          <p:nvPr/>
        </p:nvSpPr>
        <p:spPr>
          <a:xfrm>
            <a:off x="7353300" y="4133850"/>
            <a:ext cx="254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5D12D-6E0D-518F-A477-ECB1B4AE115B}"/>
              </a:ext>
            </a:extLst>
          </p:cNvPr>
          <p:cNvSpPr txBox="1"/>
          <p:nvPr/>
        </p:nvSpPr>
        <p:spPr>
          <a:xfrm>
            <a:off x="1162050" y="53340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Hiệu của hai số đó là: 99 999 - 102 = 99 897.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2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0B0603-D0CB-407A-AB25-CA98508E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3" y="0"/>
            <a:ext cx="11929873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F42E26-E986-B28A-0988-E5675860A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4" y="2326264"/>
            <a:ext cx="5933311" cy="1547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5184ED-0F8F-F927-2ECA-BA16859B8D34}"/>
              </a:ext>
            </a:extLst>
          </p:cNvPr>
          <p:cNvSpPr txBox="1"/>
          <p:nvPr/>
        </p:nvSpPr>
        <p:spPr>
          <a:xfrm>
            <a:off x="5172075" y="3648075"/>
            <a:ext cx="2867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7007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387387" y="640391"/>
            <a:ext cx="9782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1066800" y="1857375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333626" y="195262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80 000 – 50 000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314450" y="2609850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8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5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3067050" y="3190875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 – 50 000 = 30 000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A2982-139C-1BEB-A434-FFA32A3EB33B}"/>
              </a:ext>
            </a:extLst>
          </p:cNvPr>
          <p:cNvSpPr txBox="1"/>
          <p:nvPr/>
        </p:nvSpPr>
        <p:spPr>
          <a:xfrm>
            <a:off x="76200" y="1981200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65AB7-242E-12AB-E26F-8BC9936D907D}"/>
              </a:ext>
            </a:extLst>
          </p:cNvPr>
          <p:cNvSpPr txBox="1"/>
          <p:nvPr/>
        </p:nvSpPr>
        <p:spPr>
          <a:xfrm>
            <a:off x="476251" y="4457700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60 000 – 20 000       90 000 – 70 000       100 000 – 40 000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1DAAEB-4FB0-BF17-F357-B1EA5842BFCD}"/>
              </a:ext>
            </a:extLst>
          </p:cNvPr>
          <p:cNvSpPr/>
          <p:nvPr/>
        </p:nvSpPr>
        <p:spPr>
          <a:xfrm>
            <a:off x="1162050" y="628650"/>
            <a:ext cx="10639425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9EB80-CA22-308A-37EA-9BD38E865E4B}"/>
              </a:ext>
            </a:extLst>
          </p:cNvPr>
          <p:cNvSpPr txBox="1"/>
          <p:nvPr/>
        </p:nvSpPr>
        <p:spPr>
          <a:xfrm>
            <a:off x="2428876" y="72390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38 000 –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A5C9E-9CF9-F3FD-E92B-E3B546DD6CAF}"/>
              </a:ext>
            </a:extLst>
          </p:cNvPr>
          <p:cNvSpPr txBox="1"/>
          <p:nvPr/>
        </p:nvSpPr>
        <p:spPr>
          <a:xfrm>
            <a:off x="1409700" y="13811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38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34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DE60B-B1F3-BF2B-B1CA-15BCD4137F56}"/>
              </a:ext>
            </a:extLst>
          </p:cNvPr>
          <p:cNvSpPr txBox="1"/>
          <p:nvPr/>
        </p:nvSpPr>
        <p:spPr>
          <a:xfrm>
            <a:off x="3162300" y="196215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38 000 – 4 000 = 34 000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57D39-C8F3-FBA2-47C6-2CC262A75757}"/>
              </a:ext>
            </a:extLst>
          </p:cNvPr>
          <p:cNvSpPr txBox="1"/>
          <p:nvPr/>
        </p:nvSpPr>
        <p:spPr>
          <a:xfrm>
            <a:off x="485775" y="657225"/>
            <a:ext cx="84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63077-C2C7-A1E2-2802-FE8A9F9DBF4A}"/>
              </a:ext>
            </a:extLst>
          </p:cNvPr>
          <p:cNvSpPr txBox="1"/>
          <p:nvPr/>
        </p:nvSpPr>
        <p:spPr>
          <a:xfrm>
            <a:off x="571501" y="3228975"/>
            <a:ext cx="1102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57 000 – 3 000       43 000 – 8 000       86 000 – 5 000</a:t>
            </a:r>
          </a:p>
        </p:txBody>
      </p:sp>
    </p:spTree>
    <p:extLst>
      <p:ext uri="{BB962C8B-B14F-4D97-AF65-F5344CB8AC3E}">
        <p14:creationId xmlns:p14="http://schemas.microsoft.com/office/powerpoint/2010/main" val="99724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398602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B88203-7AC3-25EF-4FC9-069E35AF2261}"/>
              </a:ext>
            </a:extLst>
          </p:cNvPr>
          <p:cNvSpPr/>
          <p:nvPr/>
        </p:nvSpPr>
        <p:spPr>
          <a:xfrm>
            <a:off x="781050" y="4191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DDFC9-F539-AFEA-3C60-5D5385CF4C2F}"/>
              </a:ext>
            </a:extLst>
          </p:cNvPr>
          <p:cNvSpPr txBox="1"/>
          <p:nvPr/>
        </p:nvSpPr>
        <p:spPr>
          <a:xfrm>
            <a:off x="2047876" y="5143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57 000 – 3 000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D7D41-6D41-DE45-3407-CDE3446ADDBD}"/>
              </a:ext>
            </a:extLst>
          </p:cNvPr>
          <p:cNvSpPr txBox="1"/>
          <p:nvPr/>
        </p:nvSpPr>
        <p:spPr>
          <a:xfrm>
            <a:off x="1028700" y="11715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57 nghìn – 3 nghìn = 54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23354B-BB87-C045-CB5C-CC35802941C6}"/>
              </a:ext>
            </a:extLst>
          </p:cNvPr>
          <p:cNvSpPr txBox="1"/>
          <p:nvPr/>
        </p:nvSpPr>
        <p:spPr>
          <a:xfrm>
            <a:off x="2781300" y="17526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57 000 – 3 000 = 54 000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225525-308D-7C82-C226-825A4DDC0F9C}"/>
              </a:ext>
            </a:extLst>
          </p:cNvPr>
          <p:cNvSpPr/>
          <p:nvPr/>
        </p:nvSpPr>
        <p:spPr>
          <a:xfrm>
            <a:off x="800100" y="2590801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6751F-3F3C-BC58-AE45-103155B0D7F1}"/>
              </a:ext>
            </a:extLst>
          </p:cNvPr>
          <p:cNvSpPr txBox="1"/>
          <p:nvPr/>
        </p:nvSpPr>
        <p:spPr>
          <a:xfrm>
            <a:off x="2066926" y="2686050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43 000 – 8 000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341D5-9505-67FB-671D-B2F2FE48C606}"/>
              </a:ext>
            </a:extLst>
          </p:cNvPr>
          <p:cNvSpPr txBox="1"/>
          <p:nvPr/>
        </p:nvSpPr>
        <p:spPr>
          <a:xfrm>
            <a:off x="1047750" y="334327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43 nghìn – 8 nghìn = 35 nghìn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95A2E4-1B38-7373-8195-86DC28E54E5C}"/>
              </a:ext>
            </a:extLst>
          </p:cNvPr>
          <p:cNvSpPr txBox="1"/>
          <p:nvPr/>
        </p:nvSpPr>
        <p:spPr>
          <a:xfrm>
            <a:off x="2800350" y="3924300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43 000 – 8 000 = 35 000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B77C5E-5BC7-6FEB-E758-4E4058604723}"/>
              </a:ext>
            </a:extLst>
          </p:cNvPr>
          <p:cNvSpPr/>
          <p:nvPr/>
        </p:nvSpPr>
        <p:spPr>
          <a:xfrm>
            <a:off x="809625" y="4695826"/>
            <a:ext cx="10639425" cy="1981200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63C12-D688-9913-EC6C-25F5BEA45A7C}"/>
              </a:ext>
            </a:extLst>
          </p:cNvPr>
          <p:cNvSpPr txBox="1"/>
          <p:nvPr/>
        </p:nvSpPr>
        <p:spPr>
          <a:xfrm>
            <a:off x="2076451" y="4791075"/>
            <a:ext cx="751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86 000 – 5 000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0621C-CC77-E17E-3AC9-6C6BBD033F1D}"/>
              </a:ext>
            </a:extLst>
          </p:cNvPr>
          <p:cNvSpPr txBox="1"/>
          <p:nvPr/>
        </p:nvSpPr>
        <p:spPr>
          <a:xfrm>
            <a:off x="1000125" y="5419725"/>
            <a:ext cx="104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Nhẩm: 86 nghìn – 5 nghìn = 81 nghìn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382DD-4425-FD2A-64A1-0BD94E866F49}"/>
              </a:ext>
            </a:extLst>
          </p:cNvPr>
          <p:cNvSpPr txBox="1"/>
          <p:nvPr/>
        </p:nvSpPr>
        <p:spPr>
          <a:xfrm>
            <a:off x="2809876" y="60293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86 000 – 5 000 = 81 000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80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64793" y="558166"/>
            <a:ext cx="1105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tính rồi 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5B162-E7DB-59B4-6867-D76E4BB7886F}"/>
              </a:ext>
            </a:extLst>
          </p:cNvPr>
          <p:cNvSpPr txBox="1"/>
          <p:nvPr/>
        </p:nvSpPr>
        <p:spPr>
          <a:xfrm>
            <a:off x="3819525" y="1590675"/>
            <a:ext cx="7353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97 582 – 81 645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56 938 – 9 456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43 572 – 637</a:t>
            </a:r>
            <a:endParaRPr lang="en-US" sz="3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91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biểu thức dưới đây, biểu thức nào có giá trị lớn hơn?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D57BD2-EB2E-BDA8-6EF6-B6147AAA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587" y="957262"/>
            <a:ext cx="7158038" cy="33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1AA88-4056-A34F-C6BF-CAD8D22CA628}"/>
              </a:ext>
            </a:extLst>
          </p:cNvPr>
          <p:cNvSpPr txBox="1"/>
          <p:nvPr/>
        </p:nvSpPr>
        <p:spPr>
          <a:xfrm>
            <a:off x="904875" y="4676775"/>
            <a:ext cx="485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70 000 - 9 000 + 6 023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61 000 + 6 023	              </a:t>
            </a:r>
          </a:p>
          <a:p>
            <a:r>
              <a:rPr lang="pt-BR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67 023.	 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8FD1E-4930-F9EB-4C8B-25A02A2C66AD}"/>
              </a:ext>
            </a:extLst>
          </p:cNvPr>
          <p:cNvSpPr txBox="1"/>
          <p:nvPr/>
        </p:nvSpPr>
        <p:spPr>
          <a:xfrm>
            <a:off x="6524624" y="4629150"/>
            <a:ext cx="5381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93 279 – 3 279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90 000 – 20 000</a:t>
            </a:r>
          </a:p>
          <a:p>
            <a:r>
              <a:rPr lang="pl-PL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70 000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89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3229E04-15CD-C96C-6649-59D2BFA2801F}"/>
              </a:ext>
            </a:extLst>
          </p:cNvPr>
          <p:cNvSpPr/>
          <p:nvPr/>
        </p:nvSpPr>
        <p:spPr>
          <a:xfrm>
            <a:off x="418935" y="523673"/>
            <a:ext cx="836023" cy="705394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D34B07-D4EC-6537-F7BE-AFA52752D995}"/>
              </a:ext>
            </a:extLst>
          </p:cNvPr>
          <p:cNvSpPr txBox="1"/>
          <p:nvPr/>
        </p:nvSpPr>
        <p:spPr>
          <a:xfrm>
            <a:off x="1245743" y="367666"/>
            <a:ext cx="10212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Đường từ nhà An đến thị xã gồm một đoạn lên dốc và một đoạn xuống dốc. Đoạn đường lên dốc dài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700m, đoạn đường xuống dốc ngắn hơn đoạn đường lên dốc là 2 900m. Hỏi đường từ nhà An đến thị xã dài bao nhiêu 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BFCFC-9CCF-9249-FA48-587597AA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2554937"/>
            <a:ext cx="6710363" cy="350296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F2B39-A3CA-6E49-D422-64340C7111EE}"/>
              </a:ext>
            </a:extLst>
          </p:cNvPr>
          <p:cNvCxnSpPr>
            <a:cxnSpLocks/>
          </p:cNvCxnSpPr>
          <p:nvPr/>
        </p:nvCxnSpPr>
        <p:spPr>
          <a:xfrm>
            <a:off x="4457700" y="1219200"/>
            <a:ext cx="57912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30F88-CFC9-20A4-C008-8CB1E1F26764}"/>
              </a:ext>
            </a:extLst>
          </p:cNvPr>
          <p:cNvCxnSpPr>
            <a:cxnSpLocks/>
          </p:cNvCxnSpPr>
          <p:nvPr/>
        </p:nvCxnSpPr>
        <p:spPr>
          <a:xfrm>
            <a:off x="1352550" y="1676400"/>
            <a:ext cx="29146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2BE731-F041-85F7-0426-AC5D03E25972}"/>
              </a:ext>
            </a:extLst>
          </p:cNvPr>
          <p:cNvCxnSpPr>
            <a:cxnSpLocks/>
          </p:cNvCxnSpPr>
          <p:nvPr/>
        </p:nvCxnSpPr>
        <p:spPr>
          <a:xfrm>
            <a:off x="4381500" y="1676400"/>
            <a:ext cx="16573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51DA6-3E46-66A3-2C54-0D2F0028C19C}"/>
              </a:ext>
            </a:extLst>
          </p:cNvPr>
          <p:cNvCxnSpPr>
            <a:cxnSpLocks/>
          </p:cNvCxnSpPr>
          <p:nvPr/>
        </p:nvCxnSpPr>
        <p:spPr>
          <a:xfrm>
            <a:off x="9963150" y="1666875"/>
            <a:ext cx="14382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7D7BC8-4FCE-102D-9557-5185FEE1CD9F}"/>
              </a:ext>
            </a:extLst>
          </p:cNvPr>
          <p:cNvCxnSpPr>
            <a:cxnSpLocks/>
          </p:cNvCxnSpPr>
          <p:nvPr/>
        </p:nvCxnSpPr>
        <p:spPr>
          <a:xfrm>
            <a:off x="2028825" y="2095500"/>
            <a:ext cx="73914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59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4F729-09F6-6BDE-D24B-0F2FB9EDCA17}"/>
              </a:ext>
            </a:extLst>
          </p:cNvPr>
          <p:cNvSpPr txBox="1"/>
          <p:nvPr/>
        </p:nvSpPr>
        <p:spPr>
          <a:xfrm>
            <a:off x="1238250" y="1352550"/>
            <a:ext cx="9705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 giải</a:t>
            </a:r>
            <a:r>
              <a:rPr lang="en-US" sz="44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Đoạn đường xuống dốc dài là: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6 700 - 2 900 = 3 800 (m)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Đường từ nhà An đến thị xã dài là: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6 700 + 3 800 = 10 500 (m)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vi-VN" sz="4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Đáp số: 10 500 m.</a:t>
            </a:r>
            <a:endParaRPr lang="en-US" sz="4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9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435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Caveat Brush</vt:lpstr>
      <vt:lpstr>Times New Roman</vt:lpstr>
      <vt:lpstr>Kawaii Bubble Tea Bran MK Plan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29</cp:revision>
  <dcterms:created xsi:type="dcterms:W3CDTF">2023-02-05T00:40:59Z</dcterms:created>
  <dcterms:modified xsi:type="dcterms:W3CDTF">2026-03-14T15:31:03Z</dcterms:modified>
</cp:coreProperties>
</file>