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</p:sldMasterIdLst>
  <p:notesMasterIdLst>
    <p:notesMasterId r:id="rId4"/>
  </p:notesMasterIdLst>
  <p:sldIdLst>
    <p:sldId id="2645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59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92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0C4EAD-0DED-42B6-9064-1B9E26E23986}" type="datetimeFigureOut">
              <a:rPr lang="en-US" smtClean="0"/>
              <a:t>3/19/26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D8E14-75D2-4CE7-8768-E2BC212EC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412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931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691072-B9B6-45F5-A53B-C67CCDEE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3/19/26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FF1E80-C907-4BFC-ABB1-8A72BB5F6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F1E6F9-8760-4EA9-920C-2D9F68530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891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75452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6166C-F161-4E4F-B84C-9EFEEA6B8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80AF98-3B28-4386-9C6D-8186FAAF4B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C62E56-3311-4A80-A685-40649132E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6311D2-733C-4886-895A-74D1B449D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3/19/26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894661-905A-4B18-AFA6-1DD024C4D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2A6025-DE65-4A24-B976-790A0BEAC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2956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8DE40-B9F4-44E9-BC0C-5C4EFBBDF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B90B40-8803-4DFE-A86B-8A8B7FBC67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40A3D-61F3-471F-A02E-73586DD398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3/19/26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4D3F1-B8BC-418D-9A7D-C81E42F17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62DF2-4C52-4B2B-A18E-9C074B05E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1872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021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7712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9262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757A5-8A7A-4376-B28C-CFF6B7BD6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0D7A36-C00A-44D8-932E-5B9F37537A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7CFD6A-3242-4A26-B3B4-E14F5B17FF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3/19/26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9B1E2-3BD6-4B54-9748-2AC9BADD2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2E29C3-F8C2-43AE-AE2B-51358EFF2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915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2936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E28BF-33C7-44C6-8211-065C95B6D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0234E3-7F68-4D03-8C65-9EA37D3C7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8B78E-4683-4582-943C-2667B0A865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3/19/26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427E0-14EA-430A-9B81-34C7EA54E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1BF51-2815-49F5-B013-13F0DD402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419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E35E2-9EB5-4928-B642-1BB74D9FB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CC8CB-E5D1-475C-814F-27345FC04C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30F1FF-C4CB-4570-B861-7F627B012C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E9E052-1993-4366-95F6-5AF99104B9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3/19/26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5443B7-50BE-4024-A143-24B48FE2C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F26C9F-1754-4A27-AD73-C664961A9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562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F13D8-274B-498A-809D-509C10CB3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A10A5E-DA5D-4D23-B472-DC79170E0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CA6689-E1FE-42FB-85A6-736C622DDA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F17034-806F-43B9-93AB-2A5EA408F6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9FB7AA-868A-4E6B-AC79-9430EA4B89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561B5C-2692-4DBA-8E1F-78CA499FE3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3/19/26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9978EC-D997-4613-A4EF-1A5AEEFE4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74CAEF-BC9C-4D0C-B031-9F8D8E3B0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CCE1E-FE23-42EC-9366-4D459D075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7B8B09-FAA2-44DF-B138-6438CB81F7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3/19/26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0C5BC2-AD7F-41F8-A03E-17C1C1ACA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CA84D6-67C5-46BE-86ED-8B8520A8D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476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16B41D1-66AC-72F2-0C03-F3BDD863B59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9301" y="179367"/>
            <a:ext cx="1752303" cy="175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452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9Slide.vn - 2019">
            <a:extLst>
              <a:ext uri="{FF2B5EF4-FFF2-40B4-BE49-F238E27FC236}">
                <a16:creationId xmlns:a16="http://schemas.microsoft.com/office/drawing/2014/main" id="{665F6D12-5ABF-45B4-BD8A-50915C538E1C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E941C6C-5337-B1CF-C0C0-05983A34C7B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9301" y="179367"/>
            <a:ext cx="1752303" cy="175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951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4 KNTT (2)">
            <a:hlinkClick r:id="" action="ppaction://media"/>
            <a:extLst>
              <a:ext uri="{FF2B5EF4-FFF2-40B4-BE49-F238E27FC236}">
                <a16:creationId xmlns:a16="http://schemas.microsoft.com/office/drawing/2014/main" id="{B6C34359-56D4-F670-D75A-F939DD8F62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51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自定义 10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85100"/>
      </a:accent1>
      <a:accent2>
        <a:srgbClr val="FCA32C"/>
      </a:accent2>
      <a:accent3>
        <a:srgbClr val="C85100"/>
      </a:accent3>
      <a:accent4>
        <a:srgbClr val="FCA32C"/>
      </a:accent4>
      <a:accent5>
        <a:srgbClr val="C85100"/>
      </a:accent5>
      <a:accent6>
        <a:srgbClr val="FCA32C"/>
      </a:accent6>
      <a:hlink>
        <a:srgbClr val="C85100"/>
      </a:hlink>
      <a:folHlink>
        <a:srgbClr val="FCA32C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0</Words>
  <Application>Microsoft Macintosh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Office 主题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hoangnhansv1605@gmail.com</cp:lastModifiedBy>
  <cp:revision>48</cp:revision>
  <dcterms:created xsi:type="dcterms:W3CDTF">2023-01-01T11:43:15Z</dcterms:created>
  <dcterms:modified xsi:type="dcterms:W3CDTF">2026-03-19T03:45:10Z</dcterms:modified>
</cp:coreProperties>
</file>