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11"/>
  </p:notesMasterIdLst>
  <p:sldIdLst>
    <p:sldId id="333" r:id="rId3"/>
    <p:sldId id="257" r:id="rId4"/>
    <p:sldId id="2652" r:id="rId5"/>
    <p:sldId id="2653" r:id="rId6"/>
    <p:sldId id="2654" r:id="rId7"/>
    <p:sldId id="2678" r:id="rId8"/>
    <p:sldId id="2679" r:id="rId9"/>
    <p:sldId id="26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FE45-B981-41B8-B9A5-656C40ECF986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F500-DA63-4ACB-A110-74E64A01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9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4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7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8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95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5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261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0F83-FC76-4636-A010-0F9AEA1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422BC-664D-4DFD-94DD-8F3069C7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CB79-38D3-46DE-8CA4-5F725963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B1716-CE17-46E1-B0F9-A52A3CBA2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4BBA6-DA55-4EE8-B346-72106411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85251-7F15-43EF-952A-D044B477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563F5-7CE8-41AF-9ED9-947178C7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D07ED-B572-4A4E-92FE-2C4D12E0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18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E3CF-3D45-4A54-8936-79B5D95A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B2044-079F-44AC-B21E-4C526580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65F5E-B76A-47C7-BE6E-DBF14EFF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3C2AD-8413-48AE-BA48-EB8F02CA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28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AA408-1CB7-4C5F-B0AC-A9BFACC6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B29E3-301A-41E1-9DD8-24470A10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6C7E-E4EA-468A-9CBF-6D1FC298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62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11A3-8586-4045-8597-55FA783B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2508-1221-4DCC-9C91-826233F6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4329B-D774-4B57-84A4-F25D6ED67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F2725-C973-41B4-B977-0B180F43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6A84E-D2BF-4B65-8F3F-67E9F18E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19B31-3214-4035-9241-ADE0B00E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8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64F6-0983-4598-9BDC-666FA9C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D8F9F-4EDB-4C68-98EF-60D6C26F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D20B0-7973-4379-BB33-CA3D66FD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E4538-0C83-4867-A15B-A73823E9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A7678-9F9E-42E8-931E-D27B1884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A3C13-1D62-4148-9E2E-26D124B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34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ACE-D9E4-4C38-8B0B-5DD31BDA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A1151-42F7-430A-9A65-F52998FAF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A232-D67A-4335-96D8-16549A32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E41DF-0547-442E-A538-2E8A71B4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CA23-2B79-447D-AB6F-11B13EC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991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BBACE-8023-4CE9-9549-245E539C9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BC32A-8383-4A7E-BDFD-D9A7297D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D04C-FF0D-471D-A039-1C90FAA1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EC6C-E6E1-447A-931B-90D81BF6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805C-CEBE-4B80-B333-565D92D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62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95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5458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6357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766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42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850757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14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1014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17456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937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333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913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323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248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4C35-F40F-4DFD-8A4F-7A2416143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D71E1-85B3-4BF0-B6DA-EEF62131C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92B3-D32F-4868-8945-EACD10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D113-DBF3-4A18-8C72-1218774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31EFB-BD1A-455B-A0AA-03B3722B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8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DAD2-0CBC-471D-B8F6-0AB79C24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1FDF-8122-4DE7-A084-1196FB6B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38AF-5159-4FC6-B22D-A753BE77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C097-A3F2-4CF5-88F5-64758BA2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581D5-8536-44A1-B5B4-D244543D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28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CC45-67A8-487C-9769-2F36F6E5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5378-1F0D-4783-BF16-0469D137E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8C6E9-D868-4871-9A2C-B0F07D52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0795-4BE2-452B-AD95-8B099A9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7A7C-09E7-4BBB-BBF5-1AC251F9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49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A352-092E-4FC6-996C-0BBD57B4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22C5-2801-4F17-B09A-5AAA1002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04C7F-2E7F-4C4C-8449-F6A12C7A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E49C-706E-4FFA-A822-CAC291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41438-516D-405C-B71A-05832E77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BA43F-7E9A-4F14-A26D-54A3D64B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12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1139CD1-86C4-AA26-B258-628FB46113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0"/>
            <a:ext cx="1535133" cy="1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4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9" r:id="rId4"/>
    <p:sldLayoutId id="2147483670" r:id="rId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D58D7DC-61A9-C2A6-2517-34BD1B64DF6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0"/>
            <a:ext cx="1535133" cy="1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392" y="1589323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1" y="1683740"/>
            <a:ext cx="106707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54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OÁN</a:t>
            </a:r>
            <a:r>
              <a:rPr lang="en-US" altLang="zh-CN" sz="5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3.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0B0603-D0CB-407A-AB25-CA98508E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3" y="0"/>
            <a:ext cx="1192987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42E26-E986-B28A-0988-E5675860A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4" y="2326264"/>
            <a:ext cx="5933311" cy="1547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184ED-0F8F-F927-2ECA-BA16859B8D34}"/>
              </a:ext>
            </a:extLst>
          </p:cNvPr>
          <p:cNvSpPr txBox="1"/>
          <p:nvPr/>
        </p:nvSpPr>
        <p:spPr>
          <a:xfrm>
            <a:off x="5172075" y="3648075"/>
            <a:ext cx="286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7007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387387" y="640391"/>
            <a:ext cx="978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1066800" y="1857375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333626" y="195262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80 000 – 50 000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314450" y="260985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3067050" y="31908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– 50 000 = 30 000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A2982-139C-1BEB-A434-FFA32A3EB33B}"/>
              </a:ext>
            </a:extLst>
          </p:cNvPr>
          <p:cNvSpPr txBox="1"/>
          <p:nvPr/>
        </p:nvSpPr>
        <p:spPr>
          <a:xfrm>
            <a:off x="76200" y="1981200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5AB7-242E-12AB-E26F-8BC9936D907D}"/>
              </a:ext>
            </a:extLst>
          </p:cNvPr>
          <p:cNvSpPr txBox="1"/>
          <p:nvPr/>
        </p:nvSpPr>
        <p:spPr>
          <a:xfrm>
            <a:off x="476251" y="4457700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– 20 000       90 000 – 70 000       100 000 – 40 000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1DAAEB-4FB0-BF17-F357-B1EA5842BFCD}"/>
              </a:ext>
            </a:extLst>
          </p:cNvPr>
          <p:cNvSpPr/>
          <p:nvPr/>
        </p:nvSpPr>
        <p:spPr>
          <a:xfrm>
            <a:off x="1162050" y="628650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9EB80-CA22-308A-37EA-9BD38E865E4B}"/>
              </a:ext>
            </a:extLst>
          </p:cNvPr>
          <p:cNvSpPr txBox="1"/>
          <p:nvPr/>
        </p:nvSpPr>
        <p:spPr>
          <a:xfrm>
            <a:off x="2428876" y="72390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38 000 –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A5C9E-9CF9-F3FD-E92B-E3B546DD6CAF}"/>
              </a:ext>
            </a:extLst>
          </p:cNvPr>
          <p:cNvSpPr txBox="1"/>
          <p:nvPr/>
        </p:nvSpPr>
        <p:spPr>
          <a:xfrm>
            <a:off x="1409700" y="13811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E60B-B1F3-BF2B-B1CA-15BCD4137F56}"/>
              </a:ext>
            </a:extLst>
          </p:cNvPr>
          <p:cNvSpPr txBox="1"/>
          <p:nvPr/>
        </p:nvSpPr>
        <p:spPr>
          <a:xfrm>
            <a:off x="3162300" y="19621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38 000 – 4 000 = 34 000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7D39-C8F3-FBA2-47C6-2CC262A75757}"/>
              </a:ext>
            </a:extLst>
          </p:cNvPr>
          <p:cNvSpPr txBox="1"/>
          <p:nvPr/>
        </p:nvSpPr>
        <p:spPr>
          <a:xfrm>
            <a:off x="485775" y="657225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63077-C2C7-A1E2-2802-FE8A9F9DBF4A}"/>
              </a:ext>
            </a:extLst>
          </p:cNvPr>
          <p:cNvSpPr txBox="1"/>
          <p:nvPr/>
        </p:nvSpPr>
        <p:spPr>
          <a:xfrm>
            <a:off x="571501" y="3228975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57 000 – 3 000       43 000 – 8 000       86 000 – 5 000</a:t>
            </a:r>
          </a:p>
        </p:txBody>
      </p:sp>
    </p:spTree>
    <p:extLst>
      <p:ext uri="{BB962C8B-B14F-4D97-AF65-F5344CB8AC3E}">
        <p14:creationId xmlns:p14="http://schemas.microsoft.com/office/powerpoint/2010/main" val="99724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64793" y="558166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tính rồi 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B162-E7DB-59B4-6867-D76E4BB7886F}"/>
              </a:ext>
            </a:extLst>
          </p:cNvPr>
          <p:cNvSpPr txBox="1"/>
          <p:nvPr/>
        </p:nvSpPr>
        <p:spPr>
          <a:xfrm>
            <a:off x="3819525" y="1590675"/>
            <a:ext cx="735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97 582 – 81 645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56 938 – 9 456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43 572 – 637</a:t>
            </a:r>
            <a:endParaRPr lang="en-US" sz="3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91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biểu thức dưới đây, biểu thức nào có giá trị lớn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57BD2-EB2E-BDA8-6EF6-B6147AAA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957262"/>
            <a:ext cx="7158038" cy="33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1AA88-4056-A34F-C6BF-CAD8D22CA628}"/>
              </a:ext>
            </a:extLst>
          </p:cNvPr>
          <p:cNvSpPr txBox="1"/>
          <p:nvPr/>
        </p:nvSpPr>
        <p:spPr>
          <a:xfrm>
            <a:off x="904875" y="4676775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70 000 - 9 000 + 6 023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61 000 + 6 023	          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67 023.	 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8FD1E-4930-F9EB-4C8B-25A02A2C66AD}"/>
              </a:ext>
            </a:extLst>
          </p:cNvPr>
          <p:cNvSpPr txBox="1"/>
          <p:nvPr/>
        </p:nvSpPr>
        <p:spPr>
          <a:xfrm>
            <a:off x="6524624" y="4629150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93 279 – 3 279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90 000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70 000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89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Đường từ nhà An đến thị xã gồm một đoạn lên dốc và một đoạn xuống dốc. Đoạn đường lên dốc dài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700m, đoạn đường xuống dốc ngắn hơn đoạn đường lên dốc là 2 900m. Hỏi đường từ nhà An đến thị xã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BFCFC-9CCF-9249-FA48-587597AA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2554937"/>
            <a:ext cx="6710363" cy="35029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F2B39-A3CA-6E49-D422-64340C7111EE}"/>
              </a:ext>
            </a:extLst>
          </p:cNvPr>
          <p:cNvCxnSpPr>
            <a:cxnSpLocks/>
          </p:cNvCxnSpPr>
          <p:nvPr/>
        </p:nvCxnSpPr>
        <p:spPr>
          <a:xfrm>
            <a:off x="4457700" y="1219200"/>
            <a:ext cx="5791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30F88-CFC9-20A4-C008-8CB1E1F26764}"/>
              </a:ext>
            </a:extLst>
          </p:cNvPr>
          <p:cNvCxnSpPr>
            <a:cxnSpLocks/>
          </p:cNvCxnSpPr>
          <p:nvPr/>
        </p:nvCxnSpPr>
        <p:spPr>
          <a:xfrm>
            <a:off x="1352550" y="1676400"/>
            <a:ext cx="2914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2BE731-F041-85F7-0426-AC5D03E25972}"/>
              </a:ext>
            </a:extLst>
          </p:cNvPr>
          <p:cNvCxnSpPr>
            <a:cxnSpLocks/>
          </p:cNvCxnSpPr>
          <p:nvPr/>
        </p:nvCxnSpPr>
        <p:spPr>
          <a:xfrm>
            <a:off x="4381500" y="1676400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51DA6-3E46-66A3-2C54-0D2F0028C19C}"/>
              </a:ext>
            </a:extLst>
          </p:cNvPr>
          <p:cNvCxnSpPr>
            <a:cxnSpLocks/>
          </p:cNvCxnSpPr>
          <p:nvPr/>
        </p:nvCxnSpPr>
        <p:spPr>
          <a:xfrm>
            <a:off x="9963150" y="1666875"/>
            <a:ext cx="1438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7D7BC8-4FCE-102D-9557-5185FEE1CD9F}"/>
              </a:ext>
            </a:extLst>
          </p:cNvPr>
          <p:cNvCxnSpPr>
            <a:cxnSpLocks/>
          </p:cNvCxnSpPr>
          <p:nvPr/>
        </p:nvCxnSpPr>
        <p:spPr>
          <a:xfrm>
            <a:off x="2028825" y="2095500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653416"/>
            <a:ext cx="102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2C0B-04B2-E40D-AB9F-3BA075BCAD66}"/>
              </a:ext>
            </a:extLst>
          </p:cNvPr>
          <p:cNvSpPr txBox="1"/>
          <p:nvPr/>
        </p:nvSpPr>
        <p:spPr>
          <a:xfrm>
            <a:off x="1169543" y="12820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hiệu của số lớn nhất có năm chữ số và số bé nhất có 3 chữ số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1FC61-241F-C789-1BDC-D4D9F2A36BA4}"/>
              </a:ext>
            </a:extLst>
          </p:cNvPr>
          <p:cNvGrpSpPr/>
          <p:nvPr/>
        </p:nvGrpSpPr>
        <p:grpSpPr>
          <a:xfrm>
            <a:off x="1285408" y="2352675"/>
            <a:ext cx="5715468" cy="1361513"/>
            <a:chOff x="5266879" y="1674341"/>
            <a:chExt cx="5715468" cy="13615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0902F4-0699-A5EE-77DB-3B8DF804B03F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lớn nh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ấ</a:t>
              </a: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 có năm chữ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34FFC-C927-1C65-77BF-4D39F4DD1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4253A1-F75E-B37E-AD42-A572C284D7B4}"/>
              </a:ext>
            </a:extLst>
          </p:cNvPr>
          <p:cNvSpPr txBox="1"/>
          <p:nvPr/>
        </p:nvSpPr>
        <p:spPr>
          <a:xfrm>
            <a:off x="7353300" y="289560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99 999</a:t>
            </a:r>
            <a:endParaRPr lang="en-US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C65BF-6263-02A3-6424-526BF1833FEB}"/>
              </a:ext>
            </a:extLst>
          </p:cNvPr>
          <p:cNvGrpSpPr/>
          <p:nvPr/>
        </p:nvGrpSpPr>
        <p:grpSpPr>
          <a:xfrm>
            <a:off x="1199683" y="3743325"/>
            <a:ext cx="5715468" cy="1361513"/>
            <a:chOff x="5266879" y="1674341"/>
            <a:chExt cx="5715468" cy="13615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F5C599-8FEF-5311-CFD1-A7529A108322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bé nhất có ba chữ số khác nhau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A7C60F-16FC-D297-812F-0801DCB8E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9022BA-A335-B72D-65F7-9C70141176EE}"/>
              </a:ext>
            </a:extLst>
          </p:cNvPr>
          <p:cNvSpPr txBox="1"/>
          <p:nvPr/>
        </p:nvSpPr>
        <p:spPr>
          <a:xfrm>
            <a:off x="7353300" y="413385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5D12D-6E0D-518F-A477-ECB1B4AE115B}"/>
              </a:ext>
            </a:extLst>
          </p:cNvPr>
          <p:cNvSpPr txBox="1"/>
          <p:nvPr/>
        </p:nvSpPr>
        <p:spPr>
          <a:xfrm>
            <a:off x="1162050" y="53340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 của hai số đó là: 99 999 - 102 = 99 897.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4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314</Words>
  <Application>Microsoft Office PowerPoint</Application>
  <PresentationFormat>Widescreen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Caveat Brush</vt:lpstr>
      <vt:lpstr>Times New Roman</vt:lpstr>
      <vt:lpstr>Kawaii Bubble Tea Bran MK Plan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30</cp:revision>
  <dcterms:created xsi:type="dcterms:W3CDTF">2023-02-05T00:40:59Z</dcterms:created>
  <dcterms:modified xsi:type="dcterms:W3CDTF">2026-03-16T15:45:03Z</dcterms:modified>
</cp:coreProperties>
</file>