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6CA16-6CC2-473F-BC0B-9DA88F0E0AB5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DEFAE-D717-4AD3-90F6-EA7A3D282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681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2971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740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86905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669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6444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5088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4079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14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8085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097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2026/3/19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8F0458-15B5-683E-8409-C7CB199AAC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91607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0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B27EE-5AD6-480C-9AFE-18521530F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409575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3BD86A-228F-4499-A2BA-316C9E8AA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651" y="995956"/>
            <a:ext cx="3304318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E2170D-6F90-E743-89DE-04BB09C38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747" y="2908791"/>
            <a:ext cx="9760542" cy="3103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思源宋体 CN Light</vt:lpstr>
      <vt:lpstr>Office 主题​​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hoangnhansv1605@gmail.com</cp:lastModifiedBy>
  <cp:revision>64</cp:revision>
  <dcterms:created xsi:type="dcterms:W3CDTF">2023-01-04T02:21:36Z</dcterms:created>
  <dcterms:modified xsi:type="dcterms:W3CDTF">2026-03-19T03:51:10Z</dcterms:modified>
</cp:coreProperties>
</file>