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6CA16-6CC2-473F-BC0B-9DA88F0E0AB5}" type="datetimeFigureOut">
              <a:rPr lang="en-US" smtClean="0"/>
              <a:t>3/19/26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EFAE-D717-4AD3-90F6-EA7A3D28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68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2971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740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690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5669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6444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508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079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314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8085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097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E9FDAE6-80D3-44B1-BE00-003D1082C34F}" type="datetimeFigureOut">
              <a:rPr lang="zh-CN" altLang="en-US" smtClean="0"/>
              <a:pPr/>
              <a:t>2026/3/19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F5D1A602-03A2-4335-BCD6-5B4D1FEA57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18F0458-15B5-683E-8409-C7CB199AAC5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173" y="91607"/>
            <a:ext cx="1600560" cy="1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44" y="1338885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1" y="1683740"/>
            <a:ext cx="106707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THẦY CÔ VÀ CÁC EM ĐẾN VỚI TIẾT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TIẾNG VIỆT </a:t>
            </a:r>
            <a:r>
              <a:rPr kumimoji="0" lang="en-US" altLang="zh-CN" sz="54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3.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16</Words>
  <Application>Microsoft Macintosh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思源宋体 CN Light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hoangnhansv1605@gmail.com</cp:lastModifiedBy>
  <cp:revision>66</cp:revision>
  <dcterms:created xsi:type="dcterms:W3CDTF">2023-01-04T02:21:36Z</dcterms:created>
  <dcterms:modified xsi:type="dcterms:W3CDTF">2026-03-19T03:49:22Z</dcterms:modified>
</cp:coreProperties>
</file>