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4" r:id="rId3"/>
  </p:sldMasterIdLst>
  <p:notesMasterIdLst>
    <p:notesMasterId r:id="rId12"/>
  </p:notesMasterIdLst>
  <p:sldIdLst>
    <p:sldId id="4492" r:id="rId4"/>
    <p:sldId id="3354" r:id="rId5"/>
    <p:sldId id="922" r:id="rId6"/>
    <p:sldId id="914" r:id="rId7"/>
    <p:sldId id="479" r:id="rId8"/>
    <p:sldId id="314" r:id="rId9"/>
    <p:sldId id="8704" r:id="rId10"/>
    <p:sldId id="9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0013" autoAdjust="0"/>
  </p:normalViewPr>
  <p:slideViewPr>
    <p:cSldViewPr snapToGrid="0">
      <p:cViewPr varScale="1">
        <p:scale>
          <a:sx n="62" d="100"/>
          <a:sy n="62" d="100"/>
        </p:scale>
        <p:origin x="105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2026/3/23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8185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575099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187003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197336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75547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423552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98156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46670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526588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74448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489664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82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7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2026/3/23</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2026/3/23</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C90DF7EE-C5A0-AF0D-C9C2-A1B2FB8C65A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circle with white text and a black background&#10;&#10;AI-generated content may be incorrect.">
            <a:extLst>
              <a:ext uri="{FF2B5EF4-FFF2-40B4-BE49-F238E27FC236}">
                <a16:creationId xmlns:a16="http://schemas.microsoft.com/office/drawing/2014/main" id="{7E8A238B-C88D-B32F-9702-287BCA57610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872D7AB7-CAE9-47CF-ABAC-4B59E57D3D4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9382C-7718-45CE-9E53-300FF85A589F}" type="datetimeFigureOut">
              <a:rPr lang="en-US" smtClean="0"/>
              <a:t>3/23/2026</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11312558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Giáo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a:t>
            </a:r>
            <a:r>
              <a:rPr lang="en-GB" altLang="en-US" sz="3600" b="1" dirty="0" err="1">
                <a:solidFill>
                  <a:srgbClr val="FF0000"/>
                </a:solidFill>
                <a:latin typeface="Times New Roman" panose="02020603050405020304" pitchFamily="18" charset="0"/>
                <a:ea typeface="Arial-Rounded"/>
                <a:cs typeface="Arial-Rounded"/>
              </a:rPr>
              <a:t>Thúy</a:t>
            </a:r>
            <a:r>
              <a:rPr lang="en-GB" altLang="en-US" sz="3600" b="1">
                <a:solidFill>
                  <a:srgbClr val="FF0000"/>
                </a:solidFill>
                <a:latin typeface="Times New Roman" panose="02020603050405020304" pitchFamily="18" charset="0"/>
                <a:ea typeface="Arial-Rounded"/>
                <a:cs typeface="Arial-Rounded"/>
              </a:rPr>
              <a:t> Hà</a:t>
            </a:r>
          </a:p>
          <a:p>
            <a:pPr algn="ctr" eaLnBrk="1" hangingPunct="1">
              <a:lnSpc>
                <a:spcPct val="100000"/>
              </a:lnSpc>
              <a:spcBef>
                <a:spcPct val="0"/>
              </a:spcBef>
              <a:buFontTx/>
              <a:buNone/>
            </a:pPr>
            <a:r>
              <a:rPr lang="en-GB" altLang="en-US" sz="3600" b="1">
                <a:solidFill>
                  <a:srgbClr val="FF0000"/>
                </a:solidFill>
                <a:latin typeface="Times New Roman" panose="02020603050405020304" pitchFamily="18" charset="0"/>
                <a:ea typeface="Arial-Rounded"/>
                <a:cs typeface="Arial-Rounded"/>
              </a:rPr>
              <a:t>Trường   </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Núi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quê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tôi</a:t>
            </a:r>
            <a:endParaRPr lang="en-US" sz="4400" b="1" dirty="0">
              <a:solidFill>
                <a:srgbClr val="FF0000"/>
              </a:solidFill>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Từ xa xa, trên con đường đất đỏ chạy về làng, tôi đã trông thấy bóng núi quê tôi xanh thẫm trên nền trời mây trắng.</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Ở lưng chừng núi có một khe nhỏ, nướ chảy ra trong vắt, đọng xuống một giếng đá...</a:t>
            </a:r>
          </a:p>
          <a:p>
            <a:pPr algn="just"/>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Từ xa xa, tôi nghe thấy tiếng lá bạch đàn và lá tre reo. Từ xa xa, tôi đã cảm thấy hương thơm của chè xanh, của bếp nhà ai tỏa khói. </a:t>
            </a:r>
          </a:p>
          <a:p>
            <a:pPr algn="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(Theo Lê Phương Liên)</a:t>
            </a:r>
          </a:p>
          <a:p>
            <a:endParaRPr lang="en-US" sz="2400" dirty="0">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7">
            <a:extLst>
              <a:ext uri="{FF2B5EF4-FFF2-40B4-BE49-F238E27FC236}">
                <a16:creationId xmlns:a16="http://schemas.microsoft.com/office/drawing/2014/main" id="{885C111A-D74B-497F-8940-A7D4B583E93D}"/>
              </a:ext>
            </a:extLst>
          </p:cNvPr>
          <p:cNvGrpSpPr/>
          <p:nvPr/>
        </p:nvGrpSpPr>
        <p:grpSpPr>
          <a:xfrm>
            <a:off x="1762126" y="2216790"/>
            <a:ext cx="4146306" cy="1144268"/>
            <a:chOff x="3151567" y="4106353"/>
            <a:chExt cx="4182027" cy="1023787"/>
          </a:xfrm>
        </p:grpSpPr>
        <p:grpSp>
          <p:nvGrpSpPr>
            <p:cNvPr id="37" name="组合 31">
              <a:extLst>
                <a:ext uri="{FF2B5EF4-FFF2-40B4-BE49-F238E27FC236}">
                  <a16:creationId xmlns:a16="http://schemas.microsoft.com/office/drawing/2014/main" id="{668ACB64-A66F-49EB-8812-F6A932DB75A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C4649BEB-EACF-4A25-9B1A-5D9FB6633BE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40" name="圆角矩形 33">
                <a:extLst>
                  <a:ext uri="{FF2B5EF4-FFF2-40B4-BE49-F238E27FC236}">
                    <a16:creationId xmlns:a16="http://schemas.microsoft.com/office/drawing/2014/main" id="{9F04DB0A-E658-4D00-9B6A-C088810EE47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38" name="文本框 41">
              <a:extLst>
                <a:ext uri="{FF2B5EF4-FFF2-40B4-BE49-F238E27FC236}">
                  <a16:creationId xmlns:a16="http://schemas.microsoft.com/office/drawing/2014/main" id="{408599EF-550C-4537-B715-6CF38EB84517}"/>
                </a:ext>
              </a:extLst>
            </p:cNvPr>
            <p:cNvSpPr txBox="1"/>
            <p:nvPr/>
          </p:nvSpPr>
          <p:spPr>
            <a:xfrm>
              <a:off x="3768536" y="4338604"/>
              <a:ext cx="2948097"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xanh</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thẫm</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grpSp>
        <p:nvGrpSpPr>
          <p:cNvPr id="41" name="组合 47">
            <a:extLst>
              <a:ext uri="{FF2B5EF4-FFF2-40B4-BE49-F238E27FC236}">
                <a16:creationId xmlns:a16="http://schemas.microsoft.com/office/drawing/2014/main" id="{1B8F4E81-2934-4B53-87F9-934D12FACB06}"/>
              </a:ext>
            </a:extLst>
          </p:cNvPr>
          <p:cNvGrpSpPr/>
          <p:nvPr/>
        </p:nvGrpSpPr>
        <p:grpSpPr>
          <a:xfrm>
            <a:off x="7137990" y="2300699"/>
            <a:ext cx="4158659" cy="997675"/>
            <a:chOff x="3151568" y="4106352"/>
            <a:chExt cx="2774950" cy="892629"/>
          </a:xfrm>
        </p:grpSpPr>
        <p:grpSp>
          <p:nvGrpSpPr>
            <p:cNvPr id="42" name="组合 31">
              <a:extLst>
                <a:ext uri="{FF2B5EF4-FFF2-40B4-BE49-F238E27FC236}">
                  <a16:creationId xmlns:a16="http://schemas.microsoft.com/office/drawing/2014/main" id="{A68A9917-FF6F-4282-84CF-C1BCD57A21BE}"/>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EFCA1981-AA8D-4D70-A95C-0D687F6978E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45" name="圆角矩形 33">
                <a:extLst>
                  <a:ext uri="{FF2B5EF4-FFF2-40B4-BE49-F238E27FC236}">
                    <a16:creationId xmlns:a16="http://schemas.microsoft.com/office/drawing/2014/main" id="{6EE916A5-4918-4048-9ACA-9BF8DB97EA4E}"/>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43" name="文本框 41">
              <a:extLst>
                <a:ext uri="{FF2B5EF4-FFF2-40B4-BE49-F238E27FC236}">
                  <a16:creationId xmlns:a16="http://schemas.microsoft.com/office/drawing/2014/main" id="{FD61423F-2FA8-4B17-B873-5027595D7A5A}"/>
                </a:ext>
              </a:extLst>
            </p:cNvPr>
            <p:cNvSpPr txBox="1"/>
            <p:nvPr/>
          </p:nvSpPr>
          <p:spPr>
            <a:xfrm>
              <a:off x="3832100" y="4258601"/>
              <a:ext cx="1455818"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che</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rợp</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grpSp>
        <p:nvGrpSpPr>
          <p:cNvPr id="46" name="组合 47">
            <a:extLst>
              <a:ext uri="{FF2B5EF4-FFF2-40B4-BE49-F238E27FC236}">
                <a16:creationId xmlns:a16="http://schemas.microsoft.com/office/drawing/2014/main" id="{AC4204B9-BC55-432C-898F-BDFA42F7549F}"/>
              </a:ext>
            </a:extLst>
          </p:cNvPr>
          <p:cNvGrpSpPr/>
          <p:nvPr/>
        </p:nvGrpSpPr>
        <p:grpSpPr>
          <a:xfrm>
            <a:off x="7065855" y="4262171"/>
            <a:ext cx="4373670" cy="997675"/>
            <a:chOff x="3151568" y="4106352"/>
            <a:chExt cx="2774950" cy="892629"/>
          </a:xfrm>
        </p:grpSpPr>
        <p:grpSp>
          <p:nvGrpSpPr>
            <p:cNvPr id="47" name="组合 31">
              <a:extLst>
                <a:ext uri="{FF2B5EF4-FFF2-40B4-BE49-F238E27FC236}">
                  <a16:creationId xmlns:a16="http://schemas.microsoft.com/office/drawing/2014/main" id="{06D858AE-29A2-49A5-82FA-A1771A24D51F}"/>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9" name="圆角矩形 32">
                <a:extLst>
                  <a:ext uri="{FF2B5EF4-FFF2-40B4-BE49-F238E27FC236}">
                    <a16:creationId xmlns:a16="http://schemas.microsoft.com/office/drawing/2014/main" id="{234084C3-34AC-4CD6-A76C-B8008295E18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50" name="圆角矩形 33">
                <a:extLst>
                  <a:ext uri="{FF2B5EF4-FFF2-40B4-BE49-F238E27FC236}">
                    <a16:creationId xmlns:a16="http://schemas.microsoft.com/office/drawing/2014/main" id="{D3BAFF9D-3B65-44E6-9BAC-E0BC1D56E9A6}"/>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48" name="文本框 41">
              <a:extLst>
                <a:ext uri="{FF2B5EF4-FFF2-40B4-BE49-F238E27FC236}">
                  <a16:creationId xmlns:a16="http://schemas.microsoft.com/office/drawing/2014/main" id="{DAF3A826-1B5D-4CA6-99C8-557C2BF4F660}"/>
                </a:ext>
              </a:extLst>
            </p:cNvPr>
            <p:cNvSpPr txBox="1"/>
            <p:nvPr/>
          </p:nvSpPr>
          <p:spPr>
            <a:xfrm>
              <a:off x="3744681" y="4237060"/>
              <a:ext cx="1733383"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rười</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rượi</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grpSp>
        <p:nvGrpSpPr>
          <p:cNvPr id="51" name="组合 47">
            <a:extLst>
              <a:ext uri="{FF2B5EF4-FFF2-40B4-BE49-F238E27FC236}">
                <a16:creationId xmlns:a16="http://schemas.microsoft.com/office/drawing/2014/main" id="{8033DDDA-6CB6-438B-A175-63BFB7E094B3}"/>
              </a:ext>
            </a:extLst>
          </p:cNvPr>
          <p:cNvGrpSpPr/>
          <p:nvPr/>
        </p:nvGrpSpPr>
        <p:grpSpPr>
          <a:xfrm>
            <a:off x="1790700" y="4244129"/>
            <a:ext cx="3911304" cy="997675"/>
            <a:chOff x="3151568" y="4106352"/>
            <a:chExt cx="2774950" cy="892629"/>
          </a:xfrm>
        </p:grpSpPr>
        <p:grpSp>
          <p:nvGrpSpPr>
            <p:cNvPr id="52" name="组合 31">
              <a:extLst>
                <a:ext uri="{FF2B5EF4-FFF2-40B4-BE49-F238E27FC236}">
                  <a16:creationId xmlns:a16="http://schemas.microsoft.com/office/drawing/2014/main" id="{748EDFEC-D604-4443-8983-F9D0AC73665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54" name="圆角矩形 32">
                <a:extLst>
                  <a:ext uri="{FF2B5EF4-FFF2-40B4-BE49-F238E27FC236}">
                    <a16:creationId xmlns:a16="http://schemas.microsoft.com/office/drawing/2014/main" id="{390DE6E2-58D1-4F4B-87C8-80EBDD0DD283}"/>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55" name="圆角矩形 33">
                <a:extLst>
                  <a:ext uri="{FF2B5EF4-FFF2-40B4-BE49-F238E27FC236}">
                    <a16:creationId xmlns:a16="http://schemas.microsoft.com/office/drawing/2014/main" id="{429E8F29-E492-4003-8D22-E156D3BDED5F}"/>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53" name="文本框 41">
              <a:extLst>
                <a:ext uri="{FF2B5EF4-FFF2-40B4-BE49-F238E27FC236}">
                  <a16:creationId xmlns:a16="http://schemas.microsoft.com/office/drawing/2014/main" id="{B85817F2-00FF-40B1-BC13-69BFBF721B3B}"/>
                </a:ext>
              </a:extLst>
            </p:cNvPr>
            <p:cNvSpPr txBox="1"/>
            <p:nvPr/>
          </p:nvSpPr>
          <p:spPr>
            <a:xfrm>
              <a:off x="3991790" y="4279671"/>
              <a:ext cx="1094110"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lá</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tre</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pic>
        <p:nvPicPr>
          <p:cNvPr id="56" name="Picture 55">
            <a:extLst>
              <a:ext uri="{FF2B5EF4-FFF2-40B4-BE49-F238E27FC236}">
                <a16:creationId xmlns:a16="http://schemas.microsoft.com/office/drawing/2014/main" id="{6E756B9C-FC1E-4362-BB5C-0415A7E4A142}"/>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80">
                                          <p:stCondLst>
                                            <p:cond delay="0"/>
                                          </p:stCondLst>
                                        </p:cTn>
                                        <p:tgtEl>
                                          <p:spTgt spid="36"/>
                                        </p:tgtEl>
                                      </p:cBhvr>
                                    </p:animEffect>
                                    <p:anim calcmode="lin" valueType="num">
                                      <p:cBhvr>
                                        <p:cTn id="1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8" dur="26">
                                          <p:stCondLst>
                                            <p:cond delay="650"/>
                                          </p:stCondLst>
                                        </p:cTn>
                                        <p:tgtEl>
                                          <p:spTgt spid="36"/>
                                        </p:tgtEl>
                                      </p:cBhvr>
                                      <p:to x="100000" y="60000"/>
                                    </p:animScale>
                                    <p:animScale>
                                      <p:cBhvr>
                                        <p:cTn id="19" dur="166" decel="50000">
                                          <p:stCondLst>
                                            <p:cond delay="676"/>
                                          </p:stCondLst>
                                        </p:cTn>
                                        <p:tgtEl>
                                          <p:spTgt spid="36"/>
                                        </p:tgtEl>
                                      </p:cBhvr>
                                      <p:to x="100000" y="100000"/>
                                    </p:animScale>
                                    <p:animScale>
                                      <p:cBhvr>
                                        <p:cTn id="20" dur="26">
                                          <p:stCondLst>
                                            <p:cond delay="1312"/>
                                          </p:stCondLst>
                                        </p:cTn>
                                        <p:tgtEl>
                                          <p:spTgt spid="36"/>
                                        </p:tgtEl>
                                      </p:cBhvr>
                                      <p:to x="100000" y="80000"/>
                                    </p:animScale>
                                    <p:animScale>
                                      <p:cBhvr>
                                        <p:cTn id="21" dur="166" decel="50000">
                                          <p:stCondLst>
                                            <p:cond delay="1338"/>
                                          </p:stCondLst>
                                        </p:cTn>
                                        <p:tgtEl>
                                          <p:spTgt spid="36"/>
                                        </p:tgtEl>
                                      </p:cBhvr>
                                      <p:to x="100000" y="100000"/>
                                    </p:animScale>
                                    <p:animScale>
                                      <p:cBhvr>
                                        <p:cTn id="22" dur="26">
                                          <p:stCondLst>
                                            <p:cond delay="1642"/>
                                          </p:stCondLst>
                                        </p:cTn>
                                        <p:tgtEl>
                                          <p:spTgt spid="36"/>
                                        </p:tgtEl>
                                      </p:cBhvr>
                                      <p:to x="100000" y="90000"/>
                                    </p:animScale>
                                    <p:animScale>
                                      <p:cBhvr>
                                        <p:cTn id="23" dur="166" decel="50000">
                                          <p:stCondLst>
                                            <p:cond delay="1668"/>
                                          </p:stCondLst>
                                        </p:cTn>
                                        <p:tgtEl>
                                          <p:spTgt spid="36"/>
                                        </p:tgtEl>
                                      </p:cBhvr>
                                      <p:to x="100000" y="100000"/>
                                    </p:animScale>
                                    <p:animScale>
                                      <p:cBhvr>
                                        <p:cTn id="24" dur="26">
                                          <p:stCondLst>
                                            <p:cond delay="1808"/>
                                          </p:stCondLst>
                                        </p:cTn>
                                        <p:tgtEl>
                                          <p:spTgt spid="36"/>
                                        </p:tgtEl>
                                      </p:cBhvr>
                                      <p:to x="100000" y="95000"/>
                                    </p:animScale>
                                    <p:animScale>
                                      <p:cBhvr>
                                        <p:cTn id="25" dur="166" decel="50000">
                                          <p:stCondLst>
                                            <p:cond delay="1834"/>
                                          </p:stCondLst>
                                        </p:cTn>
                                        <p:tgtEl>
                                          <p:spTgt spid="3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80">
                                          <p:stCondLst>
                                            <p:cond delay="0"/>
                                          </p:stCondLst>
                                        </p:cTn>
                                        <p:tgtEl>
                                          <p:spTgt spid="51"/>
                                        </p:tgtEl>
                                      </p:cBhvr>
                                    </p:animEffect>
                                    <p:anim calcmode="lin" valueType="num">
                                      <p:cBhvr>
                                        <p:cTn id="3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6" dur="26">
                                          <p:stCondLst>
                                            <p:cond delay="650"/>
                                          </p:stCondLst>
                                        </p:cTn>
                                        <p:tgtEl>
                                          <p:spTgt spid="51"/>
                                        </p:tgtEl>
                                      </p:cBhvr>
                                      <p:to x="100000" y="60000"/>
                                    </p:animScale>
                                    <p:animScale>
                                      <p:cBhvr>
                                        <p:cTn id="37" dur="166" decel="50000">
                                          <p:stCondLst>
                                            <p:cond delay="676"/>
                                          </p:stCondLst>
                                        </p:cTn>
                                        <p:tgtEl>
                                          <p:spTgt spid="51"/>
                                        </p:tgtEl>
                                      </p:cBhvr>
                                      <p:to x="100000" y="100000"/>
                                    </p:animScale>
                                    <p:animScale>
                                      <p:cBhvr>
                                        <p:cTn id="38" dur="26">
                                          <p:stCondLst>
                                            <p:cond delay="1312"/>
                                          </p:stCondLst>
                                        </p:cTn>
                                        <p:tgtEl>
                                          <p:spTgt spid="51"/>
                                        </p:tgtEl>
                                      </p:cBhvr>
                                      <p:to x="100000" y="80000"/>
                                    </p:animScale>
                                    <p:animScale>
                                      <p:cBhvr>
                                        <p:cTn id="39" dur="166" decel="50000">
                                          <p:stCondLst>
                                            <p:cond delay="1338"/>
                                          </p:stCondLst>
                                        </p:cTn>
                                        <p:tgtEl>
                                          <p:spTgt spid="51"/>
                                        </p:tgtEl>
                                      </p:cBhvr>
                                      <p:to x="100000" y="100000"/>
                                    </p:animScale>
                                    <p:animScale>
                                      <p:cBhvr>
                                        <p:cTn id="40" dur="26">
                                          <p:stCondLst>
                                            <p:cond delay="1642"/>
                                          </p:stCondLst>
                                        </p:cTn>
                                        <p:tgtEl>
                                          <p:spTgt spid="51"/>
                                        </p:tgtEl>
                                      </p:cBhvr>
                                      <p:to x="100000" y="90000"/>
                                    </p:animScale>
                                    <p:animScale>
                                      <p:cBhvr>
                                        <p:cTn id="41" dur="166" decel="50000">
                                          <p:stCondLst>
                                            <p:cond delay="1668"/>
                                          </p:stCondLst>
                                        </p:cTn>
                                        <p:tgtEl>
                                          <p:spTgt spid="51"/>
                                        </p:tgtEl>
                                      </p:cBhvr>
                                      <p:to x="100000" y="100000"/>
                                    </p:animScale>
                                    <p:animScale>
                                      <p:cBhvr>
                                        <p:cTn id="42" dur="26">
                                          <p:stCondLst>
                                            <p:cond delay="1808"/>
                                          </p:stCondLst>
                                        </p:cTn>
                                        <p:tgtEl>
                                          <p:spTgt spid="51"/>
                                        </p:tgtEl>
                                      </p:cBhvr>
                                      <p:to x="100000" y="95000"/>
                                    </p:animScale>
                                    <p:animScale>
                                      <p:cBhvr>
                                        <p:cTn id="43" dur="166" decel="50000">
                                          <p:stCondLst>
                                            <p:cond delay="1834"/>
                                          </p:stCondLst>
                                        </p:cTn>
                                        <p:tgtEl>
                                          <p:spTgt spid="5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80">
                                          <p:stCondLst>
                                            <p:cond delay="0"/>
                                          </p:stCondLst>
                                        </p:cTn>
                                        <p:tgtEl>
                                          <p:spTgt spid="41"/>
                                        </p:tgtEl>
                                      </p:cBhvr>
                                    </p:animEffect>
                                    <p:anim calcmode="lin" valueType="num">
                                      <p:cBhvr>
                                        <p:cTn id="4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54" dur="26">
                                          <p:stCondLst>
                                            <p:cond delay="650"/>
                                          </p:stCondLst>
                                        </p:cTn>
                                        <p:tgtEl>
                                          <p:spTgt spid="41"/>
                                        </p:tgtEl>
                                      </p:cBhvr>
                                      <p:to x="100000" y="60000"/>
                                    </p:animScale>
                                    <p:animScale>
                                      <p:cBhvr>
                                        <p:cTn id="55" dur="166" decel="50000">
                                          <p:stCondLst>
                                            <p:cond delay="676"/>
                                          </p:stCondLst>
                                        </p:cTn>
                                        <p:tgtEl>
                                          <p:spTgt spid="41"/>
                                        </p:tgtEl>
                                      </p:cBhvr>
                                      <p:to x="100000" y="100000"/>
                                    </p:animScale>
                                    <p:animScale>
                                      <p:cBhvr>
                                        <p:cTn id="56" dur="26">
                                          <p:stCondLst>
                                            <p:cond delay="1312"/>
                                          </p:stCondLst>
                                        </p:cTn>
                                        <p:tgtEl>
                                          <p:spTgt spid="41"/>
                                        </p:tgtEl>
                                      </p:cBhvr>
                                      <p:to x="100000" y="80000"/>
                                    </p:animScale>
                                    <p:animScale>
                                      <p:cBhvr>
                                        <p:cTn id="57" dur="166" decel="50000">
                                          <p:stCondLst>
                                            <p:cond delay="1338"/>
                                          </p:stCondLst>
                                        </p:cTn>
                                        <p:tgtEl>
                                          <p:spTgt spid="41"/>
                                        </p:tgtEl>
                                      </p:cBhvr>
                                      <p:to x="100000" y="100000"/>
                                    </p:animScale>
                                    <p:animScale>
                                      <p:cBhvr>
                                        <p:cTn id="58" dur="26">
                                          <p:stCondLst>
                                            <p:cond delay="1642"/>
                                          </p:stCondLst>
                                        </p:cTn>
                                        <p:tgtEl>
                                          <p:spTgt spid="41"/>
                                        </p:tgtEl>
                                      </p:cBhvr>
                                      <p:to x="100000" y="90000"/>
                                    </p:animScale>
                                    <p:animScale>
                                      <p:cBhvr>
                                        <p:cTn id="59" dur="166" decel="50000">
                                          <p:stCondLst>
                                            <p:cond delay="1668"/>
                                          </p:stCondLst>
                                        </p:cTn>
                                        <p:tgtEl>
                                          <p:spTgt spid="41"/>
                                        </p:tgtEl>
                                      </p:cBhvr>
                                      <p:to x="100000" y="100000"/>
                                    </p:animScale>
                                    <p:animScale>
                                      <p:cBhvr>
                                        <p:cTn id="60" dur="26">
                                          <p:stCondLst>
                                            <p:cond delay="1808"/>
                                          </p:stCondLst>
                                        </p:cTn>
                                        <p:tgtEl>
                                          <p:spTgt spid="41"/>
                                        </p:tgtEl>
                                      </p:cBhvr>
                                      <p:to x="100000" y="95000"/>
                                    </p:animScale>
                                    <p:animScale>
                                      <p:cBhvr>
                                        <p:cTn id="61" dur="166" decel="50000">
                                          <p:stCondLst>
                                            <p:cond delay="1834"/>
                                          </p:stCondLst>
                                        </p:cTn>
                                        <p:tgtEl>
                                          <p:spTgt spid="4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80">
                                          <p:stCondLst>
                                            <p:cond delay="0"/>
                                          </p:stCondLst>
                                        </p:cTn>
                                        <p:tgtEl>
                                          <p:spTgt spid="46"/>
                                        </p:tgtEl>
                                      </p:cBhvr>
                                    </p:animEffect>
                                    <p:anim calcmode="lin" valueType="num">
                                      <p:cBhvr>
                                        <p:cTn id="6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2" dur="26">
                                          <p:stCondLst>
                                            <p:cond delay="650"/>
                                          </p:stCondLst>
                                        </p:cTn>
                                        <p:tgtEl>
                                          <p:spTgt spid="46"/>
                                        </p:tgtEl>
                                      </p:cBhvr>
                                      <p:to x="100000" y="60000"/>
                                    </p:animScale>
                                    <p:animScale>
                                      <p:cBhvr>
                                        <p:cTn id="73" dur="166" decel="50000">
                                          <p:stCondLst>
                                            <p:cond delay="676"/>
                                          </p:stCondLst>
                                        </p:cTn>
                                        <p:tgtEl>
                                          <p:spTgt spid="46"/>
                                        </p:tgtEl>
                                      </p:cBhvr>
                                      <p:to x="100000" y="100000"/>
                                    </p:animScale>
                                    <p:animScale>
                                      <p:cBhvr>
                                        <p:cTn id="74" dur="26">
                                          <p:stCondLst>
                                            <p:cond delay="1312"/>
                                          </p:stCondLst>
                                        </p:cTn>
                                        <p:tgtEl>
                                          <p:spTgt spid="46"/>
                                        </p:tgtEl>
                                      </p:cBhvr>
                                      <p:to x="100000" y="80000"/>
                                    </p:animScale>
                                    <p:animScale>
                                      <p:cBhvr>
                                        <p:cTn id="75" dur="166" decel="50000">
                                          <p:stCondLst>
                                            <p:cond delay="1338"/>
                                          </p:stCondLst>
                                        </p:cTn>
                                        <p:tgtEl>
                                          <p:spTgt spid="46"/>
                                        </p:tgtEl>
                                      </p:cBhvr>
                                      <p:to x="100000" y="100000"/>
                                    </p:animScale>
                                    <p:animScale>
                                      <p:cBhvr>
                                        <p:cTn id="76" dur="26">
                                          <p:stCondLst>
                                            <p:cond delay="1642"/>
                                          </p:stCondLst>
                                        </p:cTn>
                                        <p:tgtEl>
                                          <p:spTgt spid="46"/>
                                        </p:tgtEl>
                                      </p:cBhvr>
                                      <p:to x="100000" y="90000"/>
                                    </p:animScale>
                                    <p:animScale>
                                      <p:cBhvr>
                                        <p:cTn id="77" dur="166" decel="50000">
                                          <p:stCondLst>
                                            <p:cond delay="1668"/>
                                          </p:stCondLst>
                                        </p:cTn>
                                        <p:tgtEl>
                                          <p:spTgt spid="46"/>
                                        </p:tgtEl>
                                      </p:cBhvr>
                                      <p:to x="100000" y="100000"/>
                                    </p:animScale>
                                    <p:animScale>
                                      <p:cBhvr>
                                        <p:cTn id="78" dur="26">
                                          <p:stCondLst>
                                            <p:cond delay="1808"/>
                                          </p:stCondLst>
                                        </p:cTn>
                                        <p:tgtEl>
                                          <p:spTgt spid="46"/>
                                        </p:tgtEl>
                                      </p:cBhvr>
                                      <p:to x="100000" y="95000"/>
                                    </p:animScale>
                                    <p:animScale>
                                      <p:cBhvr>
                                        <p:cTn id="79"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DE838D-DCE8-41A3-B845-19EE4DE6C76F}"/>
              </a:ext>
            </a:extLst>
          </p:cNvPr>
          <p:cNvPicPr>
            <a:picLocks noChangeAspect="1"/>
          </p:cNvPicPr>
          <p:nvPr/>
        </p:nvPicPr>
        <p:blipFill>
          <a:blip r:embed="rId2"/>
          <a:stretch>
            <a:fillRect/>
          </a:stretch>
        </p:blipFill>
        <p:spPr>
          <a:xfrm>
            <a:off x="3588908" y="283535"/>
            <a:ext cx="6864691" cy="1609483"/>
          </a:xfrm>
          <a:prstGeom prst="rect">
            <a:avLst/>
          </a:prstGeom>
        </p:spPr>
      </p:pic>
      <p:sp>
        <p:nvSpPr>
          <p:cNvPr id="32" name="TextBox 31">
            <a:extLst>
              <a:ext uri="{FF2B5EF4-FFF2-40B4-BE49-F238E27FC236}">
                <a16:creationId xmlns:a16="http://schemas.microsoft.com/office/drawing/2014/main" id="{E3FA7EF8-E653-4C01-B755-58A8FA67B5FB}"/>
              </a:ext>
            </a:extLst>
          </p:cNvPr>
          <p:cNvSpPr txBox="1"/>
          <p:nvPr/>
        </p:nvSpPr>
        <p:spPr>
          <a:xfrm>
            <a:off x="923925" y="1652270"/>
            <a:ext cx="10831830" cy="4133952"/>
          </a:xfrm>
          <a:prstGeom prst="rect">
            <a:avLst/>
          </a:prstGeom>
          <a:noFill/>
        </p:spPr>
        <p:txBody>
          <a:bodyPr wrap="square" rtlCol="0">
            <a:spAutoFit/>
          </a:bodyPr>
          <a:lstStyle/>
          <a:p>
            <a:pPr algn="just">
              <a:lnSpc>
                <a:spcPct val="150000"/>
              </a:lnSpc>
            </a:pP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Từ</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a:t>
            </a:r>
            <a:r>
              <a:rPr lang="en-US" sz="3600" b="1" dirty="0">
                <a:effectLst/>
                <a:latin typeface="Cambria" panose="02040503050406030204" pitchFamily="18" charset="0"/>
                <a:ea typeface="Cambria" panose="02040503050406030204" pitchFamily="18" charset="0"/>
                <a:cs typeface="Arial-Rounded" panose="020B0500000000000000" pitchFamily="34" charset="0"/>
              </a:rPr>
              <a:t>,</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trên</a:t>
            </a:r>
            <a:r>
              <a:rPr lang="en-US" sz="3600" b="1" dirty="0">
                <a:effectLst/>
                <a:latin typeface="Cambria" panose="02040503050406030204" pitchFamily="18" charset="0"/>
                <a:ea typeface="Cambria" panose="02040503050406030204" pitchFamily="18" charset="0"/>
                <a:cs typeface="Arial-Rounded" panose="020B0500000000000000" pitchFamily="34" charset="0"/>
              </a:rPr>
              <a:t> con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đường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đất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đỏ</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chạy</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về</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làng</a:t>
            </a:r>
            <a:r>
              <a:rPr lang="en-US" sz="3600" b="1" dirty="0">
                <a:effectLst/>
                <a:latin typeface="Cambria" panose="02040503050406030204" pitchFamily="18" charset="0"/>
                <a:ea typeface="Cambria" panose="02040503050406030204" pitchFamily="18" charset="0"/>
                <a:cs typeface="Arial-Rounded" panose="020B0500000000000000" pitchFamily="34" charset="0"/>
              </a:rPr>
              <a:t>,</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tôi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đã</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trông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thấy</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bóng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núi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quê</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tôi</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thẫm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trên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nền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trời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mây</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trắng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p>
          <a:p>
            <a:pPr algn="just">
              <a:lnSpc>
                <a:spcPct val="150000"/>
              </a:lnSpc>
            </a:pP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Lá</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bạch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đàn</a:t>
            </a:r>
            <a:r>
              <a:rPr lang="en-US" sz="3600" b="1" dirty="0">
                <a:effectLst/>
                <a:latin typeface="Cambria" panose="02040503050406030204" pitchFamily="18" charset="0"/>
                <a:ea typeface="Cambria" panose="02040503050406030204" pitchFamily="18" charset="0"/>
                <a:cs typeface="Arial-Rounded" panose="020B0500000000000000" pitchFamily="34" charset="0"/>
              </a:rPr>
              <a:t>,</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lá</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tre</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tươi</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che</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rợp</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những</a:t>
            </a:r>
            <a:r>
              <a:rPr lang="en-US" sz="3600" b="1" dirty="0">
                <a:effectLst/>
                <a:latin typeface="Cambria" panose="02040503050406030204" pitchFamily="18" charset="0"/>
                <a:ea typeface="Cambria" panose="02040503050406030204" pitchFamily="18" charset="0"/>
                <a:cs typeface="Arial-Rounded" panose="020B0500000000000000" pitchFamily="34" charset="0"/>
              </a:rPr>
              <a:t> con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đường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mòn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quanh</a:t>
            </a:r>
            <a:r>
              <a:rPr lang="en-US" sz="3600" b="1" dirty="0">
                <a:effectLst/>
                <a:latin typeface="Cambria" panose="02040503050406030204" pitchFamily="18" charset="0"/>
                <a:ea typeface="Cambria" panose="02040503050406030204" pitchFamily="18" charset="0"/>
                <a:cs typeface="Arial-Rounded" panose="020B0500000000000000" pitchFamily="34" charset="0"/>
              </a:rPr>
              <a:t> co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lên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đỉnh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núi</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arn(inVertical)">
                                      <p:cBhvr>
                                        <p:cTn id="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sX0" fmla="*/ 0 w 7144680"/>
                  <a:gd name="csY0" fmla="*/ 420709 h 2524204"/>
                  <a:gd name="csX1" fmla="*/ 420709 w 7144680"/>
                  <a:gd name="csY1" fmla="*/ 0 h 2524204"/>
                  <a:gd name="csX2" fmla="*/ 1051035 w 7144680"/>
                  <a:gd name="csY2" fmla="*/ 0 h 2524204"/>
                  <a:gd name="csX3" fmla="*/ 1555296 w 7144680"/>
                  <a:gd name="csY3" fmla="*/ 0 h 2524204"/>
                  <a:gd name="csX4" fmla="*/ 2248655 w 7144680"/>
                  <a:gd name="csY4" fmla="*/ 0 h 2524204"/>
                  <a:gd name="csX5" fmla="*/ 2942014 w 7144680"/>
                  <a:gd name="csY5" fmla="*/ 0 h 2524204"/>
                  <a:gd name="csX6" fmla="*/ 3698405 w 7144680"/>
                  <a:gd name="csY6" fmla="*/ 0 h 2524204"/>
                  <a:gd name="csX7" fmla="*/ 4391764 w 7144680"/>
                  <a:gd name="csY7" fmla="*/ 0 h 2524204"/>
                  <a:gd name="csX8" fmla="*/ 5022090 w 7144680"/>
                  <a:gd name="csY8" fmla="*/ 0 h 2524204"/>
                  <a:gd name="csX9" fmla="*/ 5526351 w 7144680"/>
                  <a:gd name="csY9" fmla="*/ 0 h 2524204"/>
                  <a:gd name="csX10" fmla="*/ 6723971 w 7144680"/>
                  <a:gd name="csY10" fmla="*/ 0 h 2524204"/>
                  <a:gd name="csX11" fmla="*/ 7144680 w 7144680"/>
                  <a:gd name="csY11" fmla="*/ 420709 h 2524204"/>
                  <a:gd name="csX12" fmla="*/ 7144680 w 7144680"/>
                  <a:gd name="csY12" fmla="*/ 947982 h 2524204"/>
                  <a:gd name="csX13" fmla="*/ 7144680 w 7144680"/>
                  <a:gd name="csY13" fmla="*/ 1475255 h 2524204"/>
                  <a:gd name="csX14" fmla="*/ 7144680 w 7144680"/>
                  <a:gd name="csY14" fmla="*/ 2103495 h 2524204"/>
                  <a:gd name="csX15" fmla="*/ 6723971 w 7144680"/>
                  <a:gd name="csY15" fmla="*/ 2524204 h 2524204"/>
                  <a:gd name="csX16" fmla="*/ 6219710 w 7144680"/>
                  <a:gd name="csY16" fmla="*/ 2524204 h 2524204"/>
                  <a:gd name="csX17" fmla="*/ 5778482 w 7144680"/>
                  <a:gd name="csY17" fmla="*/ 2524204 h 2524204"/>
                  <a:gd name="csX18" fmla="*/ 5211188 w 7144680"/>
                  <a:gd name="csY18" fmla="*/ 2524204 h 2524204"/>
                  <a:gd name="csX19" fmla="*/ 4643895 w 7144680"/>
                  <a:gd name="csY19" fmla="*/ 2524204 h 2524204"/>
                  <a:gd name="csX20" fmla="*/ 3887503 w 7144680"/>
                  <a:gd name="csY20" fmla="*/ 2524204 h 2524204"/>
                  <a:gd name="csX21" fmla="*/ 3257177 w 7144680"/>
                  <a:gd name="csY21" fmla="*/ 2524204 h 2524204"/>
                  <a:gd name="csX22" fmla="*/ 2500785 w 7144680"/>
                  <a:gd name="csY22" fmla="*/ 2524204 h 2524204"/>
                  <a:gd name="csX23" fmla="*/ 1744394 w 7144680"/>
                  <a:gd name="csY23" fmla="*/ 2524204 h 2524204"/>
                  <a:gd name="csX24" fmla="*/ 1051035 w 7144680"/>
                  <a:gd name="csY24" fmla="*/ 2524204 h 2524204"/>
                  <a:gd name="csX25" fmla="*/ 420709 w 7144680"/>
                  <a:gd name="csY25" fmla="*/ 2524204 h 2524204"/>
                  <a:gd name="csX26" fmla="*/ 0 w 7144680"/>
                  <a:gd name="csY26" fmla="*/ 2103495 h 2524204"/>
                  <a:gd name="csX27" fmla="*/ 0 w 7144680"/>
                  <a:gd name="csY27" fmla="*/ 1542566 h 2524204"/>
                  <a:gd name="csX28" fmla="*/ 0 w 7144680"/>
                  <a:gd name="csY28" fmla="*/ 981638 h 2524204"/>
                  <a:gd name="csX29" fmla="*/ 0 w 7144680"/>
                  <a:gd name="csY29" fmla="*/ 420709 h 25242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rười</a:t>
              </a:r>
              <a:r>
                <a:rPr kumimoji="0" lang="en-US" sz="6600" b="1"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rượi</a:t>
              </a:r>
              <a:endParaRPr kumimoji="0" lang="en-US" sz="6600" b="1"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477328"/>
          </a:xfrm>
          <a:prstGeom prst="rect">
            <a:avLst/>
          </a:prstGeom>
          <a:noFill/>
        </p:spPr>
        <p:txBody>
          <a:bodyPr wrap="square" lIns="0" tIns="0" rIns="0" bIns="0" rtlCol="0">
            <a:spAutoFit/>
          </a:bodyPr>
          <a:lstStyle/>
          <a:p>
            <a:pPr lvl="0" algn="just">
              <a:defRPr/>
            </a:pP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Màu</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xanh</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cây</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lá</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trải</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rộng</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gợi</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cảm</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giác</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dịu</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mát</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dễ</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chịu</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sX0" fmla="*/ 0 w 7144680"/>
                  <a:gd name="csY0" fmla="*/ 420709 h 2524204"/>
                  <a:gd name="csX1" fmla="*/ 420709 w 7144680"/>
                  <a:gd name="csY1" fmla="*/ 0 h 2524204"/>
                  <a:gd name="csX2" fmla="*/ 1051035 w 7144680"/>
                  <a:gd name="csY2" fmla="*/ 0 h 2524204"/>
                  <a:gd name="csX3" fmla="*/ 1555296 w 7144680"/>
                  <a:gd name="csY3" fmla="*/ 0 h 2524204"/>
                  <a:gd name="csX4" fmla="*/ 2248655 w 7144680"/>
                  <a:gd name="csY4" fmla="*/ 0 h 2524204"/>
                  <a:gd name="csX5" fmla="*/ 2942014 w 7144680"/>
                  <a:gd name="csY5" fmla="*/ 0 h 2524204"/>
                  <a:gd name="csX6" fmla="*/ 3698405 w 7144680"/>
                  <a:gd name="csY6" fmla="*/ 0 h 2524204"/>
                  <a:gd name="csX7" fmla="*/ 4391764 w 7144680"/>
                  <a:gd name="csY7" fmla="*/ 0 h 2524204"/>
                  <a:gd name="csX8" fmla="*/ 5022090 w 7144680"/>
                  <a:gd name="csY8" fmla="*/ 0 h 2524204"/>
                  <a:gd name="csX9" fmla="*/ 5526351 w 7144680"/>
                  <a:gd name="csY9" fmla="*/ 0 h 2524204"/>
                  <a:gd name="csX10" fmla="*/ 6723971 w 7144680"/>
                  <a:gd name="csY10" fmla="*/ 0 h 2524204"/>
                  <a:gd name="csX11" fmla="*/ 7144680 w 7144680"/>
                  <a:gd name="csY11" fmla="*/ 420709 h 2524204"/>
                  <a:gd name="csX12" fmla="*/ 7144680 w 7144680"/>
                  <a:gd name="csY12" fmla="*/ 947982 h 2524204"/>
                  <a:gd name="csX13" fmla="*/ 7144680 w 7144680"/>
                  <a:gd name="csY13" fmla="*/ 1475255 h 2524204"/>
                  <a:gd name="csX14" fmla="*/ 7144680 w 7144680"/>
                  <a:gd name="csY14" fmla="*/ 2103495 h 2524204"/>
                  <a:gd name="csX15" fmla="*/ 6723971 w 7144680"/>
                  <a:gd name="csY15" fmla="*/ 2524204 h 2524204"/>
                  <a:gd name="csX16" fmla="*/ 6219710 w 7144680"/>
                  <a:gd name="csY16" fmla="*/ 2524204 h 2524204"/>
                  <a:gd name="csX17" fmla="*/ 5778482 w 7144680"/>
                  <a:gd name="csY17" fmla="*/ 2524204 h 2524204"/>
                  <a:gd name="csX18" fmla="*/ 5211188 w 7144680"/>
                  <a:gd name="csY18" fmla="*/ 2524204 h 2524204"/>
                  <a:gd name="csX19" fmla="*/ 4643895 w 7144680"/>
                  <a:gd name="csY19" fmla="*/ 2524204 h 2524204"/>
                  <a:gd name="csX20" fmla="*/ 3887503 w 7144680"/>
                  <a:gd name="csY20" fmla="*/ 2524204 h 2524204"/>
                  <a:gd name="csX21" fmla="*/ 3257177 w 7144680"/>
                  <a:gd name="csY21" fmla="*/ 2524204 h 2524204"/>
                  <a:gd name="csX22" fmla="*/ 2500785 w 7144680"/>
                  <a:gd name="csY22" fmla="*/ 2524204 h 2524204"/>
                  <a:gd name="csX23" fmla="*/ 1744394 w 7144680"/>
                  <a:gd name="csY23" fmla="*/ 2524204 h 2524204"/>
                  <a:gd name="csX24" fmla="*/ 1051035 w 7144680"/>
                  <a:gd name="csY24" fmla="*/ 2524204 h 2524204"/>
                  <a:gd name="csX25" fmla="*/ 420709 w 7144680"/>
                  <a:gd name="csY25" fmla="*/ 2524204 h 2524204"/>
                  <a:gd name="csX26" fmla="*/ 0 w 7144680"/>
                  <a:gd name="csY26" fmla="*/ 2103495 h 2524204"/>
                  <a:gd name="csX27" fmla="*/ 0 w 7144680"/>
                  <a:gd name="csY27" fmla="*/ 1542566 h 2524204"/>
                  <a:gd name="csX28" fmla="*/ 0 w 7144680"/>
                  <a:gd name="csY28" fmla="*/ 981638 h 2524204"/>
                  <a:gd name="csX29" fmla="*/ 0 w 7144680"/>
                  <a:gd name="csY29" fmla="*/ 420709 h 25242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Khe</a:t>
              </a:r>
              <a:endParaRPr kumimoji="0" lang="en-US" sz="6600" b="1"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738664"/>
          </a:xfrm>
          <a:prstGeom prst="rect">
            <a:avLst/>
          </a:prstGeom>
          <a:noFill/>
        </p:spPr>
        <p:txBody>
          <a:bodyPr wrap="square" lIns="0" tIns="0" rIns="0" bIns="0" rtlCol="0">
            <a:spAutoFit/>
          </a:bodyPr>
          <a:lstStyle/>
          <a:p>
            <a:pPr lvl="0" algn="ctr">
              <a:defRPr/>
            </a:pPr>
            <a:r>
              <a:rPr lang="vi-VN"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khoang hở dài và hẹp giữa hai vách núi.</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ửng sốt cảnh đẹp hiếm có trong khe núi hàng trăm triệu năm tuổi">
            <a:extLst>
              <a:ext uri="{FF2B5EF4-FFF2-40B4-BE49-F238E27FC236}">
                <a16:creationId xmlns:a16="http://schemas.microsoft.com/office/drawing/2014/main" id="{BF3609F0-3027-C0D6-CD99-A27F49E66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9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F5C78F72-4B41-D77B-0344-E81C83C03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4D38A6E-A7AF-6F6B-B50B-BF6E71D083BC}"/>
              </a:ext>
            </a:extLst>
          </p:cNvPr>
          <p:cNvGrpSpPr/>
          <p:nvPr/>
        </p:nvGrpSpPr>
        <p:grpSpPr>
          <a:xfrm>
            <a:off x="3423799" y="452781"/>
            <a:ext cx="3540234" cy="625703"/>
            <a:chOff x="1053394" y="206467"/>
            <a:chExt cx="2880723" cy="432581"/>
          </a:xfrm>
        </p:grpSpPr>
        <p:sp>
          <p:nvSpPr>
            <p:cNvPr id="4" name="Rectangle: Rounded Corners 43">
              <a:extLst>
                <a:ext uri="{FF2B5EF4-FFF2-40B4-BE49-F238E27FC236}">
                  <a16:creationId xmlns:a16="http://schemas.microsoft.com/office/drawing/2014/main" id="{47FC37CE-2440-0CF0-9EED-9E33071C7EE9}"/>
                </a:ext>
              </a:extLst>
            </p:cNvPr>
            <p:cNvSpPr/>
            <p:nvPr/>
          </p:nvSpPr>
          <p:spPr>
            <a:xfrm>
              <a:off x="1106327" y="206467"/>
              <a:ext cx="2827790" cy="432581"/>
            </a:xfrm>
            <a:custGeom>
              <a:avLst/>
              <a:gdLst>
                <a:gd name="csX0" fmla="*/ 0 w 2827790"/>
                <a:gd name="csY0" fmla="*/ 72098 h 432581"/>
                <a:gd name="csX1" fmla="*/ 72098 w 2827790"/>
                <a:gd name="csY1" fmla="*/ 0 h 432581"/>
                <a:gd name="csX2" fmla="*/ 635653 w 2827790"/>
                <a:gd name="csY2" fmla="*/ 0 h 432581"/>
                <a:gd name="csX3" fmla="*/ 1118700 w 2827790"/>
                <a:gd name="csY3" fmla="*/ 0 h 432581"/>
                <a:gd name="csX4" fmla="*/ 1601747 w 2827790"/>
                <a:gd name="csY4" fmla="*/ 0 h 432581"/>
                <a:gd name="csX5" fmla="*/ 2138465 w 2827790"/>
                <a:gd name="csY5" fmla="*/ 0 h 432581"/>
                <a:gd name="csX6" fmla="*/ 2755692 w 2827790"/>
                <a:gd name="csY6" fmla="*/ 0 h 432581"/>
                <a:gd name="csX7" fmla="*/ 2827790 w 2827790"/>
                <a:gd name="csY7" fmla="*/ 72098 h 432581"/>
                <a:gd name="csX8" fmla="*/ 2827790 w 2827790"/>
                <a:gd name="csY8" fmla="*/ 360483 h 432581"/>
                <a:gd name="csX9" fmla="*/ 2755692 w 2827790"/>
                <a:gd name="csY9" fmla="*/ 432581 h 432581"/>
                <a:gd name="csX10" fmla="*/ 2245809 w 2827790"/>
                <a:gd name="csY10" fmla="*/ 432581 h 432581"/>
                <a:gd name="csX11" fmla="*/ 1709090 w 2827790"/>
                <a:gd name="csY11" fmla="*/ 432581 h 432581"/>
                <a:gd name="csX12" fmla="*/ 1199207 w 2827790"/>
                <a:gd name="csY12" fmla="*/ 432581 h 432581"/>
                <a:gd name="csX13" fmla="*/ 716161 w 2827790"/>
                <a:gd name="csY13" fmla="*/ 432581 h 432581"/>
                <a:gd name="csX14" fmla="*/ 72098 w 2827790"/>
                <a:gd name="csY14" fmla="*/ 432581 h 432581"/>
                <a:gd name="csX15" fmla="*/ 0 w 2827790"/>
                <a:gd name="csY15" fmla="*/ 360483 h 432581"/>
                <a:gd name="csX16" fmla="*/ 0 w 2827790"/>
                <a:gd name="csY16" fmla="*/ 72098 h 4325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a:extLst>
                <a:ext uri="{FF2B5EF4-FFF2-40B4-BE49-F238E27FC236}">
                  <a16:creationId xmlns:a16="http://schemas.microsoft.com/office/drawing/2014/main" id="{78F68754-E42D-F438-4652-4945449CDA9A}"/>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 name="Picture 5">
            <a:extLst>
              <a:ext uri="{FF2B5EF4-FFF2-40B4-BE49-F238E27FC236}">
                <a16:creationId xmlns:a16="http://schemas.microsoft.com/office/drawing/2014/main" id="{A65E9C50-D8BC-3F5B-70AB-0E1ED2F36AB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7" name="Rectangle 6">
            <a:extLst>
              <a:ext uri="{FF2B5EF4-FFF2-40B4-BE49-F238E27FC236}">
                <a16:creationId xmlns:a16="http://schemas.microsoft.com/office/drawing/2014/main" id="{FA9E346B-8197-EA3C-0841-F1AE8F72DE3B}"/>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8" name="Picture 7">
            <a:extLst>
              <a:ext uri="{FF2B5EF4-FFF2-40B4-BE49-F238E27FC236}">
                <a16:creationId xmlns:a16="http://schemas.microsoft.com/office/drawing/2014/main" id="{A4FBAC85-EC23-0536-6D20-40852BBEDD24}"/>
              </a:ext>
            </a:extLst>
          </p:cNvPr>
          <p:cNvPicPr>
            <a:picLocks noChangeAspect="1"/>
          </p:cNvPicPr>
          <p:nvPr/>
        </p:nvPicPr>
        <p:blipFill>
          <a:blip r:embed="rId6"/>
          <a:stretch>
            <a:fillRect/>
          </a:stretch>
        </p:blipFill>
        <p:spPr>
          <a:xfrm>
            <a:off x="6469028" y="2348939"/>
            <a:ext cx="5196943" cy="2160122"/>
          </a:xfrm>
          <a:prstGeom prst="rect">
            <a:avLst/>
          </a:prstGeom>
        </p:spPr>
      </p:pic>
      <p:grpSp>
        <p:nvGrpSpPr>
          <p:cNvPr id="9" name="Group 8">
            <a:extLst>
              <a:ext uri="{FF2B5EF4-FFF2-40B4-BE49-F238E27FC236}">
                <a16:creationId xmlns:a16="http://schemas.microsoft.com/office/drawing/2014/main" id="{581599DE-0910-15EA-1ED1-1DBA314C8264}"/>
              </a:ext>
            </a:extLst>
          </p:cNvPr>
          <p:cNvGrpSpPr/>
          <p:nvPr/>
        </p:nvGrpSpPr>
        <p:grpSpPr>
          <a:xfrm rot="260226">
            <a:off x="3563417" y="4760395"/>
            <a:ext cx="5283322" cy="2099654"/>
            <a:chOff x="561349" y="4544613"/>
            <a:chExt cx="4171068" cy="1648917"/>
          </a:xfrm>
        </p:grpSpPr>
        <p:pic>
          <p:nvPicPr>
            <p:cNvPr id="10" name="Picture 9">
              <a:extLst>
                <a:ext uri="{FF2B5EF4-FFF2-40B4-BE49-F238E27FC236}">
                  <a16:creationId xmlns:a16="http://schemas.microsoft.com/office/drawing/2014/main" id="{69B19614-0E7F-3C10-5863-0832FEDF219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1" name="Picture 10">
              <a:extLst>
                <a:ext uri="{FF2B5EF4-FFF2-40B4-BE49-F238E27FC236}">
                  <a16:creationId xmlns:a16="http://schemas.microsoft.com/office/drawing/2014/main" id="{401F826F-55E3-5575-6542-92F3656722C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2" name="Picture 11">
              <a:extLst>
                <a:ext uri="{FF2B5EF4-FFF2-40B4-BE49-F238E27FC236}">
                  <a16:creationId xmlns:a16="http://schemas.microsoft.com/office/drawing/2014/main" id="{B21CA68D-058D-70E3-A87C-5067D80D865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3" name="Picture 12">
              <a:extLst>
                <a:ext uri="{FF2B5EF4-FFF2-40B4-BE49-F238E27FC236}">
                  <a16:creationId xmlns:a16="http://schemas.microsoft.com/office/drawing/2014/main" id="{2082C79B-E2D4-5B80-A10E-A15F2E600FD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14" name="Picture 13">
            <a:extLst>
              <a:ext uri="{FF2B5EF4-FFF2-40B4-BE49-F238E27FC236}">
                <a16:creationId xmlns:a16="http://schemas.microsoft.com/office/drawing/2014/main" id="{7B614983-B771-BD09-71CA-1E4575C154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5" name="Picture 14">
            <a:extLst>
              <a:ext uri="{FF2B5EF4-FFF2-40B4-BE49-F238E27FC236}">
                <a16:creationId xmlns:a16="http://schemas.microsoft.com/office/drawing/2014/main" id="{51379BE3-EA13-3E6E-1A11-47B1B878D3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531</Words>
  <Application>Microsoft Office PowerPoint</Application>
  <PresentationFormat>Widescreen</PresentationFormat>
  <Paragraphs>37</Paragraphs>
  <Slides>8</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等线</vt:lpstr>
      <vt:lpstr>#9Slide02 Noi dung dai</vt:lpstr>
      <vt:lpstr>Arial</vt:lpstr>
      <vt:lpstr>Calibri</vt:lpstr>
      <vt:lpstr>Calibri Light</vt:lpstr>
      <vt:lpstr>Cambria</vt:lpstr>
      <vt:lpstr>Times New Roman</vt:lpstr>
      <vt:lpstr>庞门正道标题体</vt:lpstr>
      <vt:lpstr>千图网海量PPT模板www.58pic.com​​</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75</cp:revision>
  <dcterms:created xsi:type="dcterms:W3CDTF">2023-01-08T03:18:45Z</dcterms:created>
  <dcterms:modified xsi:type="dcterms:W3CDTF">2026-03-23T15:43:07Z</dcterms:modified>
</cp:coreProperties>
</file>