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2" r:id="rId2"/>
    <p:sldMasterId id="2147483767" r:id="rId3"/>
    <p:sldMasterId id="2147483815" r:id="rId4"/>
  </p:sldMasterIdLst>
  <p:notesMasterIdLst>
    <p:notesMasterId r:id="rId10"/>
  </p:notesMasterIdLst>
  <p:sldIdLst>
    <p:sldId id="4492" r:id="rId5"/>
    <p:sldId id="301" r:id="rId6"/>
    <p:sldId id="11670" r:id="rId7"/>
    <p:sldId id="11680" r:id="rId8"/>
    <p:sldId id="116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D631-7F35-424A-A355-06006E6791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5BB3-AD25-4128-9F5A-41CDF010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465" y="68372"/>
            <a:ext cx="345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B170D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YOUR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 TITLE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977164" y="574002"/>
            <a:ext cx="296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Please enter the English Title here.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369"/>
            <a:ext cx="1055731" cy="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D27A-9B05-4186-1686-16356041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D594-26EA-A490-15EA-0D43A6C6E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9D30F-44D0-7958-1E0C-DF139562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2C2E4-5365-FACF-A360-C9301AC7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21D0-3984-2113-E0C4-F2D6A02E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E89CB-D637-DB8B-90AA-34ECA995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7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C5A1-AF2F-FEB5-A0AA-13B51B4E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09928-9A23-D884-E248-3006269BB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9BAD3-7F0A-65AE-A7B5-20387F32F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10F2A-0594-2EBA-25AF-B80CAE284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09208-0BE3-5CF2-748E-BDCB0F345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1F54F-9E46-11DA-8B35-AD947C47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3904E-ADE9-0DFB-515D-4DD9E07E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B6E0E-5B7F-1BD1-2D5C-8721CC70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D43D-849B-0B36-009A-F5EAD2D9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B8028-8A57-F168-2112-7542D227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8A234-1C5C-FE41-EFFC-E93F775A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06236-C5F1-FFAC-A73C-E3A9A7F3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6F121-F66D-B278-3D91-F255ED89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051B4-8BC6-A053-9152-DD29A369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46DAB-AB9A-BE4A-AA76-3B4D13E5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09C2-C6BA-8F60-E77C-EBBF7D68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630A-0192-AEC0-15D8-0E646E1C0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0B6BB-5607-4A89-E99E-C57DEB533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CF6D0-AD31-44E2-0A9E-5B489A13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C7746-B8C2-D68E-D254-FB9E9109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36621-7649-10AB-5BC6-2DB0A45D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5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398E-186F-815B-EE09-32968372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7AEE9-6833-DD55-96D0-2BE08E47B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E2174-10A5-8FB8-02D3-66DD763B8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FC6B5-E03E-DD84-0811-CBF0F614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6E0BE-504D-7409-7B0E-557B92A5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C5A00-427C-41B8-3D90-93F618FD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6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5B1E-0934-C6A2-2D3C-5270B8E1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D9F23-39CF-E44D-7EB2-331562E53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60B0-1009-F0E8-27D3-232F29A1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A946-CBB5-973A-528F-951F695A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BFA69-BAF4-FCDC-1303-7F8DDBC4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4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80C74-88E8-93DA-A241-43C088D6A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DCF78-3B88-12E7-F925-958F9C52E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F2B11-6B62-8213-9294-55B7338D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AFB3-5954-D95E-0678-8AE8D1B8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14E7-8C66-9C38-2824-9ECD9C3A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01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21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449" y="-174369"/>
            <a:ext cx="7765537" cy="77655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71933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9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6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5425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19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2026/3/23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64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9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513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8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1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4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5C4B-B6B9-8072-2FD0-538686E9B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165B5-AA59-D255-D33D-D5BA0E71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14EDB-17B6-F0F9-D8F3-917E284C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E928-2F31-6293-75E1-0F57688D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D903-3D7B-380D-07AD-C210C240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F736-CA71-81B6-5B9A-D20BB9CB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54B89-1AA8-6BE9-2E91-A8FC4D30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5FCB2-4051-99B3-374C-FD772F35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D060-7F50-A03B-2872-770AA64D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7E2F3-3FA6-C1E7-34B7-46C655CE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4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ADF8-7941-CBD1-9306-28DF1CF8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E302E-8DBD-1F44-C182-DA348DD28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963B0-7DF4-1934-2427-60B5141D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DDAC-6E9B-430E-B9F4-A3BA6EB391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09E4-0791-77D9-6FD2-F07F397B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0586-5D44-0434-DF1E-4A05FFC6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0BEC9-052A-4569-A5A2-C2B38CFD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8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99D8512-2093-0E9E-9AA0-15AABB22AE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281" y="87927"/>
            <a:ext cx="1660863" cy="16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03F645B-1DF8-7577-E126-343BC09CA0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281" y="87927"/>
            <a:ext cx="1660863" cy="16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68017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5">
            <a:extLst>
              <a:ext uri="{FF2B5EF4-FFF2-40B4-BE49-F238E27FC236}">
                <a16:creationId xmlns:a16="http://schemas.microsoft.com/office/drawing/2014/main" id="{D04B83C0-DFAA-413D-05DF-F5D50E58B865}"/>
              </a:ext>
            </a:extLst>
          </p:cNvPr>
          <p:cNvSpPr/>
          <p:nvPr/>
        </p:nvSpPr>
        <p:spPr>
          <a:xfrm>
            <a:off x="2415541" y="1370330"/>
            <a:ext cx="8562974" cy="3781425"/>
          </a:xfrm>
          <a:custGeom>
            <a:avLst/>
            <a:gdLst>
              <a:gd name="csX0" fmla="*/ 0 w 8562974"/>
              <a:gd name="csY0" fmla="*/ 442616 h 3781425"/>
              <a:gd name="csX1" fmla="*/ 662492 w 8562974"/>
              <a:gd name="csY1" fmla="*/ 0 h 3781425"/>
              <a:gd name="csX2" fmla="*/ 7900481 w 8562974"/>
              <a:gd name="csY2" fmla="*/ 0 h 3781425"/>
              <a:gd name="csX3" fmla="*/ 8562974 w 8562974"/>
              <a:gd name="csY3" fmla="*/ 442616 h 3781425"/>
              <a:gd name="csX4" fmla="*/ 8562974 w 8562974"/>
              <a:gd name="csY4" fmla="*/ 3338808 h 3781425"/>
              <a:gd name="csX5" fmla="*/ 7900481 w 8562974"/>
              <a:gd name="csY5" fmla="*/ 3781425 h 3781425"/>
              <a:gd name="csX6" fmla="*/ 662492 w 8562974"/>
              <a:gd name="csY6" fmla="*/ 3781425 h 3781425"/>
              <a:gd name="csX7" fmla="*/ 0 w 8562974"/>
              <a:gd name="csY7" fmla="*/ 3338808 h 3781425"/>
              <a:gd name="csX8" fmla="*/ 0 w 8562974"/>
              <a:gd name="csY8" fmla="*/ 442616 h 3781425"/>
              <a:gd name="csX0" fmla="*/ 0 w 8562974"/>
              <a:gd name="csY0" fmla="*/ 442616 h 3781425"/>
              <a:gd name="csX1" fmla="*/ 662492 w 8562974"/>
              <a:gd name="csY1" fmla="*/ 0 h 3781425"/>
              <a:gd name="csX2" fmla="*/ 7900481 w 8562974"/>
              <a:gd name="csY2" fmla="*/ 0 h 3781425"/>
              <a:gd name="csX3" fmla="*/ 8562974 w 8562974"/>
              <a:gd name="csY3" fmla="*/ 442616 h 3781425"/>
              <a:gd name="csX4" fmla="*/ 8562974 w 8562974"/>
              <a:gd name="csY4" fmla="*/ 3338808 h 3781425"/>
              <a:gd name="csX5" fmla="*/ 7900481 w 8562974"/>
              <a:gd name="csY5" fmla="*/ 3781425 h 3781425"/>
              <a:gd name="csX6" fmla="*/ 662492 w 8562974"/>
              <a:gd name="csY6" fmla="*/ 3781425 h 3781425"/>
              <a:gd name="csX7" fmla="*/ 0 w 8562974"/>
              <a:gd name="csY7" fmla="*/ 3338808 h 3781425"/>
              <a:gd name="csX8" fmla="*/ 0 w 8562974"/>
              <a:gd name="csY8" fmla="*/ 442616 h 3781425"/>
              <a:gd name="csX0" fmla="*/ 0 w 8562974"/>
              <a:gd name="csY0" fmla="*/ 442616 h 3781425"/>
              <a:gd name="csX1" fmla="*/ 662492 w 8562974"/>
              <a:gd name="csY1" fmla="*/ 0 h 3781425"/>
              <a:gd name="csX2" fmla="*/ 7900481 w 8562974"/>
              <a:gd name="csY2" fmla="*/ 0 h 3781425"/>
              <a:gd name="csX3" fmla="*/ 8562974 w 8562974"/>
              <a:gd name="csY3" fmla="*/ 442616 h 3781425"/>
              <a:gd name="csX4" fmla="*/ 8562974 w 8562974"/>
              <a:gd name="csY4" fmla="*/ 3338808 h 3781425"/>
              <a:gd name="csX5" fmla="*/ 7900481 w 8562974"/>
              <a:gd name="csY5" fmla="*/ 3781425 h 3781425"/>
              <a:gd name="csX6" fmla="*/ 662492 w 8562974"/>
              <a:gd name="csY6" fmla="*/ 3781425 h 3781425"/>
              <a:gd name="csX7" fmla="*/ 0 w 8562974"/>
              <a:gd name="csY7" fmla="*/ 3338808 h 3781425"/>
              <a:gd name="csX8" fmla="*/ 0 w 8562974"/>
              <a:gd name="csY8" fmla="*/ 442616 h 37814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562974" h="3781425" fill="none" extrusionOk="0">
                <a:moveTo>
                  <a:pt x="0" y="442616"/>
                </a:moveTo>
                <a:cubicBezTo>
                  <a:pt x="4466" y="298282"/>
                  <a:pt x="365991" y="111222"/>
                  <a:pt x="662492" y="0"/>
                </a:cubicBezTo>
                <a:cubicBezTo>
                  <a:pt x="1512659" y="113992"/>
                  <a:pt x="5612499" y="913558"/>
                  <a:pt x="7900481" y="0"/>
                </a:cubicBezTo>
                <a:cubicBezTo>
                  <a:pt x="8249330" y="-93902"/>
                  <a:pt x="8494680" y="178666"/>
                  <a:pt x="8562974" y="442616"/>
                </a:cubicBezTo>
                <a:cubicBezTo>
                  <a:pt x="8907640" y="1840379"/>
                  <a:pt x="8309232" y="2364588"/>
                  <a:pt x="8562974" y="3338808"/>
                </a:cubicBezTo>
                <a:cubicBezTo>
                  <a:pt x="8587627" y="3465740"/>
                  <a:pt x="8193229" y="3708047"/>
                  <a:pt x="7900481" y="3781425"/>
                </a:cubicBezTo>
                <a:cubicBezTo>
                  <a:pt x="6388836" y="3942818"/>
                  <a:pt x="4191915" y="4269416"/>
                  <a:pt x="662492" y="3781425"/>
                </a:cubicBezTo>
                <a:cubicBezTo>
                  <a:pt x="407010" y="3769872"/>
                  <a:pt x="-129987" y="3604992"/>
                  <a:pt x="0" y="3338808"/>
                </a:cubicBezTo>
                <a:cubicBezTo>
                  <a:pt x="139903" y="2122924"/>
                  <a:pt x="-50210" y="1479031"/>
                  <a:pt x="0" y="442616"/>
                </a:cubicBezTo>
                <a:close/>
              </a:path>
              <a:path w="8562974" h="3781425" stroke="0" extrusionOk="0">
                <a:moveTo>
                  <a:pt x="0" y="442616"/>
                </a:moveTo>
                <a:cubicBezTo>
                  <a:pt x="6225" y="279929"/>
                  <a:pt x="296291" y="-76202"/>
                  <a:pt x="662492" y="0"/>
                </a:cubicBezTo>
                <a:cubicBezTo>
                  <a:pt x="2494871" y="-358619"/>
                  <a:pt x="4775601" y="397332"/>
                  <a:pt x="7900481" y="0"/>
                </a:cubicBezTo>
                <a:cubicBezTo>
                  <a:pt x="8132241" y="-16903"/>
                  <a:pt x="8638179" y="179980"/>
                  <a:pt x="8562974" y="442616"/>
                </a:cubicBezTo>
                <a:cubicBezTo>
                  <a:pt x="8738306" y="812431"/>
                  <a:pt x="8754785" y="2726524"/>
                  <a:pt x="8562974" y="3338808"/>
                </a:cubicBezTo>
                <a:cubicBezTo>
                  <a:pt x="8567771" y="3512900"/>
                  <a:pt x="8152803" y="3741083"/>
                  <a:pt x="7900481" y="3781425"/>
                </a:cubicBezTo>
                <a:cubicBezTo>
                  <a:pt x="5662635" y="3002846"/>
                  <a:pt x="2548593" y="4354567"/>
                  <a:pt x="662492" y="3781425"/>
                </a:cubicBezTo>
                <a:cubicBezTo>
                  <a:pt x="284501" y="3842986"/>
                  <a:pt x="-57689" y="3547903"/>
                  <a:pt x="0" y="3338808"/>
                </a:cubicBezTo>
                <a:cubicBezTo>
                  <a:pt x="62261" y="1738565"/>
                  <a:pt x="95162" y="1350187"/>
                  <a:pt x="0" y="442616"/>
                </a:cubicBezTo>
                <a:close/>
              </a:path>
              <a:path w="8562974" h="3781425" fill="none" stroke="0" extrusionOk="0">
                <a:moveTo>
                  <a:pt x="0" y="442616"/>
                </a:moveTo>
                <a:cubicBezTo>
                  <a:pt x="66385" y="244684"/>
                  <a:pt x="320939" y="25645"/>
                  <a:pt x="662492" y="0"/>
                </a:cubicBezTo>
                <a:cubicBezTo>
                  <a:pt x="2359934" y="269786"/>
                  <a:pt x="4764692" y="461001"/>
                  <a:pt x="7900481" y="0"/>
                </a:cubicBezTo>
                <a:cubicBezTo>
                  <a:pt x="8252735" y="-93828"/>
                  <a:pt x="8569515" y="141304"/>
                  <a:pt x="8562974" y="442616"/>
                </a:cubicBezTo>
                <a:cubicBezTo>
                  <a:pt x="8740288" y="1702493"/>
                  <a:pt x="8535574" y="2197124"/>
                  <a:pt x="8562974" y="3338808"/>
                </a:cubicBezTo>
                <a:cubicBezTo>
                  <a:pt x="8565420" y="3595376"/>
                  <a:pt x="8201435" y="3728938"/>
                  <a:pt x="7900481" y="3781425"/>
                </a:cubicBezTo>
                <a:cubicBezTo>
                  <a:pt x="5981180" y="3545917"/>
                  <a:pt x="4071767" y="3682102"/>
                  <a:pt x="662492" y="3781425"/>
                </a:cubicBezTo>
                <a:cubicBezTo>
                  <a:pt x="235501" y="3741101"/>
                  <a:pt x="-88569" y="3567160"/>
                  <a:pt x="0" y="3338808"/>
                </a:cubicBezTo>
                <a:cubicBezTo>
                  <a:pt x="-49964" y="2348955"/>
                  <a:pt x="-72151" y="1525125"/>
                  <a:pt x="0" y="442616"/>
                </a:cubicBezTo>
                <a:close/>
              </a:path>
              <a:path w="8562974" h="3781425" fill="none" stroke="0" extrusionOk="0">
                <a:moveTo>
                  <a:pt x="0" y="442616"/>
                </a:moveTo>
                <a:cubicBezTo>
                  <a:pt x="25293" y="295496"/>
                  <a:pt x="363144" y="115432"/>
                  <a:pt x="662492" y="0"/>
                </a:cubicBezTo>
                <a:cubicBezTo>
                  <a:pt x="1919451" y="197611"/>
                  <a:pt x="5335241" y="607072"/>
                  <a:pt x="7900481" y="0"/>
                </a:cubicBezTo>
                <a:cubicBezTo>
                  <a:pt x="8242093" y="-90331"/>
                  <a:pt x="8544303" y="152553"/>
                  <a:pt x="8562974" y="442616"/>
                </a:cubicBezTo>
                <a:cubicBezTo>
                  <a:pt x="8816699" y="1752424"/>
                  <a:pt x="8403637" y="2252201"/>
                  <a:pt x="8562974" y="3338808"/>
                </a:cubicBezTo>
                <a:cubicBezTo>
                  <a:pt x="8520201" y="3540169"/>
                  <a:pt x="8200635" y="3747997"/>
                  <a:pt x="7900481" y="3781425"/>
                </a:cubicBezTo>
                <a:cubicBezTo>
                  <a:pt x="6045099" y="3606627"/>
                  <a:pt x="4115819" y="4072522"/>
                  <a:pt x="662492" y="3781425"/>
                </a:cubicBezTo>
                <a:cubicBezTo>
                  <a:pt x="317133" y="3766584"/>
                  <a:pt x="-90569" y="3591713"/>
                  <a:pt x="0" y="3338808"/>
                </a:cubicBezTo>
                <a:cubicBezTo>
                  <a:pt x="97648" y="2209658"/>
                  <a:pt x="-116493" y="1583507"/>
                  <a:pt x="0" y="442616"/>
                </a:cubicBezTo>
                <a:close/>
              </a:path>
            </a:pathLst>
          </a:custGeom>
          <a:solidFill>
            <a:srgbClr val="FFFFFF">
              <a:alpha val="83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562974"/>
                      <a:gd name="connsiteY0" fmla="*/ 442616 h 3781425"/>
                      <a:gd name="connsiteX1" fmla="*/ 662492 w 8562974"/>
                      <a:gd name="connsiteY1" fmla="*/ 0 h 3781425"/>
                      <a:gd name="connsiteX2" fmla="*/ 7900481 w 8562974"/>
                      <a:gd name="connsiteY2" fmla="*/ 0 h 3781425"/>
                      <a:gd name="connsiteX3" fmla="*/ 8562974 w 8562974"/>
                      <a:gd name="connsiteY3" fmla="*/ 442616 h 3781425"/>
                      <a:gd name="connsiteX4" fmla="*/ 8562974 w 8562974"/>
                      <a:gd name="connsiteY4" fmla="*/ 3338808 h 3781425"/>
                      <a:gd name="connsiteX5" fmla="*/ 7900481 w 8562974"/>
                      <a:gd name="connsiteY5" fmla="*/ 3781425 h 3781425"/>
                      <a:gd name="connsiteX6" fmla="*/ 662492 w 8562974"/>
                      <a:gd name="connsiteY6" fmla="*/ 3781425 h 3781425"/>
                      <a:gd name="connsiteX7" fmla="*/ 0 w 8562974"/>
                      <a:gd name="connsiteY7" fmla="*/ 3338808 h 3781425"/>
                      <a:gd name="connsiteX8" fmla="*/ 0 w 8562974"/>
                      <a:gd name="connsiteY8" fmla="*/ 442616 h 3781425"/>
                      <a:gd name="connsiteX0" fmla="*/ 0 w 8562974"/>
                      <a:gd name="connsiteY0" fmla="*/ 442616 h 3781425"/>
                      <a:gd name="connsiteX1" fmla="*/ 662492 w 8562974"/>
                      <a:gd name="connsiteY1" fmla="*/ 0 h 3781425"/>
                      <a:gd name="connsiteX2" fmla="*/ 7900481 w 8562974"/>
                      <a:gd name="connsiteY2" fmla="*/ 0 h 3781425"/>
                      <a:gd name="connsiteX3" fmla="*/ 8562974 w 8562974"/>
                      <a:gd name="connsiteY3" fmla="*/ 442616 h 3781425"/>
                      <a:gd name="connsiteX4" fmla="*/ 8562974 w 8562974"/>
                      <a:gd name="connsiteY4" fmla="*/ 3338808 h 3781425"/>
                      <a:gd name="connsiteX5" fmla="*/ 7900481 w 8562974"/>
                      <a:gd name="connsiteY5" fmla="*/ 3781425 h 3781425"/>
                      <a:gd name="connsiteX6" fmla="*/ 662492 w 8562974"/>
                      <a:gd name="connsiteY6" fmla="*/ 3781425 h 3781425"/>
                      <a:gd name="connsiteX7" fmla="*/ 0 w 8562974"/>
                      <a:gd name="connsiteY7" fmla="*/ 3338808 h 3781425"/>
                      <a:gd name="connsiteX8" fmla="*/ 0 w 8562974"/>
                      <a:gd name="connsiteY8" fmla="*/ 442616 h 378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62974" h="3781425" fill="none" extrusionOk="0">
                        <a:moveTo>
                          <a:pt x="0" y="442616"/>
                        </a:moveTo>
                        <a:cubicBezTo>
                          <a:pt x="4150" y="289733"/>
                          <a:pt x="340956" y="69205"/>
                          <a:pt x="662492" y="0"/>
                        </a:cubicBezTo>
                        <a:cubicBezTo>
                          <a:pt x="1772045" y="98597"/>
                          <a:pt x="5426693" y="499501"/>
                          <a:pt x="7900481" y="0"/>
                        </a:cubicBezTo>
                        <a:cubicBezTo>
                          <a:pt x="8250814" y="-83684"/>
                          <a:pt x="8526566" y="188311"/>
                          <a:pt x="8562974" y="442616"/>
                        </a:cubicBezTo>
                        <a:cubicBezTo>
                          <a:pt x="8798856" y="1767594"/>
                          <a:pt x="8344661" y="2294688"/>
                          <a:pt x="8562974" y="3338808"/>
                        </a:cubicBezTo>
                        <a:cubicBezTo>
                          <a:pt x="8577018" y="3519585"/>
                          <a:pt x="8233692" y="3753407"/>
                          <a:pt x="7900481" y="3781425"/>
                        </a:cubicBezTo>
                        <a:cubicBezTo>
                          <a:pt x="6102751" y="3840734"/>
                          <a:pt x="4173898" y="4042403"/>
                          <a:pt x="662492" y="3781425"/>
                        </a:cubicBezTo>
                        <a:cubicBezTo>
                          <a:pt x="359822" y="3775206"/>
                          <a:pt x="-82142" y="3595531"/>
                          <a:pt x="0" y="3338808"/>
                        </a:cubicBezTo>
                        <a:cubicBezTo>
                          <a:pt x="102258" y="2193008"/>
                          <a:pt x="-23134" y="1548875"/>
                          <a:pt x="0" y="442616"/>
                        </a:cubicBezTo>
                        <a:close/>
                      </a:path>
                      <a:path w="8562974" h="3781425" stroke="0" extrusionOk="0">
                        <a:moveTo>
                          <a:pt x="0" y="442616"/>
                        </a:moveTo>
                        <a:cubicBezTo>
                          <a:pt x="21606" y="243091"/>
                          <a:pt x="300270" y="-36044"/>
                          <a:pt x="662492" y="0"/>
                        </a:cubicBezTo>
                        <a:cubicBezTo>
                          <a:pt x="2475840" y="-146803"/>
                          <a:pt x="4636513" y="207729"/>
                          <a:pt x="7900481" y="0"/>
                        </a:cubicBezTo>
                        <a:cubicBezTo>
                          <a:pt x="8182452" y="-21968"/>
                          <a:pt x="8601361" y="172032"/>
                          <a:pt x="8562974" y="442616"/>
                        </a:cubicBezTo>
                        <a:cubicBezTo>
                          <a:pt x="8617350" y="826994"/>
                          <a:pt x="8722571" y="2719699"/>
                          <a:pt x="8562974" y="3338808"/>
                        </a:cubicBezTo>
                        <a:cubicBezTo>
                          <a:pt x="8560456" y="3538862"/>
                          <a:pt x="8166347" y="3748584"/>
                          <a:pt x="7900481" y="3781425"/>
                        </a:cubicBezTo>
                        <a:cubicBezTo>
                          <a:pt x="5628846" y="3352795"/>
                          <a:pt x="2570433" y="4204352"/>
                          <a:pt x="662492" y="3781425"/>
                        </a:cubicBezTo>
                        <a:cubicBezTo>
                          <a:pt x="276633" y="3820325"/>
                          <a:pt x="-56106" y="3555543"/>
                          <a:pt x="0" y="3338808"/>
                        </a:cubicBezTo>
                        <a:cubicBezTo>
                          <a:pt x="56947" y="1812607"/>
                          <a:pt x="93725" y="1372916"/>
                          <a:pt x="0" y="442616"/>
                        </a:cubicBezTo>
                        <a:close/>
                      </a:path>
                      <a:path w="8562974" h="3781425" fill="none" stroke="0" extrusionOk="0">
                        <a:moveTo>
                          <a:pt x="0" y="442616"/>
                        </a:moveTo>
                        <a:cubicBezTo>
                          <a:pt x="50430" y="253072"/>
                          <a:pt x="315487" y="30306"/>
                          <a:pt x="662492" y="0"/>
                        </a:cubicBezTo>
                        <a:cubicBezTo>
                          <a:pt x="2259262" y="146735"/>
                          <a:pt x="5076876" y="246204"/>
                          <a:pt x="7900481" y="0"/>
                        </a:cubicBezTo>
                        <a:cubicBezTo>
                          <a:pt x="8242889" y="-57144"/>
                          <a:pt x="8563249" y="172004"/>
                          <a:pt x="8562974" y="442616"/>
                        </a:cubicBezTo>
                        <a:cubicBezTo>
                          <a:pt x="8747733" y="1693194"/>
                          <a:pt x="8462396" y="2147361"/>
                          <a:pt x="8562974" y="3338808"/>
                        </a:cubicBezTo>
                        <a:cubicBezTo>
                          <a:pt x="8514687" y="3587081"/>
                          <a:pt x="8226307" y="3761321"/>
                          <a:pt x="7900481" y="3781425"/>
                        </a:cubicBezTo>
                        <a:cubicBezTo>
                          <a:pt x="5962366" y="3561698"/>
                          <a:pt x="4124381" y="3709791"/>
                          <a:pt x="662492" y="3781425"/>
                        </a:cubicBezTo>
                        <a:cubicBezTo>
                          <a:pt x="272690" y="3769732"/>
                          <a:pt x="-85710" y="3579838"/>
                          <a:pt x="0" y="3338808"/>
                        </a:cubicBezTo>
                        <a:cubicBezTo>
                          <a:pt x="59114" y="2307286"/>
                          <a:pt x="-40661" y="1627198"/>
                          <a:pt x="0" y="4426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AE1D0-AE75-4B31-42E5-36F20B47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825" y="2128862"/>
            <a:ext cx="3548180" cy="902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254CF-BEC1-A7FE-EB49-80206B10A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963" y="2698054"/>
            <a:ext cx="3372002" cy="1348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DF697-F29A-4FD8-93BE-47AAF9D74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205" y="3788853"/>
            <a:ext cx="8132769" cy="1487553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F9ACB55F-C863-097F-5A3F-DD7922000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714601"/>
            <a:ext cx="2996588" cy="31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BDDD03-79AD-1873-C231-154300301833}"/>
              </a:ext>
            </a:extLst>
          </p:cNvPr>
          <p:cNvSpPr txBox="1"/>
          <p:nvPr/>
        </p:nvSpPr>
        <p:spPr>
          <a:xfrm>
            <a:off x="457200" y="1257911"/>
            <a:ext cx="7038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ảnh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so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tả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hoặc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dòng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sông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68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ánh đồng lúa chín ở huyện Phù Mỹ - Báo điện tử Bình Định">
            <a:extLst>
              <a:ext uri="{FF2B5EF4-FFF2-40B4-BE49-F238E27FC236}">
                <a16:creationId xmlns:a16="http://schemas.microsoft.com/office/drawing/2014/main" id="{CF015579-B464-4682-9745-B38D57739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7AEA3A-3A8F-4987-B99F-006B15CB3C42}"/>
              </a:ext>
            </a:extLst>
          </p:cNvPr>
          <p:cNvSpPr/>
          <p:nvPr/>
        </p:nvSpPr>
        <p:spPr>
          <a:xfrm>
            <a:off x="342900" y="5505449"/>
            <a:ext cx="10991850" cy="1190625"/>
          </a:xfrm>
          <a:custGeom>
            <a:avLst/>
            <a:gdLst>
              <a:gd name="csX0" fmla="*/ 0 w 10991850"/>
              <a:gd name="csY0" fmla="*/ 595313 h 1190625"/>
              <a:gd name="csX1" fmla="*/ 595313 w 10991850"/>
              <a:gd name="csY1" fmla="*/ 0 h 1190625"/>
              <a:gd name="csX2" fmla="*/ 1444753 w 10991850"/>
              <a:gd name="csY2" fmla="*/ 0 h 1190625"/>
              <a:gd name="csX3" fmla="*/ 2000155 w 10991850"/>
              <a:gd name="csY3" fmla="*/ 0 h 1190625"/>
              <a:gd name="csX4" fmla="*/ 2751583 w 10991850"/>
              <a:gd name="csY4" fmla="*/ 0 h 1190625"/>
              <a:gd name="csX5" fmla="*/ 3208973 w 10991850"/>
              <a:gd name="csY5" fmla="*/ 0 h 1190625"/>
              <a:gd name="csX6" fmla="*/ 3862388 w 10991850"/>
              <a:gd name="csY6" fmla="*/ 0 h 1190625"/>
              <a:gd name="csX7" fmla="*/ 4613815 w 10991850"/>
              <a:gd name="csY7" fmla="*/ 0 h 1190625"/>
              <a:gd name="csX8" fmla="*/ 5169218 w 10991850"/>
              <a:gd name="csY8" fmla="*/ 0 h 1190625"/>
              <a:gd name="csX9" fmla="*/ 5724621 w 10991850"/>
              <a:gd name="csY9" fmla="*/ 0 h 1190625"/>
              <a:gd name="csX10" fmla="*/ 6280024 w 10991850"/>
              <a:gd name="csY10" fmla="*/ 0 h 1190625"/>
              <a:gd name="csX11" fmla="*/ 6933438 w 10991850"/>
              <a:gd name="csY11" fmla="*/ 0 h 1190625"/>
              <a:gd name="csX12" fmla="*/ 7390829 w 10991850"/>
              <a:gd name="csY12" fmla="*/ 0 h 1190625"/>
              <a:gd name="csX13" fmla="*/ 8142256 w 10991850"/>
              <a:gd name="csY13" fmla="*/ 0 h 1190625"/>
              <a:gd name="csX14" fmla="*/ 8795671 w 10991850"/>
              <a:gd name="csY14" fmla="*/ 0 h 1190625"/>
              <a:gd name="csX15" fmla="*/ 9645111 w 10991850"/>
              <a:gd name="csY15" fmla="*/ 0 h 1190625"/>
              <a:gd name="csX16" fmla="*/ 10396538 w 10991850"/>
              <a:gd name="csY16" fmla="*/ 0 h 1190625"/>
              <a:gd name="csX17" fmla="*/ 10991851 w 10991850"/>
              <a:gd name="csY17" fmla="*/ 595313 h 1190625"/>
              <a:gd name="csX18" fmla="*/ 10991850 w 10991850"/>
              <a:gd name="csY18" fmla="*/ 595313 h 1190625"/>
              <a:gd name="csX19" fmla="*/ 10396537 w 10991850"/>
              <a:gd name="csY19" fmla="*/ 1190626 h 1190625"/>
              <a:gd name="csX20" fmla="*/ 9743122 w 10991850"/>
              <a:gd name="csY20" fmla="*/ 1190626 h 1190625"/>
              <a:gd name="csX21" fmla="*/ 9285732 w 10991850"/>
              <a:gd name="csY21" fmla="*/ 1190626 h 1190625"/>
              <a:gd name="csX22" fmla="*/ 8730329 w 10991850"/>
              <a:gd name="csY22" fmla="*/ 1190626 h 1190625"/>
              <a:gd name="csX23" fmla="*/ 8272938 w 10991850"/>
              <a:gd name="csY23" fmla="*/ 1190626 h 1190625"/>
              <a:gd name="csX24" fmla="*/ 7815548 w 10991850"/>
              <a:gd name="csY24" fmla="*/ 1190626 h 1190625"/>
              <a:gd name="csX25" fmla="*/ 7064121 w 10991850"/>
              <a:gd name="csY25" fmla="*/ 1190626 h 1190625"/>
              <a:gd name="csX26" fmla="*/ 6214681 w 10991850"/>
              <a:gd name="csY26" fmla="*/ 1190626 h 1190625"/>
              <a:gd name="csX27" fmla="*/ 5463254 w 10991850"/>
              <a:gd name="csY27" fmla="*/ 1190625 h 1190625"/>
              <a:gd name="csX28" fmla="*/ 4613815 w 10991850"/>
              <a:gd name="csY28" fmla="*/ 1190625 h 1190625"/>
              <a:gd name="csX29" fmla="*/ 3960400 w 10991850"/>
              <a:gd name="csY29" fmla="*/ 1190625 h 1190625"/>
              <a:gd name="csX30" fmla="*/ 3404997 w 10991850"/>
              <a:gd name="csY30" fmla="*/ 1190625 h 1190625"/>
              <a:gd name="csX31" fmla="*/ 2653570 w 10991850"/>
              <a:gd name="csY31" fmla="*/ 1190625 h 1190625"/>
              <a:gd name="csX32" fmla="*/ 1804131 w 10991850"/>
              <a:gd name="csY32" fmla="*/ 1190625 h 1190625"/>
              <a:gd name="csX33" fmla="*/ 595313 w 10991850"/>
              <a:gd name="csY33" fmla="*/ 1190625 h 1190625"/>
              <a:gd name="csX34" fmla="*/ 0 w 10991850"/>
              <a:gd name="csY34" fmla="*/ 595312 h 1190625"/>
              <a:gd name="csX35" fmla="*/ 0 w 10991850"/>
              <a:gd name="csY35" fmla="*/ 595313 h 1190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91850" h="1190625" fill="none" extrusionOk="0">
                <a:moveTo>
                  <a:pt x="0" y="595313"/>
                </a:moveTo>
                <a:cubicBezTo>
                  <a:pt x="73707" y="245590"/>
                  <a:pt x="268318" y="20710"/>
                  <a:pt x="595313" y="0"/>
                </a:cubicBezTo>
                <a:cubicBezTo>
                  <a:pt x="809420" y="5532"/>
                  <a:pt x="1057538" y="-10297"/>
                  <a:pt x="1444753" y="0"/>
                </a:cubicBezTo>
                <a:cubicBezTo>
                  <a:pt x="1831968" y="10297"/>
                  <a:pt x="1863617" y="20098"/>
                  <a:pt x="2000155" y="0"/>
                </a:cubicBezTo>
                <a:cubicBezTo>
                  <a:pt x="2136693" y="-20098"/>
                  <a:pt x="2403315" y="-21566"/>
                  <a:pt x="2751583" y="0"/>
                </a:cubicBezTo>
                <a:cubicBezTo>
                  <a:pt x="3099851" y="21566"/>
                  <a:pt x="3111315" y="4190"/>
                  <a:pt x="3208973" y="0"/>
                </a:cubicBezTo>
                <a:cubicBezTo>
                  <a:pt x="3306631" y="-4190"/>
                  <a:pt x="3723632" y="-32091"/>
                  <a:pt x="3862388" y="0"/>
                </a:cubicBezTo>
                <a:cubicBezTo>
                  <a:pt x="4001144" y="32091"/>
                  <a:pt x="4262138" y="24587"/>
                  <a:pt x="4613815" y="0"/>
                </a:cubicBezTo>
                <a:cubicBezTo>
                  <a:pt x="4965492" y="-24587"/>
                  <a:pt x="5002270" y="-5939"/>
                  <a:pt x="5169218" y="0"/>
                </a:cubicBezTo>
                <a:cubicBezTo>
                  <a:pt x="5336166" y="5939"/>
                  <a:pt x="5539957" y="-17121"/>
                  <a:pt x="5724621" y="0"/>
                </a:cubicBezTo>
                <a:cubicBezTo>
                  <a:pt x="5909285" y="17121"/>
                  <a:pt x="6059385" y="10326"/>
                  <a:pt x="6280024" y="0"/>
                </a:cubicBezTo>
                <a:cubicBezTo>
                  <a:pt x="6500663" y="-10326"/>
                  <a:pt x="6693177" y="6005"/>
                  <a:pt x="6933438" y="0"/>
                </a:cubicBezTo>
                <a:cubicBezTo>
                  <a:pt x="7173699" y="-6005"/>
                  <a:pt x="7276670" y="19570"/>
                  <a:pt x="7390829" y="0"/>
                </a:cubicBezTo>
                <a:cubicBezTo>
                  <a:pt x="7504988" y="-19570"/>
                  <a:pt x="7852110" y="2451"/>
                  <a:pt x="8142256" y="0"/>
                </a:cubicBezTo>
                <a:cubicBezTo>
                  <a:pt x="8432402" y="-2451"/>
                  <a:pt x="8631878" y="7386"/>
                  <a:pt x="8795671" y="0"/>
                </a:cubicBezTo>
                <a:cubicBezTo>
                  <a:pt x="8959464" y="-7386"/>
                  <a:pt x="9387358" y="8423"/>
                  <a:pt x="9645111" y="0"/>
                </a:cubicBezTo>
                <a:cubicBezTo>
                  <a:pt x="9902864" y="-8423"/>
                  <a:pt x="10243344" y="-36327"/>
                  <a:pt x="10396538" y="0"/>
                </a:cubicBezTo>
                <a:cubicBezTo>
                  <a:pt x="10648689" y="11991"/>
                  <a:pt x="10969696" y="239118"/>
                  <a:pt x="10991851" y="595313"/>
                </a:cubicBezTo>
                <a:lnTo>
                  <a:pt x="10991850" y="595313"/>
                </a:lnTo>
                <a:cubicBezTo>
                  <a:pt x="10972166" y="864895"/>
                  <a:pt x="10739770" y="1208306"/>
                  <a:pt x="10396537" y="1190626"/>
                </a:cubicBezTo>
                <a:cubicBezTo>
                  <a:pt x="10258374" y="1192461"/>
                  <a:pt x="9896072" y="1203220"/>
                  <a:pt x="9743122" y="1190626"/>
                </a:cubicBezTo>
                <a:cubicBezTo>
                  <a:pt x="9590172" y="1178032"/>
                  <a:pt x="9378696" y="1170244"/>
                  <a:pt x="9285732" y="1190626"/>
                </a:cubicBezTo>
                <a:cubicBezTo>
                  <a:pt x="9192768" y="1211009"/>
                  <a:pt x="8852800" y="1180930"/>
                  <a:pt x="8730329" y="1190626"/>
                </a:cubicBezTo>
                <a:cubicBezTo>
                  <a:pt x="8607858" y="1200322"/>
                  <a:pt x="8428159" y="1203532"/>
                  <a:pt x="8272938" y="1190626"/>
                </a:cubicBezTo>
                <a:cubicBezTo>
                  <a:pt x="8117717" y="1177720"/>
                  <a:pt x="7981085" y="1198454"/>
                  <a:pt x="7815548" y="1190626"/>
                </a:cubicBezTo>
                <a:cubicBezTo>
                  <a:pt x="7650011" y="1182799"/>
                  <a:pt x="7283987" y="1211225"/>
                  <a:pt x="7064121" y="1190626"/>
                </a:cubicBezTo>
                <a:cubicBezTo>
                  <a:pt x="6844255" y="1170027"/>
                  <a:pt x="6428218" y="1162969"/>
                  <a:pt x="6214681" y="1190626"/>
                </a:cubicBezTo>
                <a:cubicBezTo>
                  <a:pt x="6001144" y="1218283"/>
                  <a:pt x="5778813" y="1218766"/>
                  <a:pt x="5463254" y="1190625"/>
                </a:cubicBezTo>
                <a:cubicBezTo>
                  <a:pt x="5147695" y="1162484"/>
                  <a:pt x="4834792" y="1176352"/>
                  <a:pt x="4613815" y="1190625"/>
                </a:cubicBezTo>
                <a:cubicBezTo>
                  <a:pt x="4392838" y="1204898"/>
                  <a:pt x="4281834" y="1162811"/>
                  <a:pt x="3960400" y="1190625"/>
                </a:cubicBezTo>
                <a:cubicBezTo>
                  <a:pt x="3638967" y="1218439"/>
                  <a:pt x="3559232" y="1171184"/>
                  <a:pt x="3404997" y="1190625"/>
                </a:cubicBezTo>
                <a:cubicBezTo>
                  <a:pt x="3250762" y="1210066"/>
                  <a:pt x="2842573" y="1213757"/>
                  <a:pt x="2653570" y="1190625"/>
                </a:cubicBezTo>
                <a:cubicBezTo>
                  <a:pt x="2464567" y="1167493"/>
                  <a:pt x="1996744" y="1230051"/>
                  <a:pt x="1804131" y="1190625"/>
                </a:cubicBezTo>
                <a:cubicBezTo>
                  <a:pt x="1611518" y="1151199"/>
                  <a:pt x="975478" y="1131641"/>
                  <a:pt x="595313" y="1190625"/>
                </a:cubicBezTo>
                <a:cubicBezTo>
                  <a:pt x="316435" y="1241114"/>
                  <a:pt x="13350" y="869753"/>
                  <a:pt x="0" y="595312"/>
                </a:cubicBezTo>
                <a:lnTo>
                  <a:pt x="0" y="595313"/>
                </a:lnTo>
                <a:close/>
              </a:path>
              <a:path w="10991850" h="1190625" stroke="0" extrusionOk="0">
                <a:moveTo>
                  <a:pt x="0" y="595313"/>
                </a:moveTo>
                <a:cubicBezTo>
                  <a:pt x="-10030" y="277058"/>
                  <a:pt x="283076" y="69987"/>
                  <a:pt x="595313" y="0"/>
                </a:cubicBezTo>
                <a:cubicBezTo>
                  <a:pt x="708794" y="241"/>
                  <a:pt x="854409" y="3604"/>
                  <a:pt x="1052704" y="0"/>
                </a:cubicBezTo>
                <a:cubicBezTo>
                  <a:pt x="1250999" y="-3604"/>
                  <a:pt x="1348037" y="-24318"/>
                  <a:pt x="1608106" y="0"/>
                </a:cubicBezTo>
                <a:cubicBezTo>
                  <a:pt x="1868175" y="24318"/>
                  <a:pt x="1858024" y="14280"/>
                  <a:pt x="1967485" y="0"/>
                </a:cubicBezTo>
                <a:cubicBezTo>
                  <a:pt x="2076946" y="-14280"/>
                  <a:pt x="2473699" y="-37204"/>
                  <a:pt x="2718912" y="0"/>
                </a:cubicBezTo>
                <a:cubicBezTo>
                  <a:pt x="2964125" y="37204"/>
                  <a:pt x="2963876" y="17248"/>
                  <a:pt x="3078290" y="0"/>
                </a:cubicBezTo>
                <a:cubicBezTo>
                  <a:pt x="3192704" y="-17248"/>
                  <a:pt x="3422254" y="10021"/>
                  <a:pt x="3731705" y="0"/>
                </a:cubicBezTo>
                <a:cubicBezTo>
                  <a:pt x="4041157" y="-10021"/>
                  <a:pt x="4054687" y="12253"/>
                  <a:pt x="4189096" y="0"/>
                </a:cubicBezTo>
                <a:cubicBezTo>
                  <a:pt x="4323505" y="-12253"/>
                  <a:pt x="4548593" y="66"/>
                  <a:pt x="4646486" y="0"/>
                </a:cubicBezTo>
                <a:cubicBezTo>
                  <a:pt x="4744379" y="-66"/>
                  <a:pt x="4919584" y="-9226"/>
                  <a:pt x="5005864" y="0"/>
                </a:cubicBezTo>
                <a:cubicBezTo>
                  <a:pt x="5092144" y="9226"/>
                  <a:pt x="5263049" y="-3460"/>
                  <a:pt x="5365243" y="0"/>
                </a:cubicBezTo>
                <a:cubicBezTo>
                  <a:pt x="5467437" y="3460"/>
                  <a:pt x="5595614" y="-5100"/>
                  <a:pt x="5822633" y="0"/>
                </a:cubicBezTo>
                <a:cubicBezTo>
                  <a:pt x="6049652" y="5100"/>
                  <a:pt x="6237452" y="4389"/>
                  <a:pt x="6378036" y="0"/>
                </a:cubicBezTo>
                <a:cubicBezTo>
                  <a:pt x="6518620" y="-4389"/>
                  <a:pt x="6946854" y="-31814"/>
                  <a:pt x="7129463" y="0"/>
                </a:cubicBezTo>
                <a:cubicBezTo>
                  <a:pt x="7312072" y="31814"/>
                  <a:pt x="7599327" y="-17317"/>
                  <a:pt x="7782878" y="0"/>
                </a:cubicBezTo>
                <a:cubicBezTo>
                  <a:pt x="7966429" y="17317"/>
                  <a:pt x="8144358" y="-17743"/>
                  <a:pt x="8338281" y="0"/>
                </a:cubicBezTo>
                <a:cubicBezTo>
                  <a:pt x="8532204" y="17743"/>
                  <a:pt x="8775546" y="4549"/>
                  <a:pt x="8893683" y="0"/>
                </a:cubicBezTo>
                <a:cubicBezTo>
                  <a:pt x="9011820" y="-4549"/>
                  <a:pt x="9231635" y="-7132"/>
                  <a:pt x="9351074" y="0"/>
                </a:cubicBezTo>
                <a:cubicBezTo>
                  <a:pt x="9470513" y="7132"/>
                  <a:pt x="9956396" y="-38292"/>
                  <a:pt x="10396538" y="0"/>
                </a:cubicBezTo>
                <a:cubicBezTo>
                  <a:pt x="10717330" y="4332"/>
                  <a:pt x="11046305" y="263059"/>
                  <a:pt x="10991851" y="595313"/>
                </a:cubicBezTo>
                <a:lnTo>
                  <a:pt x="10991850" y="595313"/>
                </a:lnTo>
                <a:cubicBezTo>
                  <a:pt x="10957871" y="913163"/>
                  <a:pt x="10742646" y="1220705"/>
                  <a:pt x="10396537" y="1190626"/>
                </a:cubicBezTo>
                <a:cubicBezTo>
                  <a:pt x="10220370" y="1159465"/>
                  <a:pt x="9950420" y="1165894"/>
                  <a:pt x="9645110" y="1190626"/>
                </a:cubicBezTo>
                <a:cubicBezTo>
                  <a:pt x="9339800" y="1215358"/>
                  <a:pt x="9294889" y="1189669"/>
                  <a:pt x="8991695" y="1190626"/>
                </a:cubicBezTo>
                <a:cubicBezTo>
                  <a:pt x="8688501" y="1191583"/>
                  <a:pt x="8430082" y="1207094"/>
                  <a:pt x="8142255" y="1190626"/>
                </a:cubicBezTo>
                <a:cubicBezTo>
                  <a:pt x="7854428" y="1174158"/>
                  <a:pt x="7865959" y="1205255"/>
                  <a:pt x="7684865" y="1190626"/>
                </a:cubicBezTo>
                <a:cubicBezTo>
                  <a:pt x="7503771" y="1175998"/>
                  <a:pt x="7338699" y="1208414"/>
                  <a:pt x="7129462" y="1190626"/>
                </a:cubicBezTo>
                <a:cubicBezTo>
                  <a:pt x="6920225" y="1172838"/>
                  <a:pt x="6700798" y="1219565"/>
                  <a:pt x="6378035" y="1190626"/>
                </a:cubicBezTo>
                <a:cubicBezTo>
                  <a:pt x="6055272" y="1161687"/>
                  <a:pt x="5937307" y="1194882"/>
                  <a:pt x="5626608" y="1190626"/>
                </a:cubicBezTo>
                <a:cubicBezTo>
                  <a:pt x="5315909" y="1186370"/>
                  <a:pt x="5299205" y="1175069"/>
                  <a:pt x="4973193" y="1190625"/>
                </a:cubicBezTo>
                <a:cubicBezTo>
                  <a:pt x="4647181" y="1206182"/>
                  <a:pt x="4700936" y="1202835"/>
                  <a:pt x="4613815" y="1190625"/>
                </a:cubicBezTo>
                <a:cubicBezTo>
                  <a:pt x="4526694" y="1178415"/>
                  <a:pt x="4318426" y="1212498"/>
                  <a:pt x="4058412" y="1190625"/>
                </a:cubicBezTo>
                <a:cubicBezTo>
                  <a:pt x="3798398" y="1168752"/>
                  <a:pt x="3510540" y="1202206"/>
                  <a:pt x="3306985" y="1190625"/>
                </a:cubicBezTo>
                <a:cubicBezTo>
                  <a:pt x="3103430" y="1179044"/>
                  <a:pt x="2959543" y="1191120"/>
                  <a:pt x="2751582" y="1190625"/>
                </a:cubicBezTo>
                <a:cubicBezTo>
                  <a:pt x="2543621" y="1190130"/>
                  <a:pt x="2260365" y="1205927"/>
                  <a:pt x="1902143" y="1190625"/>
                </a:cubicBezTo>
                <a:cubicBezTo>
                  <a:pt x="1543921" y="1175323"/>
                  <a:pt x="1542659" y="1204668"/>
                  <a:pt x="1248728" y="1190625"/>
                </a:cubicBezTo>
                <a:cubicBezTo>
                  <a:pt x="954798" y="1176582"/>
                  <a:pt x="728263" y="1166945"/>
                  <a:pt x="595313" y="1190625"/>
                </a:cubicBezTo>
                <a:cubicBezTo>
                  <a:pt x="223791" y="1136909"/>
                  <a:pt x="53034" y="934135"/>
                  <a:pt x="0" y="595312"/>
                </a:cubicBezTo>
                <a:lnTo>
                  <a:pt x="0" y="595313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Mẫu: Vào mùa lúa chín, cánh đồng quê tôi như một tấm thảm vàng rực. </a:t>
            </a:r>
          </a:p>
        </p:txBody>
      </p:sp>
    </p:spTree>
    <p:extLst>
      <p:ext uri="{BB962C8B-B14F-4D97-AF65-F5344CB8AC3E}">
        <p14:creationId xmlns:p14="http://schemas.microsoft.com/office/powerpoint/2010/main" val="71811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Chiêm ngưỡng những dòng sông đẹp nhất thế giới">
            <a:extLst>
              <a:ext uri="{FF2B5EF4-FFF2-40B4-BE49-F238E27FC236}">
                <a16:creationId xmlns:a16="http://schemas.microsoft.com/office/drawing/2014/main" id="{99144A4C-FFA9-4CE1-8E49-E710B10DE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7" b="20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B637D-BA28-46EB-8B5E-01FEBB2BF230}"/>
              </a:ext>
            </a:extLst>
          </p:cNvPr>
          <p:cNvSpPr/>
          <p:nvPr/>
        </p:nvSpPr>
        <p:spPr>
          <a:xfrm>
            <a:off x="1895475" y="5534024"/>
            <a:ext cx="9315450" cy="1190625"/>
          </a:xfrm>
          <a:custGeom>
            <a:avLst/>
            <a:gdLst>
              <a:gd name="csX0" fmla="*/ 0 w 9315450"/>
              <a:gd name="csY0" fmla="*/ 595313 h 1190625"/>
              <a:gd name="csX1" fmla="*/ 595313 w 9315450"/>
              <a:gd name="csY1" fmla="*/ 0 h 1190625"/>
              <a:gd name="csX2" fmla="*/ 1028637 w 9315450"/>
              <a:gd name="csY2" fmla="*/ 0 h 1190625"/>
              <a:gd name="csX3" fmla="*/ 1705706 w 9315450"/>
              <a:gd name="csY3" fmla="*/ 0 h 1190625"/>
              <a:gd name="csX4" fmla="*/ 2301526 w 9315450"/>
              <a:gd name="csY4" fmla="*/ 0 h 1190625"/>
              <a:gd name="csX5" fmla="*/ 2978595 w 9315450"/>
              <a:gd name="csY5" fmla="*/ 0 h 1190625"/>
              <a:gd name="csX6" fmla="*/ 3493167 w 9315450"/>
              <a:gd name="csY6" fmla="*/ 0 h 1190625"/>
              <a:gd name="csX7" fmla="*/ 4007740 w 9315450"/>
              <a:gd name="csY7" fmla="*/ 0 h 1190625"/>
              <a:gd name="csX8" fmla="*/ 4441064 w 9315450"/>
              <a:gd name="csY8" fmla="*/ 0 h 1190625"/>
              <a:gd name="csX9" fmla="*/ 5199381 w 9315450"/>
              <a:gd name="csY9" fmla="*/ 0 h 1190625"/>
              <a:gd name="csX10" fmla="*/ 5795201 w 9315450"/>
              <a:gd name="csY10" fmla="*/ 0 h 1190625"/>
              <a:gd name="csX11" fmla="*/ 6553518 w 9315450"/>
              <a:gd name="csY11" fmla="*/ 0 h 1190625"/>
              <a:gd name="csX12" fmla="*/ 7068090 w 9315450"/>
              <a:gd name="csY12" fmla="*/ 0 h 1190625"/>
              <a:gd name="csX13" fmla="*/ 7745159 w 9315450"/>
              <a:gd name="csY13" fmla="*/ 0 h 1190625"/>
              <a:gd name="csX14" fmla="*/ 8720138 w 9315450"/>
              <a:gd name="csY14" fmla="*/ 0 h 1190625"/>
              <a:gd name="csX15" fmla="*/ 9315451 w 9315450"/>
              <a:gd name="csY15" fmla="*/ 595313 h 1190625"/>
              <a:gd name="csX16" fmla="*/ 9315450 w 9315450"/>
              <a:gd name="csY16" fmla="*/ 595313 h 1190625"/>
              <a:gd name="csX17" fmla="*/ 8720137 w 9315450"/>
              <a:gd name="csY17" fmla="*/ 1190626 h 1190625"/>
              <a:gd name="csX18" fmla="*/ 8124317 w 9315450"/>
              <a:gd name="csY18" fmla="*/ 1190626 h 1190625"/>
              <a:gd name="csX19" fmla="*/ 7447248 w 9315450"/>
              <a:gd name="csY19" fmla="*/ 1190626 h 1190625"/>
              <a:gd name="csX20" fmla="*/ 7013924 w 9315450"/>
              <a:gd name="csY20" fmla="*/ 1190626 h 1190625"/>
              <a:gd name="csX21" fmla="*/ 6336855 w 9315450"/>
              <a:gd name="csY21" fmla="*/ 1190626 h 1190625"/>
              <a:gd name="csX22" fmla="*/ 5659787 w 9315450"/>
              <a:gd name="csY22" fmla="*/ 1190626 h 1190625"/>
              <a:gd name="csX23" fmla="*/ 4982718 w 9315450"/>
              <a:gd name="csY23" fmla="*/ 1190626 h 1190625"/>
              <a:gd name="csX24" fmla="*/ 4305649 w 9315450"/>
              <a:gd name="csY24" fmla="*/ 1190625 h 1190625"/>
              <a:gd name="csX25" fmla="*/ 3547332 w 9315450"/>
              <a:gd name="csY25" fmla="*/ 1190625 h 1190625"/>
              <a:gd name="csX26" fmla="*/ 2951512 w 9315450"/>
              <a:gd name="csY26" fmla="*/ 1190625 h 1190625"/>
              <a:gd name="csX27" fmla="*/ 2274443 w 9315450"/>
              <a:gd name="csY27" fmla="*/ 1190625 h 1190625"/>
              <a:gd name="csX28" fmla="*/ 1759871 w 9315450"/>
              <a:gd name="csY28" fmla="*/ 1190625 h 1190625"/>
              <a:gd name="csX29" fmla="*/ 595313 w 9315450"/>
              <a:gd name="csY29" fmla="*/ 1190625 h 1190625"/>
              <a:gd name="csX30" fmla="*/ 0 w 9315450"/>
              <a:gd name="csY30" fmla="*/ 595312 h 1190625"/>
              <a:gd name="csX31" fmla="*/ 0 w 9315450"/>
              <a:gd name="csY31" fmla="*/ 595313 h 1190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315450" h="1190625" fill="none" extrusionOk="0">
                <a:moveTo>
                  <a:pt x="0" y="595313"/>
                </a:moveTo>
                <a:cubicBezTo>
                  <a:pt x="13106" y="231582"/>
                  <a:pt x="268696" y="23819"/>
                  <a:pt x="595313" y="0"/>
                </a:cubicBezTo>
                <a:cubicBezTo>
                  <a:pt x="757286" y="-4923"/>
                  <a:pt x="873747" y="-14396"/>
                  <a:pt x="1028637" y="0"/>
                </a:cubicBezTo>
                <a:cubicBezTo>
                  <a:pt x="1183527" y="14396"/>
                  <a:pt x="1457979" y="-16324"/>
                  <a:pt x="1705706" y="0"/>
                </a:cubicBezTo>
                <a:cubicBezTo>
                  <a:pt x="1953433" y="16324"/>
                  <a:pt x="2173795" y="-5933"/>
                  <a:pt x="2301526" y="0"/>
                </a:cubicBezTo>
                <a:cubicBezTo>
                  <a:pt x="2429257" y="5933"/>
                  <a:pt x="2821455" y="686"/>
                  <a:pt x="2978595" y="0"/>
                </a:cubicBezTo>
                <a:cubicBezTo>
                  <a:pt x="3135735" y="-686"/>
                  <a:pt x="3348900" y="-19620"/>
                  <a:pt x="3493167" y="0"/>
                </a:cubicBezTo>
                <a:cubicBezTo>
                  <a:pt x="3637434" y="19620"/>
                  <a:pt x="3772477" y="-24203"/>
                  <a:pt x="4007740" y="0"/>
                </a:cubicBezTo>
                <a:cubicBezTo>
                  <a:pt x="4243003" y="24203"/>
                  <a:pt x="4266797" y="-7570"/>
                  <a:pt x="4441064" y="0"/>
                </a:cubicBezTo>
                <a:cubicBezTo>
                  <a:pt x="4615331" y="7570"/>
                  <a:pt x="5009660" y="-4377"/>
                  <a:pt x="5199381" y="0"/>
                </a:cubicBezTo>
                <a:cubicBezTo>
                  <a:pt x="5389102" y="4377"/>
                  <a:pt x="5544459" y="-22629"/>
                  <a:pt x="5795201" y="0"/>
                </a:cubicBezTo>
                <a:cubicBezTo>
                  <a:pt x="6045943" y="22629"/>
                  <a:pt x="6219628" y="-4926"/>
                  <a:pt x="6553518" y="0"/>
                </a:cubicBezTo>
                <a:cubicBezTo>
                  <a:pt x="6887408" y="4926"/>
                  <a:pt x="6890649" y="-14067"/>
                  <a:pt x="7068090" y="0"/>
                </a:cubicBezTo>
                <a:cubicBezTo>
                  <a:pt x="7245531" y="14067"/>
                  <a:pt x="7533236" y="8202"/>
                  <a:pt x="7745159" y="0"/>
                </a:cubicBezTo>
                <a:cubicBezTo>
                  <a:pt x="7957082" y="-8202"/>
                  <a:pt x="8440591" y="38373"/>
                  <a:pt x="8720138" y="0"/>
                </a:cubicBezTo>
                <a:cubicBezTo>
                  <a:pt x="9096194" y="-39490"/>
                  <a:pt x="9339057" y="312373"/>
                  <a:pt x="9315451" y="595313"/>
                </a:cubicBezTo>
                <a:lnTo>
                  <a:pt x="9315450" y="595313"/>
                </a:lnTo>
                <a:cubicBezTo>
                  <a:pt x="9279958" y="895063"/>
                  <a:pt x="9109799" y="1213831"/>
                  <a:pt x="8720137" y="1190626"/>
                </a:cubicBezTo>
                <a:cubicBezTo>
                  <a:pt x="8443867" y="1181183"/>
                  <a:pt x="8345011" y="1214648"/>
                  <a:pt x="8124317" y="1190626"/>
                </a:cubicBezTo>
                <a:cubicBezTo>
                  <a:pt x="7903623" y="1166604"/>
                  <a:pt x="7604540" y="1223381"/>
                  <a:pt x="7447248" y="1190626"/>
                </a:cubicBezTo>
                <a:cubicBezTo>
                  <a:pt x="7289956" y="1157871"/>
                  <a:pt x="7104730" y="1192562"/>
                  <a:pt x="7013924" y="1190626"/>
                </a:cubicBezTo>
                <a:cubicBezTo>
                  <a:pt x="6923118" y="1188690"/>
                  <a:pt x="6625694" y="1200599"/>
                  <a:pt x="6336855" y="1190626"/>
                </a:cubicBezTo>
                <a:cubicBezTo>
                  <a:pt x="6048016" y="1180653"/>
                  <a:pt x="5826413" y="1180394"/>
                  <a:pt x="5659787" y="1190626"/>
                </a:cubicBezTo>
                <a:cubicBezTo>
                  <a:pt x="5493161" y="1200858"/>
                  <a:pt x="5134557" y="1160463"/>
                  <a:pt x="4982718" y="1190626"/>
                </a:cubicBezTo>
                <a:cubicBezTo>
                  <a:pt x="4830879" y="1220788"/>
                  <a:pt x="4634298" y="1221396"/>
                  <a:pt x="4305649" y="1190625"/>
                </a:cubicBezTo>
                <a:cubicBezTo>
                  <a:pt x="3977000" y="1159854"/>
                  <a:pt x="3816884" y="1168536"/>
                  <a:pt x="3547332" y="1190625"/>
                </a:cubicBezTo>
                <a:cubicBezTo>
                  <a:pt x="3277780" y="1212714"/>
                  <a:pt x="3199155" y="1190917"/>
                  <a:pt x="2951512" y="1190625"/>
                </a:cubicBezTo>
                <a:cubicBezTo>
                  <a:pt x="2703869" y="1190333"/>
                  <a:pt x="2476464" y="1184112"/>
                  <a:pt x="2274443" y="1190625"/>
                </a:cubicBezTo>
                <a:cubicBezTo>
                  <a:pt x="2072422" y="1197138"/>
                  <a:pt x="1871454" y="1214595"/>
                  <a:pt x="1759871" y="1190625"/>
                </a:cubicBezTo>
                <a:cubicBezTo>
                  <a:pt x="1648288" y="1166655"/>
                  <a:pt x="936062" y="1214884"/>
                  <a:pt x="595313" y="1190625"/>
                </a:cubicBezTo>
                <a:cubicBezTo>
                  <a:pt x="225640" y="1238260"/>
                  <a:pt x="43753" y="892536"/>
                  <a:pt x="0" y="595312"/>
                </a:cubicBezTo>
                <a:lnTo>
                  <a:pt x="0" y="595313"/>
                </a:lnTo>
                <a:close/>
              </a:path>
              <a:path w="9315450" h="1190625" stroke="0" extrusionOk="0">
                <a:moveTo>
                  <a:pt x="0" y="595313"/>
                </a:moveTo>
                <a:cubicBezTo>
                  <a:pt x="-10030" y="277058"/>
                  <a:pt x="283076" y="69987"/>
                  <a:pt x="595313" y="0"/>
                </a:cubicBezTo>
                <a:cubicBezTo>
                  <a:pt x="834297" y="-10828"/>
                  <a:pt x="935179" y="13863"/>
                  <a:pt x="1109885" y="0"/>
                </a:cubicBezTo>
                <a:cubicBezTo>
                  <a:pt x="1284591" y="-13863"/>
                  <a:pt x="1498549" y="-2577"/>
                  <a:pt x="1705706" y="0"/>
                </a:cubicBezTo>
                <a:cubicBezTo>
                  <a:pt x="1912863" y="2577"/>
                  <a:pt x="2038499" y="19688"/>
                  <a:pt x="2139030" y="0"/>
                </a:cubicBezTo>
                <a:cubicBezTo>
                  <a:pt x="2239561" y="-19688"/>
                  <a:pt x="2688823" y="17562"/>
                  <a:pt x="2897347" y="0"/>
                </a:cubicBezTo>
                <a:cubicBezTo>
                  <a:pt x="3105871" y="-17562"/>
                  <a:pt x="3241326" y="-2580"/>
                  <a:pt x="3330671" y="0"/>
                </a:cubicBezTo>
                <a:cubicBezTo>
                  <a:pt x="3420016" y="2580"/>
                  <a:pt x="3751534" y="-18266"/>
                  <a:pt x="4007740" y="0"/>
                </a:cubicBezTo>
                <a:cubicBezTo>
                  <a:pt x="4263946" y="18266"/>
                  <a:pt x="4274853" y="1370"/>
                  <a:pt x="4522312" y="0"/>
                </a:cubicBezTo>
                <a:cubicBezTo>
                  <a:pt x="4769771" y="-1370"/>
                  <a:pt x="4862328" y="18283"/>
                  <a:pt x="5036884" y="0"/>
                </a:cubicBezTo>
                <a:cubicBezTo>
                  <a:pt x="5211440" y="-18283"/>
                  <a:pt x="5323362" y="7704"/>
                  <a:pt x="5470208" y="0"/>
                </a:cubicBezTo>
                <a:cubicBezTo>
                  <a:pt x="5617054" y="-7704"/>
                  <a:pt x="5812148" y="17759"/>
                  <a:pt x="5903532" y="0"/>
                </a:cubicBezTo>
                <a:cubicBezTo>
                  <a:pt x="5994916" y="-17759"/>
                  <a:pt x="6197977" y="9987"/>
                  <a:pt x="6418104" y="0"/>
                </a:cubicBezTo>
                <a:cubicBezTo>
                  <a:pt x="6638231" y="-9987"/>
                  <a:pt x="6731394" y="-18005"/>
                  <a:pt x="7013925" y="0"/>
                </a:cubicBezTo>
                <a:cubicBezTo>
                  <a:pt x="7296456" y="18005"/>
                  <a:pt x="7467141" y="10606"/>
                  <a:pt x="7772242" y="0"/>
                </a:cubicBezTo>
                <a:cubicBezTo>
                  <a:pt x="8077343" y="-10606"/>
                  <a:pt x="8268508" y="5614"/>
                  <a:pt x="8720138" y="0"/>
                </a:cubicBezTo>
                <a:cubicBezTo>
                  <a:pt x="9102762" y="-35298"/>
                  <a:pt x="9327496" y="270352"/>
                  <a:pt x="9315451" y="595313"/>
                </a:cubicBezTo>
                <a:lnTo>
                  <a:pt x="9315450" y="595313"/>
                </a:lnTo>
                <a:cubicBezTo>
                  <a:pt x="9245817" y="940302"/>
                  <a:pt x="9098786" y="1159017"/>
                  <a:pt x="8720137" y="1190626"/>
                </a:cubicBezTo>
                <a:cubicBezTo>
                  <a:pt x="8563004" y="1194268"/>
                  <a:pt x="8266290" y="1188983"/>
                  <a:pt x="8124317" y="1190626"/>
                </a:cubicBezTo>
                <a:cubicBezTo>
                  <a:pt x="7982344" y="1192269"/>
                  <a:pt x="7855668" y="1188500"/>
                  <a:pt x="7690993" y="1190626"/>
                </a:cubicBezTo>
                <a:cubicBezTo>
                  <a:pt x="7526318" y="1192752"/>
                  <a:pt x="7174335" y="1213842"/>
                  <a:pt x="6932676" y="1190626"/>
                </a:cubicBezTo>
                <a:cubicBezTo>
                  <a:pt x="6691017" y="1167410"/>
                  <a:pt x="6483840" y="1172626"/>
                  <a:pt x="6174359" y="1190626"/>
                </a:cubicBezTo>
                <a:cubicBezTo>
                  <a:pt x="5864878" y="1208626"/>
                  <a:pt x="5724212" y="1232047"/>
                  <a:pt x="5334794" y="1190626"/>
                </a:cubicBezTo>
                <a:cubicBezTo>
                  <a:pt x="4945376" y="1149205"/>
                  <a:pt x="4886947" y="1208418"/>
                  <a:pt x="4657725" y="1190626"/>
                </a:cubicBezTo>
                <a:cubicBezTo>
                  <a:pt x="4428503" y="1172833"/>
                  <a:pt x="4073267" y="1176124"/>
                  <a:pt x="3818160" y="1190625"/>
                </a:cubicBezTo>
                <a:cubicBezTo>
                  <a:pt x="3563053" y="1205127"/>
                  <a:pt x="3514571" y="1185299"/>
                  <a:pt x="3303588" y="1190625"/>
                </a:cubicBezTo>
                <a:cubicBezTo>
                  <a:pt x="3092605" y="1195951"/>
                  <a:pt x="2890141" y="1212914"/>
                  <a:pt x="2707767" y="1190625"/>
                </a:cubicBezTo>
                <a:cubicBezTo>
                  <a:pt x="2525393" y="1168336"/>
                  <a:pt x="2300709" y="1193077"/>
                  <a:pt x="1949450" y="1190625"/>
                </a:cubicBezTo>
                <a:cubicBezTo>
                  <a:pt x="1598191" y="1188173"/>
                  <a:pt x="1459419" y="1209731"/>
                  <a:pt x="1191133" y="1190625"/>
                </a:cubicBezTo>
                <a:cubicBezTo>
                  <a:pt x="922847" y="1171519"/>
                  <a:pt x="758451" y="1195261"/>
                  <a:pt x="595313" y="1190625"/>
                </a:cubicBezTo>
                <a:cubicBezTo>
                  <a:pt x="304351" y="1240231"/>
                  <a:pt x="-24006" y="953947"/>
                  <a:pt x="0" y="595312"/>
                </a:cubicBezTo>
                <a:lnTo>
                  <a:pt x="0" y="595313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Mẫu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: </a:t>
            </a: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Dòng sông dài như một dải lụa.</a:t>
            </a:r>
          </a:p>
        </p:txBody>
      </p:sp>
    </p:spTree>
    <p:extLst>
      <p:ext uri="{BB962C8B-B14F-4D97-AF65-F5344CB8AC3E}">
        <p14:creationId xmlns:p14="http://schemas.microsoft.com/office/powerpoint/2010/main" val="168920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5nlu3zs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76</Words>
  <Application>Microsoft Office PowerPoint</Application>
  <PresentationFormat>Widescreen</PresentationFormat>
  <Paragraphs>10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DengXian</vt:lpstr>
      <vt:lpstr>宋体</vt:lpstr>
      <vt:lpstr>Arial</vt:lpstr>
      <vt:lpstr>Calibri</vt:lpstr>
      <vt:lpstr>Calibri Light</vt:lpstr>
      <vt:lpstr>Cambria</vt:lpstr>
      <vt:lpstr>Times New Roman</vt:lpstr>
      <vt:lpstr>字魂27号-布丁体</vt:lpstr>
      <vt:lpstr>1_Office 主题</vt:lpstr>
      <vt:lpstr>Office Theme</vt:lpstr>
      <vt:lpstr>Custom Design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33</cp:revision>
  <dcterms:created xsi:type="dcterms:W3CDTF">2023-01-04T12:47:49Z</dcterms:created>
  <dcterms:modified xsi:type="dcterms:W3CDTF">2026-03-23T15:54:12Z</dcterms:modified>
</cp:coreProperties>
</file>