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11"/>
  </p:notesMasterIdLst>
  <p:sldIdLst>
    <p:sldId id="4492" r:id="rId2"/>
    <p:sldId id="257" r:id="rId3"/>
    <p:sldId id="286" r:id="rId4"/>
    <p:sldId id="306" r:id="rId5"/>
    <p:sldId id="8790" r:id="rId6"/>
    <p:sldId id="8791" r:id="rId7"/>
    <p:sldId id="8792" r:id="rId8"/>
    <p:sldId id="8793" r:id="rId9"/>
    <p:sldId id="879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31" autoAdjust="0"/>
  </p:normalViewPr>
  <p:slideViewPr>
    <p:cSldViewPr snapToGrid="0">
      <p:cViewPr varScale="1">
        <p:scale>
          <a:sx n="62" d="100"/>
          <a:sy n="62" d="100"/>
        </p:scale>
        <p:origin x="10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5158D-688B-4F95-A6EC-36EBB11B9CF2}"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F5DEC-2E19-4FAF-B077-748B9E7E2B2D}" type="slidenum">
              <a:rPr lang="en-US" smtClean="0"/>
              <a:t>‹#›</a:t>
            </a:fld>
            <a:endParaRPr lang="en-US"/>
          </a:p>
        </p:txBody>
      </p:sp>
    </p:spTree>
    <p:extLst>
      <p:ext uri="{BB962C8B-B14F-4D97-AF65-F5344CB8AC3E}">
        <p14:creationId xmlns:p14="http://schemas.microsoft.com/office/powerpoint/2010/main" val="218308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Mỗi</a:t>
            </a:r>
            <a:r>
              <a:rPr lang="en-US" dirty="0"/>
              <a:t> </a:t>
            </a:r>
            <a:r>
              <a:rPr lang="en-US" dirty="0" err="1"/>
              <a:t>người</a:t>
            </a:r>
            <a:r>
              <a:rPr lang="en-US" dirty="0"/>
              <a:t> </a:t>
            </a:r>
            <a:r>
              <a:rPr lang="en-US" dirty="0" err="1"/>
              <a:t>chúng</a:t>
            </a:r>
            <a:r>
              <a:rPr lang="en-US" dirty="0"/>
              <a:t> ta </a:t>
            </a:r>
            <a:r>
              <a:rPr lang="en-US" dirty="0" err="1"/>
              <a:t>đều</a:t>
            </a:r>
            <a:r>
              <a:rPr lang="en-US" dirty="0"/>
              <a:t> </a:t>
            </a:r>
            <a:r>
              <a:rPr lang="en-US" dirty="0" err="1"/>
              <a:t>có</a:t>
            </a:r>
            <a:r>
              <a:rPr lang="en-US" dirty="0"/>
              <a:t> </a:t>
            </a:r>
            <a:r>
              <a:rPr lang="en-US" dirty="0" err="1"/>
              <a:t>một</a:t>
            </a:r>
            <a:r>
              <a:rPr lang="en-US" dirty="0"/>
              <a:t> </a:t>
            </a:r>
            <a:r>
              <a:rPr lang="en-US" dirty="0" err="1"/>
              <a:t>quê</a:t>
            </a:r>
            <a:r>
              <a:rPr lang="en-US" dirty="0"/>
              <a:t> </a:t>
            </a:r>
            <a:r>
              <a:rPr lang="en-US" dirty="0" err="1"/>
              <a:t>hương</a:t>
            </a:r>
            <a:r>
              <a:rPr lang="en-US" dirty="0"/>
              <a:t>, </a:t>
            </a:r>
            <a:r>
              <a:rPr lang="en-US" dirty="0" err="1"/>
              <a:t>Bài</a:t>
            </a:r>
            <a:r>
              <a:rPr lang="en-US" dirty="0"/>
              <a:t> </a:t>
            </a:r>
            <a:r>
              <a:rPr lang="en-US" dirty="0" err="1"/>
              <a:t>học</a:t>
            </a:r>
            <a:r>
              <a:rPr lang="en-US" dirty="0"/>
              <a:t> </a:t>
            </a:r>
            <a:r>
              <a:rPr lang="en-US" dirty="0" err="1"/>
              <a:t>ngày</a:t>
            </a:r>
            <a:r>
              <a:rPr lang="en-US" dirty="0"/>
              <a:t> </a:t>
            </a:r>
            <a:r>
              <a:rPr lang="en-US" dirty="0" err="1"/>
              <a:t>hôm</a:t>
            </a:r>
            <a:r>
              <a:rPr lang="en-US" dirty="0"/>
              <a:t> nay </a:t>
            </a:r>
            <a:r>
              <a:rPr lang="en-US" dirty="0" err="1"/>
              <a:t>chúng</a:t>
            </a:r>
            <a:r>
              <a:rPr lang="en-US" dirty="0"/>
              <a:t> ta </a:t>
            </a:r>
            <a:r>
              <a:rPr lang="en-US" dirty="0" err="1"/>
              <a:t>sẽ</a:t>
            </a:r>
            <a:r>
              <a:rPr lang="en-US" dirty="0"/>
              <a:t> </a:t>
            </a:r>
            <a:r>
              <a:rPr lang="en-US" dirty="0" err="1"/>
              <a:t>học</a:t>
            </a:r>
            <a:r>
              <a:rPr lang="en-US" dirty="0"/>
              <a:t> </a:t>
            </a:r>
            <a:r>
              <a:rPr lang="en-US" dirty="0" err="1"/>
              <a:t>cách</a:t>
            </a:r>
            <a:r>
              <a:rPr lang="en-US" dirty="0"/>
              <a:t> </a:t>
            </a:r>
            <a:r>
              <a:rPr lang="en-US" dirty="0" err="1"/>
              <a:t>viết</a:t>
            </a:r>
            <a:r>
              <a:rPr lang="en-US" dirty="0"/>
              <a:t> </a:t>
            </a:r>
            <a:r>
              <a:rPr lang="en-US" dirty="0" err="1"/>
              <a:t>đoạn</a:t>
            </a:r>
            <a:r>
              <a:rPr lang="en-US" dirty="0"/>
              <a:t> </a:t>
            </a:r>
            <a:r>
              <a:rPr lang="en-US" dirty="0" err="1"/>
              <a:t>văn</a:t>
            </a:r>
            <a:r>
              <a:rPr lang="en-US" dirty="0"/>
              <a:t> </a:t>
            </a:r>
            <a:r>
              <a:rPr lang="en-US" dirty="0" err="1"/>
              <a:t>nêu</a:t>
            </a:r>
            <a:r>
              <a:rPr lang="en-US" dirty="0"/>
              <a:t> </a:t>
            </a:r>
            <a:r>
              <a:rPr lang="en-US" dirty="0" err="1"/>
              <a:t>tình</a:t>
            </a:r>
            <a:r>
              <a:rPr lang="en-US" dirty="0"/>
              <a:t> </a:t>
            </a:r>
            <a:r>
              <a:rPr lang="en-US" dirty="0" err="1"/>
              <a:t>cảm</a:t>
            </a:r>
            <a:r>
              <a:rPr lang="en-US" dirty="0"/>
              <a:t>, </a:t>
            </a:r>
            <a:r>
              <a:rPr lang="en-US" dirty="0" err="1"/>
              <a:t>cảm</a:t>
            </a:r>
            <a:r>
              <a:rPr lang="en-US" dirty="0"/>
              <a:t> x</a:t>
            </a:r>
            <a:r>
              <a:rPr lang="en-US"/>
              <a:t>úc</a:t>
            </a:r>
            <a:r>
              <a:rPr lang="en-US" dirty="0"/>
              <a:t> </a:t>
            </a:r>
            <a:r>
              <a:rPr lang="en-US" dirty="0" err="1"/>
              <a:t>về</a:t>
            </a:r>
            <a:r>
              <a:rPr lang="en-US" dirty="0"/>
              <a:t> </a:t>
            </a:r>
            <a:r>
              <a:rPr lang="en-US" dirty="0" err="1"/>
              <a:t>cảnh</a:t>
            </a:r>
            <a:r>
              <a:rPr lang="en-US" dirty="0"/>
              <a:t> </a:t>
            </a:r>
            <a:r>
              <a:rPr lang="en-US" dirty="0" err="1"/>
              <a:t>vật</a:t>
            </a:r>
            <a:r>
              <a:rPr lang="en-US" dirty="0"/>
              <a:t> </a:t>
            </a:r>
            <a:r>
              <a:rPr lang="en-US" dirty="0" err="1"/>
              <a:t>quê</a:t>
            </a:r>
            <a:r>
              <a:rPr lang="en-US" dirty="0"/>
              <a:t> </a:t>
            </a:r>
            <a:r>
              <a:rPr lang="en-US" dirty="0" err="1"/>
              <a:t>hương</a:t>
            </a:r>
            <a:endParaRPr lang="en-US" dirty="0"/>
          </a:p>
        </p:txBody>
      </p:sp>
      <p:sp>
        <p:nvSpPr>
          <p:cNvPr id="4" name="Slide Number Placeholder 3"/>
          <p:cNvSpPr>
            <a:spLocks noGrp="1"/>
          </p:cNvSpPr>
          <p:nvPr>
            <p:ph type="sldNum" sz="quarter" idx="5"/>
          </p:nvPr>
        </p:nvSpPr>
        <p:spPr/>
        <p:txBody>
          <a:bodyPr/>
          <a:lstStyle/>
          <a:p>
            <a:fld id="{97EF5DEC-2E19-4FAF-B077-748B9E7E2B2D}" type="slidenum">
              <a:rPr lang="en-US" smtClean="0"/>
              <a:t>2</a:t>
            </a:fld>
            <a:endParaRPr lang="en-US"/>
          </a:p>
        </p:txBody>
      </p:sp>
    </p:spTree>
    <p:extLst>
      <p:ext uri="{BB962C8B-B14F-4D97-AF65-F5344CB8AC3E}">
        <p14:creationId xmlns:p14="http://schemas.microsoft.com/office/powerpoint/2010/main" val="3393596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56D8-8D2F-0E31-EA84-1FF8A30175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609FFB-0EE8-5B0C-8DBC-8145FA55C23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87DE1D-7DBC-B0AF-7A7C-BC2EC19258C6}"/>
              </a:ext>
            </a:extLst>
          </p:cNvPr>
          <p:cNvSpPr>
            <a:spLocks noGrp="1"/>
          </p:cNvSpPr>
          <p:nvPr>
            <p:ph type="dt" sz="half" idx="10"/>
          </p:nvPr>
        </p:nvSpPr>
        <p:spPr>
          <a:xfrm>
            <a:off x="838200" y="6356350"/>
            <a:ext cx="2743200" cy="365125"/>
          </a:xfrm>
          <a:prstGeom prst="rect">
            <a:avLst/>
          </a:prstGeom>
        </p:spPr>
        <p:txBody>
          <a:bodyPr/>
          <a:lstStyle/>
          <a:p>
            <a:fld id="{ADF79DD4-5A68-466D-B3C2-88FA825F012C}" type="datetimeFigureOut">
              <a:rPr lang="en-US" smtClean="0"/>
              <a:t>3/24/2026</a:t>
            </a:fld>
            <a:endParaRPr lang="en-US"/>
          </a:p>
        </p:txBody>
      </p:sp>
      <p:sp>
        <p:nvSpPr>
          <p:cNvPr id="5" name="Footer Placeholder 4">
            <a:extLst>
              <a:ext uri="{FF2B5EF4-FFF2-40B4-BE49-F238E27FC236}">
                <a16:creationId xmlns:a16="http://schemas.microsoft.com/office/drawing/2014/main" id="{04A3F40A-59CC-FF62-C04E-6C2C1CA6C9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E2DC02-0D3C-1A21-AA9B-519CC938F567}"/>
              </a:ext>
            </a:extLst>
          </p:cNvPr>
          <p:cNvSpPr>
            <a:spLocks noGrp="1"/>
          </p:cNvSpPr>
          <p:nvPr>
            <p:ph type="sldNum" sz="quarter" idx="12"/>
          </p:nvPr>
        </p:nvSpPr>
        <p:spPr>
          <a:xfrm>
            <a:off x="8610600" y="6356350"/>
            <a:ext cx="2743200" cy="365125"/>
          </a:xfrm>
          <a:prstGeom prst="rect">
            <a:avLst/>
          </a:prstGeom>
        </p:spPr>
        <p:txBody>
          <a:bodyPr/>
          <a:lstStyle/>
          <a:p>
            <a:fld id="{E296137D-59CA-44B2-A017-15D657E8B220}" type="slidenum">
              <a:rPr lang="en-US" smtClean="0"/>
              <a:t>‹#›</a:t>
            </a:fld>
            <a:endParaRPr lang="en-US"/>
          </a:p>
        </p:txBody>
      </p:sp>
    </p:spTree>
    <p:extLst>
      <p:ext uri="{BB962C8B-B14F-4D97-AF65-F5344CB8AC3E}">
        <p14:creationId xmlns:p14="http://schemas.microsoft.com/office/powerpoint/2010/main" val="1715832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F579-E04A-68D2-12EC-56B58787C6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1B562F-D742-7D79-6A52-93281BA5E45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0DAD6-F964-0F92-9C33-7A7D19978B0D}"/>
              </a:ext>
            </a:extLst>
          </p:cNvPr>
          <p:cNvSpPr>
            <a:spLocks noGrp="1"/>
          </p:cNvSpPr>
          <p:nvPr>
            <p:ph type="dt" sz="half" idx="10"/>
          </p:nvPr>
        </p:nvSpPr>
        <p:spPr>
          <a:xfrm>
            <a:off x="838200" y="6356350"/>
            <a:ext cx="2743200" cy="365125"/>
          </a:xfrm>
          <a:prstGeom prst="rect">
            <a:avLst/>
          </a:prstGeom>
        </p:spPr>
        <p:txBody>
          <a:bodyPr/>
          <a:lstStyle/>
          <a:p>
            <a:fld id="{ADF79DD4-5A68-466D-B3C2-88FA825F012C}" type="datetimeFigureOut">
              <a:rPr lang="en-US" smtClean="0"/>
              <a:t>3/24/2026</a:t>
            </a:fld>
            <a:endParaRPr lang="en-US"/>
          </a:p>
        </p:txBody>
      </p:sp>
      <p:sp>
        <p:nvSpPr>
          <p:cNvPr id="5" name="Footer Placeholder 4">
            <a:extLst>
              <a:ext uri="{FF2B5EF4-FFF2-40B4-BE49-F238E27FC236}">
                <a16:creationId xmlns:a16="http://schemas.microsoft.com/office/drawing/2014/main" id="{029EF45E-F21B-325F-8F88-7382BBB8D8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5113C8-3332-E3E4-4D32-37F0A2F4B8D0}"/>
              </a:ext>
            </a:extLst>
          </p:cNvPr>
          <p:cNvSpPr>
            <a:spLocks noGrp="1"/>
          </p:cNvSpPr>
          <p:nvPr>
            <p:ph type="sldNum" sz="quarter" idx="12"/>
          </p:nvPr>
        </p:nvSpPr>
        <p:spPr>
          <a:xfrm>
            <a:off x="8610600" y="6356350"/>
            <a:ext cx="2743200" cy="365125"/>
          </a:xfrm>
          <a:prstGeom prst="rect">
            <a:avLst/>
          </a:prstGeom>
        </p:spPr>
        <p:txBody>
          <a:bodyPr/>
          <a:lstStyle/>
          <a:p>
            <a:fld id="{E296137D-59CA-44B2-A017-15D657E8B220}" type="slidenum">
              <a:rPr lang="en-US" smtClean="0"/>
              <a:t>‹#›</a:t>
            </a:fld>
            <a:endParaRPr lang="en-US"/>
          </a:p>
        </p:txBody>
      </p:sp>
    </p:spTree>
    <p:extLst>
      <p:ext uri="{BB962C8B-B14F-4D97-AF65-F5344CB8AC3E}">
        <p14:creationId xmlns:p14="http://schemas.microsoft.com/office/powerpoint/2010/main" val="17351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885347-4CF5-08AF-A1F7-3CA8E4B3DBA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FF3BCC-231A-1328-430C-FFFBF9E3855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738B0-9840-848A-30CE-BAF63AFC057E}"/>
              </a:ext>
            </a:extLst>
          </p:cNvPr>
          <p:cNvSpPr>
            <a:spLocks noGrp="1"/>
          </p:cNvSpPr>
          <p:nvPr>
            <p:ph type="dt" sz="half" idx="10"/>
          </p:nvPr>
        </p:nvSpPr>
        <p:spPr>
          <a:xfrm>
            <a:off x="838200" y="6356350"/>
            <a:ext cx="2743200" cy="365125"/>
          </a:xfrm>
          <a:prstGeom prst="rect">
            <a:avLst/>
          </a:prstGeom>
        </p:spPr>
        <p:txBody>
          <a:bodyPr/>
          <a:lstStyle/>
          <a:p>
            <a:fld id="{ADF79DD4-5A68-466D-B3C2-88FA825F012C}" type="datetimeFigureOut">
              <a:rPr lang="en-US" smtClean="0"/>
              <a:t>3/24/2026</a:t>
            </a:fld>
            <a:endParaRPr lang="en-US"/>
          </a:p>
        </p:txBody>
      </p:sp>
      <p:sp>
        <p:nvSpPr>
          <p:cNvPr id="5" name="Footer Placeholder 4">
            <a:extLst>
              <a:ext uri="{FF2B5EF4-FFF2-40B4-BE49-F238E27FC236}">
                <a16:creationId xmlns:a16="http://schemas.microsoft.com/office/drawing/2014/main" id="{0059D3D3-C73B-346D-A232-F4D813E441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AAFF18-5DD0-5ABC-41D4-EB9C8183CD50}"/>
              </a:ext>
            </a:extLst>
          </p:cNvPr>
          <p:cNvSpPr>
            <a:spLocks noGrp="1"/>
          </p:cNvSpPr>
          <p:nvPr>
            <p:ph type="sldNum" sz="quarter" idx="12"/>
          </p:nvPr>
        </p:nvSpPr>
        <p:spPr>
          <a:xfrm>
            <a:off x="8610600" y="6356350"/>
            <a:ext cx="2743200" cy="365125"/>
          </a:xfrm>
          <a:prstGeom prst="rect">
            <a:avLst/>
          </a:prstGeom>
        </p:spPr>
        <p:txBody>
          <a:bodyPr/>
          <a:lstStyle/>
          <a:p>
            <a:fld id="{E296137D-59CA-44B2-A017-15D657E8B220}" type="slidenum">
              <a:rPr lang="en-US" smtClean="0"/>
              <a:t>‹#›</a:t>
            </a:fld>
            <a:endParaRPr lang="en-US"/>
          </a:p>
        </p:txBody>
      </p:sp>
    </p:spTree>
    <p:extLst>
      <p:ext uri="{BB962C8B-B14F-4D97-AF65-F5344CB8AC3E}">
        <p14:creationId xmlns:p14="http://schemas.microsoft.com/office/powerpoint/2010/main" val="390593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528D-37CC-638D-4695-AEA81EEEBE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AFB68E-1452-6046-02FE-9BAF4FC832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2E9F2-6676-DA88-BD62-643FEDEB8578}"/>
              </a:ext>
            </a:extLst>
          </p:cNvPr>
          <p:cNvSpPr>
            <a:spLocks noGrp="1"/>
          </p:cNvSpPr>
          <p:nvPr>
            <p:ph type="dt" sz="half" idx="10"/>
          </p:nvPr>
        </p:nvSpPr>
        <p:spPr>
          <a:xfrm>
            <a:off x="838200" y="6356350"/>
            <a:ext cx="2743200" cy="365125"/>
          </a:xfrm>
          <a:prstGeom prst="rect">
            <a:avLst/>
          </a:prstGeom>
        </p:spPr>
        <p:txBody>
          <a:bodyPr/>
          <a:lstStyle/>
          <a:p>
            <a:fld id="{ADF79DD4-5A68-466D-B3C2-88FA825F012C}" type="datetimeFigureOut">
              <a:rPr lang="en-US" smtClean="0"/>
              <a:t>3/24/2026</a:t>
            </a:fld>
            <a:endParaRPr lang="en-US"/>
          </a:p>
        </p:txBody>
      </p:sp>
      <p:sp>
        <p:nvSpPr>
          <p:cNvPr id="5" name="Footer Placeholder 4">
            <a:extLst>
              <a:ext uri="{FF2B5EF4-FFF2-40B4-BE49-F238E27FC236}">
                <a16:creationId xmlns:a16="http://schemas.microsoft.com/office/drawing/2014/main" id="{08B5B291-D217-632E-D70C-A899F4D9C3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275F5D-FA3A-250D-18BA-620C9EDB0DA6}"/>
              </a:ext>
            </a:extLst>
          </p:cNvPr>
          <p:cNvSpPr>
            <a:spLocks noGrp="1"/>
          </p:cNvSpPr>
          <p:nvPr>
            <p:ph type="sldNum" sz="quarter" idx="12"/>
          </p:nvPr>
        </p:nvSpPr>
        <p:spPr>
          <a:xfrm>
            <a:off x="8610600" y="6356350"/>
            <a:ext cx="2743200" cy="365125"/>
          </a:xfrm>
          <a:prstGeom prst="rect">
            <a:avLst/>
          </a:prstGeom>
        </p:spPr>
        <p:txBody>
          <a:bodyPr/>
          <a:lstStyle/>
          <a:p>
            <a:fld id="{E296137D-59CA-44B2-A017-15D657E8B220}" type="slidenum">
              <a:rPr lang="en-US" smtClean="0"/>
              <a:t>‹#›</a:t>
            </a:fld>
            <a:endParaRPr lang="en-US"/>
          </a:p>
        </p:txBody>
      </p:sp>
    </p:spTree>
    <p:extLst>
      <p:ext uri="{BB962C8B-B14F-4D97-AF65-F5344CB8AC3E}">
        <p14:creationId xmlns:p14="http://schemas.microsoft.com/office/powerpoint/2010/main" val="277511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9F04-A9BB-1424-7CF3-DC071DDE4E2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7AFC85-9D21-DAAD-C247-742155B1209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2ACE28-4D83-75D3-0C87-6CFBB38BC7A3}"/>
              </a:ext>
            </a:extLst>
          </p:cNvPr>
          <p:cNvSpPr>
            <a:spLocks noGrp="1"/>
          </p:cNvSpPr>
          <p:nvPr>
            <p:ph type="dt" sz="half" idx="10"/>
          </p:nvPr>
        </p:nvSpPr>
        <p:spPr>
          <a:xfrm>
            <a:off x="838200" y="6356350"/>
            <a:ext cx="2743200" cy="365125"/>
          </a:xfrm>
          <a:prstGeom prst="rect">
            <a:avLst/>
          </a:prstGeom>
        </p:spPr>
        <p:txBody>
          <a:bodyPr/>
          <a:lstStyle/>
          <a:p>
            <a:fld id="{ADF79DD4-5A68-466D-B3C2-88FA825F012C}" type="datetimeFigureOut">
              <a:rPr lang="en-US" smtClean="0"/>
              <a:t>3/24/2026</a:t>
            </a:fld>
            <a:endParaRPr lang="en-US"/>
          </a:p>
        </p:txBody>
      </p:sp>
      <p:sp>
        <p:nvSpPr>
          <p:cNvPr id="5" name="Footer Placeholder 4">
            <a:extLst>
              <a:ext uri="{FF2B5EF4-FFF2-40B4-BE49-F238E27FC236}">
                <a16:creationId xmlns:a16="http://schemas.microsoft.com/office/drawing/2014/main" id="{1CA6F9B8-B13D-115B-D61A-962A5DEDBC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B003DF-4403-CDD4-183D-49C38AECFD1B}"/>
              </a:ext>
            </a:extLst>
          </p:cNvPr>
          <p:cNvSpPr>
            <a:spLocks noGrp="1"/>
          </p:cNvSpPr>
          <p:nvPr>
            <p:ph type="sldNum" sz="quarter" idx="12"/>
          </p:nvPr>
        </p:nvSpPr>
        <p:spPr>
          <a:xfrm>
            <a:off x="8610600" y="6356350"/>
            <a:ext cx="2743200" cy="365125"/>
          </a:xfrm>
          <a:prstGeom prst="rect">
            <a:avLst/>
          </a:prstGeom>
        </p:spPr>
        <p:txBody>
          <a:bodyPr/>
          <a:lstStyle/>
          <a:p>
            <a:fld id="{E296137D-59CA-44B2-A017-15D657E8B220}" type="slidenum">
              <a:rPr lang="en-US" smtClean="0"/>
              <a:t>‹#›</a:t>
            </a:fld>
            <a:endParaRPr lang="en-US"/>
          </a:p>
        </p:txBody>
      </p:sp>
    </p:spTree>
    <p:extLst>
      <p:ext uri="{BB962C8B-B14F-4D97-AF65-F5344CB8AC3E}">
        <p14:creationId xmlns:p14="http://schemas.microsoft.com/office/powerpoint/2010/main" val="108628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7949-4381-86C1-34E0-FBEFA4B1D47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E1A2F5-27B4-35C1-1A3A-0A6B1EF0312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ED244C-B388-2C3E-679F-1E41E3EC4BC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EF4E00-944C-879C-E584-01D8920F24FE}"/>
              </a:ext>
            </a:extLst>
          </p:cNvPr>
          <p:cNvSpPr>
            <a:spLocks noGrp="1"/>
          </p:cNvSpPr>
          <p:nvPr>
            <p:ph type="dt" sz="half" idx="10"/>
          </p:nvPr>
        </p:nvSpPr>
        <p:spPr>
          <a:xfrm>
            <a:off x="838200" y="6356350"/>
            <a:ext cx="2743200" cy="365125"/>
          </a:xfrm>
          <a:prstGeom prst="rect">
            <a:avLst/>
          </a:prstGeom>
        </p:spPr>
        <p:txBody>
          <a:bodyPr/>
          <a:lstStyle/>
          <a:p>
            <a:fld id="{ADF79DD4-5A68-466D-B3C2-88FA825F012C}" type="datetimeFigureOut">
              <a:rPr lang="en-US" smtClean="0"/>
              <a:t>3/24/2026</a:t>
            </a:fld>
            <a:endParaRPr lang="en-US"/>
          </a:p>
        </p:txBody>
      </p:sp>
      <p:sp>
        <p:nvSpPr>
          <p:cNvPr id="6" name="Footer Placeholder 5">
            <a:extLst>
              <a:ext uri="{FF2B5EF4-FFF2-40B4-BE49-F238E27FC236}">
                <a16:creationId xmlns:a16="http://schemas.microsoft.com/office/drawing/2014/main" id="{003A8AD5-8B42-9E6D-F457-54374757EA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A25C1ED-D9F1-9A37-915B-EA488A2DFB65}"/>
              </a:ext>
            </a:extLst>
          </p:cNvPr>
          <p:cNvSpPr>
            <a:spLocks noGrp="1"/>
          </p:cNvSpPr>
          <p:nvPr>
            <p:ph type="sldNum" sz="quarter" idx="12"/>
          </p:nvPr>
        </p:nvSpPr>
        <p:spPr>
          <a:xfrm>
            <a:off x="8610600" y="6356350"/>
            <a:ext cx="2743200" cy="365125"/>
          </a:xfrm>
          <a:prstGeom prst="rect">
            <a:avLst/>
          </a:prstGeom>
        </p:spPr>
        <p:txBody>
          <a:bodyPr/>
          <a:lstStyle/>
          <a:p>
            <a:fld id="{E296137D-59CA-44B2-A017-15D657E8B220}" type="slidenum">
              <a:rPr lang="en-US" smtClean="0"/>
              <a:t>‹#›</a:t>
            </a:fld>
            <a:endParaRPr lang="en-US"/>
          </a:p>
        </p:txBody>
      </p:sp>
    </p:spTree>
    <p:extLst>
      <p:ext uri="{BB962C8B-B14F-4D97-AF65-F5344CB8AC3E}">
        <p14:creationId xmlns:p14="http://schemas.microsoft.com/office/powerpoint/2010/main" val="115682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72D2-1C9E-E83A-B748-CA271682482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774D9ED-379F-F872-5148-FBF7FB3AC0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E0FA8E-91EE-9BE8-2159-E26D624BE26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B6A552-746D-01B9-5979-F15D52E615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4B46F-4D7E-CC8B-CEBB-6855C5A4CB5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CFB4AD-FC15-9F2B-E6E3-E11E1F8740E9}"/>
              </a:ext>
            </a:extLst>
          </p:cNvPr>
          <p:cNvSpPr>
            <a:spLocks noGrp="1"/>
          </p:cNvSpPr>
          <p:nvPr>
            <p:ph type="dt" sz="half" idx="10"/>
          </p:nvPr>
        </p:nvSpPr>
        <p:spPr>
          <a:xfrm>
            <a:off x="838200" y="6356350"/>
            <a:ext cx="2743200" cy="365125"/>
          </a:xfrm>
          <a:prstGeom prst="rect">
            <a:avLst/>
          </a:prstGeom>
        </p:spPr>
        <p:txBody>
          <a:bodyPr/>
          <a:lstStyle/>
          <a:p>
            <a:fld id="{ADF79DD4-5A68-466D-B3C2-88FA825F012C}" type="datetimeFigureOut">
              <a:rPr lang="en-US" smtClean="0"/>
              <a:t>3/24/2026</a:t>
            </a:fld>
            <a:endParaRPr lang="en-US"/>
          </a:p>
        </p:txBody>
      </p:sp>
      <p:sp>
        <p:nvSpPr>
          <p:cNvPr id="8" name="Footer Placeholder 7">
            <a:extLst>
              <a:ext uri="{FF2B5EF4-FFF2-40B4-BE49-F238E27FC236}">
                <a16:creationId xmlns:a16="http://schemas.microsoft.com/office/drawing/2014/main" id="{8DC05446-B638-E668-215E-BC05C081AE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88B8278-B9D3-CF60-2DE6-815F1E358C0A}"/>
              </a:ext>
            </a:extLst>
          </p:cNvPr>
          <p:cNvSpPr>
            <a:spLocks noGrp="1"/>
          </p:cNvSpPr>
          <p:nvPr>
            <p:ph type="sldNum" sz="quarter" idx="12"/>
          </p:nvPr>
        </p:nvSpPr>
        <p:spPr>
          <a:xfrm>
            <a:off x="8610600" y="6356350"/>
            <a:ext cx="2743200" cy="365125"/>
          </a:xfrm>
          <a:prstGeom prst="rect">
            <a:avLst/>
          </a:prstGeom>
        </p:spPr>
        <p:txBody>
          <a:bodyPr/>
          <a:lstStyle/>
          <a:p>
            <a:fld id="{E296137D-59CA-44B2-A017-15D657E8B220}" type="slidenum">
              <a:rPr lang="en-US" smtClean="0"/>
              <a:t>‹#›</a:t>
            </a:fld>
            <a:endParaRPr lang="en-US"/>
          </a:p>
        </p:txBody>
      </p:sp>
    </p:spTree>
    <p:extLst>
      <p:ext uri="{BB962C8B-B14F-4D97-AF65-F5344CB8AC3E}">
        <p14:creationId xmlns:p14="http://schemas.microsoft.com/office/powerpoint/2010/main" val="319222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4100-84A0-59D3-AB43-6378584373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0C72EAC-6344-0479-9F42-63B740FD6A6E}"/>
              </a:ext>
            </a:extLst>
          </p:cNvPr>
          <p:cNvSpPr>
            <a:spLocks noGrp="1"/>
          </p:cNvSpPr>
          <p:nvPr>
            <p:ph type="dt" sz="half" idx="10"/>
          </p:nvPr>
        </p:nvSpPr>
        <p:spPr>
          <a:xfrm>
            <a:off x="838200" y="6356350"/>
            <a:ext cx="2743200" cy="365125"/>
          </a:xfrm>
          <a:prstGeom prst="rect">
            <a:avLst/>
          </a:prstGeom>
        </p:spPr>
        <p:txBody>
          <a:bodyPr/>
          <a:lstStyle/>
          <a:p>
            <a:fld id="{ADF79DD4-5A68-466D-B3C2-88FA825F012C}" type="datetimeFigureOut">
              <a:rPr lang="en-US" smtClean="0"/>
              <a:t>3/24/2026</a:t>
            </a:fld>
            <a:endParaRPr lang="en-US"/>
          </a:p>
        </p:txBody>
      </p:sp>
      <p:sp>
        <p:nvSpPr>
          <p:cNvPr id="4" name="Footer Placeholder 3">
            <a:extLst>
              <a:ext uri="{FF2B5EF4-FFF2-40B4-BE49-F238E27FC236}">
                <a16:creationId xmlns:a16="http://schemas.microsoft.com/office/drawing/2014/main" id="{8D028E04-754D-F877-811F-24739B10AD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0087513-0ACC-29E1-D95D-0F101D94F8E8}"/>
              </a:ext>
            </a:extLst>
          </p:cNvPr>
          <p:cNvSpPr>
            <a:spLocks noGrp="1"/>
          </p:cNvSpPr>
          <p:nvPr>
            <p:ph type="sldNum" sz="quarter" idx="12"/>
          </p:nvPr>
        </p:nvSpPr>
        <p:spPr>
          <a:xfrm>
            <a:off x="8610600" y="6356350"/>
            <a:ext cx="2743200" cy="365125"/>
          </a:xfrm>
          <a:prstGeom prst="rect">
            <a:avLst/>
          </a:prstGeom>
        </p:spPr>
        <p:txBody>
          <a:bodyPr/>
          <a:lstStyle/>
          <a:p>
            <a:fld id="{E296137D-59CA-44B2-A017-15D657E8B220}" type="slidenum">
              <a:rPr lang="en-US" smtClean="0"/>
              <a:t>‹#›</a:t>
            </a:fld>
            <a:endParaRPr lang="en-US"/>
          </a:p>
        </p:txBody>
      </p:sp>
    </p:spTree>
    <p:extLst>
      <p:ext uri="{BB962C8B-B14F-4D97-AF65-F5344CB8AC3E}">
        <p14:creationId xmlns:p14="http://schemas.microsoft.com/office/powerpoint/2010/main" val="169123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90680F-9558-23EF-1BEB-6A87D0CE5594}"/>
              </a:ext>
            </a:extLst>
          </p:cNvPr>
          <p:cNvSpPr>
            <a:spLocks noGrp="1"/>
          </p:cNvSpPr>
          <p:nvPr>
            <p:ph type="dt" sz="half" idx="10"/>
          </p:nvPr>
        </p:nvSpPr>
        <p:spPr>
          <a:xfrm>
            <a:off x="838200" y="6356350"/>
            <a:ext cx="2743200" cy="365125"/>
          </a:xfrm>
          <a:prstGeom prst="rect">
            <a:avLst/>
          </a:prstGeom>
        </p:spPr>
        <p:txBody>
          <a:bodyPr/>
          <a:lstStyle/>
          <a:p>
            <a:fld id="{ADF79DD4-5A68-466D-B3C2-88FA825F012C}" type="datetimeFigureOut">
              <a:rPr lang="en-US" smtClean="0"/>
              <a:t>3/24/2026</a:t>
            </a:fld>
            <a:endParaRPr lang="en-US"/>
          </a:p>
        </p:txBody>
      </p:sp>
      <p:sp>
        <p:nvSpPr>
          <p:cNvPr id="3" name="Footer Placeholder 2">
            <a:extLst>
              <a:ext uri="{FF2B5EF4-FFF2-40B4-BE49-F238E27FC236}">
                <a16:creationId xmlns:a16="http://schemas.microsoft.com/office/drawing/2014/main" id="{828B4752-E393-CC63-5F06-7322E32DE5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CB26B0-4C0B-917A-40BD-98BF37D373F9}"/>
              </a:ext>
            </a:extLst>
          </p:cNvPr>
          <p:cNvSpPr>
            <a:spLocks noGrp="1"/>
          </p:cNvSpPr>
          <p:nvPr>
            <p:ph type="sldNum" sz="quarter" idx="12"/>
          </p:nvPr>
        </p:nvSpPr>
        <p:spPr>
          <a:xfrm>
            <a:off x="8610600" y="6356350"/>
            <a:ext cx="2743200" cy="365125"/>
          </a:xfrm>
          <a:prstGeom prst="rect">
            <a:avLst/>
          </a:prstGeom>
        </p:spPr>
        <p:txBody>
          <a:bodyPr/>
          <a:lstStyle/>
          <a:p>
            <a:fld id="{E296137D-59CA-44B2-A017-15D657E8B220}" type="slidenum">
              <a:rPr lang="en-US" smtClean="0"/>
              <a:t>‹#›</a:t>
            </a:fld>
            <a:endParaRPr lang="en-US"/>
          </a:p>
        </p:txBody>
      </p:sp>
    </p:spTree>
    <p:extLst>
      <p:ext uri="{BB962C8B-B14F-4D97-AF65-F5344CB8AC3E}">
        <p14:creationId xmlns:p14="http://schemas.microsoft.com/office/powerpoint/2010/main" val="426579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3B18-1477-0F8B-804E-73F1F73248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21BE7F-778C-89DC-3B23-623B10C665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80200C-54C3-E5D5-3493-ABE407ADE6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664507-9692-435C-04A6-FC99DCEDE203}"/>
              </a:ext>
            </a:extLst>
          </p:cNvPr>
          <p:cNvSpPr>
            <a:spLocks noGrp="1"/>
          </p:cNvSpPr>
          <p:nvPr>
            <p:ph type="dt" sz="half" idx="10"/>
          </p:nvPr>
        </p:nvSpPr>
        <p:spPr>
          <a:xfrm>
            <a:off x="838200" y="6356350"/>
            <a:ext cx="2743200" cy="365125"/>
          </a:xfrm>
          <a:prstGeom prst="rect">
            <a:avLst/>
          </a:prstGeom>
        </p:spPr>
        <p:txBody>
          <a:bodyPr/>
          <a:lstStyle/>
          <a:p>
            <a:fld id="{ADF79DD4-5A68-466D-B3C2-88FA825F012C}" type="datetimeFigureOut">
              <a:rPr lang="en-US" smtClean="0"/>
              <a:t>3/24/2026</a:t>
            </a:fld>
            <a:endParaRPr lang="en-US"/>
          </a:p>
        </p:txBody>
      </p:sp>
      <p:sp>
        <p:nvSpPr>
          <p:cNvPr id="6" name="Footer Placeholder 5">
            <a:extLst>
              <a:ext uri="{FF2B5EF4-FFF2-40B4-BE49-F238E27FC236}">
                <a16:creationId xmlns:a16="http://schemas.microsoft.com/office/drawing/2014/main" id="{3BB7AC31-ABD0-C1D2-A96D-CE61155313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642DDA-CB54-2368-47A5-2368E53F4E94}"/>
              </a:ext>
            </a:extLst>
          </p:cNvPr>
          <p:cNvSpPr>
            <a:spLocks noGrp="1"/>
          </p:cNvSpPr>
          <p:nvPr>
            <p:ph type="sldNum" sz="quarter" idx="12"/>
          </p:nvPr>
        </p:nvSpPr>
        <p:spPr>
          <a:xfrm>
            <a:off x="8610600" y="6356350"/>
            <a:ext cx="2743200" cy="365125"/>
          </a:xfrm>
          <a:prstGeom prst="rect">
            <a:avLst/>
          </a:prstGeom>
        </p:spPr>
        <p:txBody>
          <a:bodyPr/>
          <a:lstStyle/>
          <a:p>
            <a:fld id="{E296137D-59CA-44B2-A017-15D657E8B220}" type="slidenum">
              <a:rPr lang="en-US" smtClean="0"/>
              <a:t>‹#›</a:t>
            </a:fld>
            <a:endParaRPr lang="en-US"/>
          </a:p>
        </p:txBody>
      </p:sp>
    </p:spTree>
    <p:extLst>
      <p:ext uri="{BB962C8B-B14F-4D97-AF65-F5344CB8AC3E}">
        <p14:creationId xmlns:p14="http://schemas.microsoft.com/office/powerpoint/2010/main" val="347993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ED1E-716C-AD65-783E-4643F79049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F0A5E6-CA9A-1D3B-876C-CC45B495459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2DFE07-4269-43F8-3F60-834CFD2989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50EA95-F2C1-34A7-355A-FAE8BE8D6396}"/>
              </a:ext>
            </a:extLst>
          </p:cNvPr>
          <p:cNvSpPr>
            <a:spLocks noGrp="1"/>
          </p:cNvSpPr>
          <p:nvPr>
            <p:ph type="dt" sz="half" idx="10"/>
          </p:nvPr>
        </p:nvSpPr>
        <p:spPr>
          <a:xfrm>
            <a:off x="838200" y="6356350"/>
            <a:ext cx="2743200" cy="365125"/>
          </a:xfrm>
          <a:prstGeom prst="rect">
            <a:avLst/>
          </a:prstGeom>
        </p:spPr>
        <p:txBody>
          <a:bodyPr/>
          <a:lstStyle/>
          <a:p>
            <a:fld id="{ADF79DD4-5A68-466D-B3C2-88FA825F012C}" type="datetimeFigureOut">
              <a:rPr lang="en-US" smtClean="0"/>
              <a:t>3/24/2026</a:t>
            </a:fld>
            <a:endParaRPr lang="en-US"/>
          </a:p>
        </p:txBody>
      </p:sp>
      <p:sp>
        <p:nvSpPr>
          <p:cNvPr id="6" name="Footer Placeholder 5">
            <a:extLst>
              <a:ext uri="{FF2B5EF4-FFF2-40B4-BE49-F238E27FC236}">
                <a16:creationId xmlns:a16="http://schemas.microsoft.com/office/drawing/2014/main" id="{D6E8E415-9AC9-33F7-C045-5047BFCDEB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C8273A-C5BB-AE17-8979-9DE831BC5CA3}"/>
              </a:ext>
            </a:extLst>
          </p:cNvPr>
          <p:cNvSpPr>
            <a:spLocks noGrp="1"/>
          </p:cNvSpPr>
          <p:nvPr>
            <p:ph type="sldNum" sz="quarter" idx="12"/>
          </p:nvPr>
        </p:nvSpPr>
        <p:spPr>
          <a:xfrm>
            <a:off x="8610600" y="6356350"/>
            <a:ext cx="2743200" cy="365125"/>
          </a:xfrm>
          <a:prstGeom prst="rect">
            <a:avLst/>
          </a:prstGeom>
        </p:spPr>
        <p:txBody>
          <a:bodyPr/>
          <a:lstStyle/>
          <a:p>
            <a:fld id="{E296137D-59CA-44B2-A017-15D657E8B220}" type="slidenum">
              <a:rPr lang="en-US" smtClean="0"/>
              <a:t>‹#›</a:t>
            </a:fld>
            <a:endParaRPr lang="en-US"/>
          </a:p>
        </p:txBody>
      </p:sp>
    </p:spTree>
    <p:extLst>
      <p:ext uri="{BB962C8B-B14F-4D97-AF65-F5344CB8AC3E}">
        <p14:creationId xmlns:p14="http://schemas.microsoft.com/office/powerpoint/2010/main" val="622171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5289625D-FAD5-EC84-20BA-326D84A5FF2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01487" y="0"/>
            <a:ext cx="1725930" cy="1725930"/>
          </a:xfrm>
          <a:prstGeom prst="rect">
            <a:avLst/>
          </a:prstGeom>
        </p:spPr>
      </p:pic>
    </p:spTree>
    <p:extLst>
      <p:ext uri="{BB962C8B-B14F-4D97-AF65-F5344CB8AC3E}">
        <p14:creationId xmlns:p14="http://schemas.microsoft.com/office/powerpoint/2010/main" val="65934930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emf"/><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5.emf"/><Relationship Id="rId5" Type="http://schemas.microsoft.com/office/2007/relationships/hdphoto" Target="../media/hdphoto2.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5.emf"/><Relationship Id="rId5" Type="http://schemas.microsoft.com/office/2007/relationships/hdphoto" Target="../media/hdphoto2.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5.emf"/><Relationship Id="rId5" Type="http://schemas.microsoft.com/office/2007/relationships/hdphoto" Target="../media/hdphoto2.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587065" y="454091"/>
            <a:ext cx="11017869" cy="5774838"/>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91378" tIns="45718" rIns="91378" bIns="45718">
            <a:prstTxWarp prst="textArchUp">
              <a:avLst>
                <a:gd name="adj" fmla="val 10779026"/>
              </a:avLst>
            </a:prstTxWarp>
            <a:spAutoFit/>
            <a:sp3d/>
          </a:bodyPr>
          <a:lstStyle/>
          <a:p>
            <a:pPr algn="ctr" defTabSz="685302" eaLnBrk="1" fontAlgn="auto" hangingPunct="1">
              <a:spcBef>
                <a:spcPts val="0"/>
              </a:spcBef>
              <a:spcAft>
                <a:spcPts val="0"/>
              </a:spcAft>
              <a:defRPr/>
            </a:pPr>
            <a:r>
              <a:rPr lang="en-US" sz="44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3189288" y="1341439"/>
            <a:ext cx="5297487" cy="887412"/>
          </a:xfrm>
          <a:prstGeom prst="rect">
            <a:avLst/>
          </a:prstGeom>
        </p:spPr>
        <p:txBody>
          <a:bodyPr wrap="none" fromWordArt="1">
            <a:prstTxWarp prst="textPlain">
              <a:avLst>
                <a:gd name="adj" fmla="val 50000"/>
              </a:avLst>
            </a:prstTxWarp>
          </a:bodyPr>
          <a:lstStyle/>
          <a:p>
            <a:pPr algn="ctr"/>
            <a:r>
              <a:rPr lang="en-US" sz="27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a:t>
            </a:r>
            <a:r>
              <a:rPr lang="en-US" sz="2700" b="1" kern="1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TIẾNG VIỆT</a:t>
            </a:r>
            <a:endParaRPr lang="en-US" sz="27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78" name="TextBox 13"/>
          <p:cNvSpPr txBox="1">
            <a:spLocks noChangeArrowheads="1"/>
          </p:cNvSpPr>
          <p:nvPr/>
        </p:nvSpPr>
        <p:spPr bwMode="auto">
          <a:xfrm>
            <a:off x="1157287" y="2807185"/>
            <a:ext cx="10034587"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718" rIns="91378" bIns="45718">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3600" b="1" dirty="0" err="1">
                <a:solidFill>
                  <a:srgbClr val="FF0000"/>
                </a:solidFill>
                <a:latin typeface="Times New Roman" panose="02020603050405020304" pitchFamily="18" charset="0"/>
                <a:ea typeface="Arial-Rounded"/>
                <a:cs typeface="Arial-Rounded"/>
              </a:rPr>
              <a:t>Giáo</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viên</a:t>
            </a:r>
            <a:r>
              <a:rPr lang="en-GB" altLang="en-US" sz="3600" b="1" dirty="0">
                <a:solidFill>
                  <a:srgbClr val="FF0000"/>
                </a:solidFill>
                <a:latin typeface="Times New Roman" panose="02020603050405020304" pitchFamily="18" charset="0"/>
                <a:ea typeface="Arial-Rounded"/>
                <a:cs typeface="Arial-Rounded"/>
              </a:rPr>
              <a:t>: NGUYỄN THUÝ HÀ</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Trường   : </a:t>
            </a:r>
            <a:r>
              <a:rPr lang="en-GB" altLang="en-US" sz="3600" b="1" dirty="0" err="1">
                <a:solidFill>
                  <a:srgbClr val="FF0000"/>
                </a:solidFill>
                <a:latin typeface="Times New Roman" panose="02020603050405020304" pitchFamily="18" charset="0"/>
                <a:ea typeface="Arial-Rounded"/>
                <a:cs typeface="Arial-Rounded"/>
              </a:rPr>
              <a:t>Tiểu</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học</a:t>
            </a:r>
            <a:r>
              <a:rPr lang="en-GB" altLang="en-US" sz="3600"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Lớp</a:t>
            </a:r>
            <a:r>
              <a:rPr lang="en-GB" altLang="en-US" sz="3600" b="1" dirty="0">
                <a:solidFill>
                  <a:srgbClr val="FF0000"/>
                </a:solidFill>
                <a:latin typeface="Times New Roman" panose="02020603050405020304" pitchFamily="18" charset="0"/>
                <a:ea typeface="Arial-Rounded"/>
                <a:cs typeface="Arial-Rounded"/>
              </a:rPr>
              <a:t>         </a:t>
            </a:r>
            <a:r>
              <a:rPr lang="en-GB" altLang="en-US" sz="3600" b="1">
                <a:solidFill>
                  <a:srgbClr val="FF0000"/>
                </a:solidFill>
                <a:latin typeface="Times New Roman" panose="02020603050405020304" pitchFamily="18" charset="0"/>
                <a:ea typeface="Arial-Rounded"/>
                <a:cs typeface="Arial-Rounded"/>
              </a:rPr>
              <a:t>: 3A</a:t>
            </a:r>
            <a:endParaRPr lang="en-US" altLang="en-US" sz="3600"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15950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850E6-0481-CC74-E369-9BDD2EF59AE0}"/>
              </a:ext>
            </a:extLst>
          </p:cNvPr>
          <p:cNvPicPr>
            <a:picLocks noChangeAspect="1"/>
          </p:cNvPicPr>
          <p:nvPr/>
        </p:nvPicPr>
        <p:blipFill>
          <a:blip r:embed="rId3"/>
          <a:stretch>
            <a:fillRect/>
          </a:stretch>
        </p:blipFill>
        <p:spPr>
          <a:xfrm>
            <a:off x="0" y="-40464"/>
            <a:ext cx="12192000" cy="6898464"/>
          </a:xfrm>
          <a:prstGeom prst="rect">
            <a:avLst/>
          </a:prstGeom>
        </p:spPr>
      </p:pic>
      <p:pic>
        <p:nvPicPr>
          <p:cNvPr id="8206" name="Picture 14">
            <a:extLst>
              <a:ext uri="{FF2B5EF4-FFF2-40B4-BE49-F238E27FC236}">
                <a16:creationId xmlns:a16="http://schemas.microsoft.com/office/drawing/2014/main" id="{E736DCD1-4B79-4E4D-EDD1-FE34A2E6839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0750839">
            <a:off x="8579979" y="251006"/>
            <a:ext cx="681237" cy="6812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436D949-8B75-AC09-8460-73A8BA1AB9D6}"/>
              </a:ext>
            </a:extLst>
          </p:cNvPr>
          <p:cNvPicPr>
            <a:picLocks noChangeAspect="1"/>
          </p:cNvPicPr>
          <p:nvPr/>
        </p:nvPicPr>
        <p:blipFill>
          <a:blip r:embed="rId6"/>
          <a:stretch>
            <a:fillRect/>
          </a:stretch>
        </p:blipFill>
        <p:spPr>
          <a:xfrm rot="473510">
            <a:off x="6206430" y="3982895"/>
            <a:ext cx="5014328" cy="2825121"/>
          </a:xfrm>
          <a:prstGeom prst="ellipse">
            <a:avLst/>
          </a:prstGeom>
          <a:ln>
            <a:noFill/>
          </a:ln>
          <a:effectLst>
            <a:softEdge rad="112500"/>
          </a:effectLst>
        </p:spPr>
      </p:pic>
      <p:pic>
        <p:nvPicPr>
          <p:cNvPr id="12" name="Picture 11">
            <a:extLst>
              <a:ext uri="{FF2B5EF4-FFF2-40B4-BE49-F238E27FC236}">
                <a16:creationId xmlns:a16="http://schemas.microsoft.com/office/drawing/2014/main" id="{282417D8-3E79-B65D-36D5-AAE69DC013EC}"/>
              </a:ext>
            </a:extLst>
          </p:cNvPr>
          <p:cNvPicPr>
            <a:picLocks noChangeAspect="1"/>
          </p:cNvPicPr>
          <p:nvPr/>
        </p:nvPicPr>
        <p:blipFill rotWithShape="1">
          <a:blip r:embed="rId7"/>
          <a:srcRect l="3678" r="1529"/>
          <a:stretch/>
        </p:blipFill>
        <p:spPr>
          <a:xfrm rot="21118441">
            <a:off x="803778" y="3958976"/>
            <a:ext cx="4944926" cy="2934304"/>
          </a:xfrm>
          <a:prstGeom prst="ellipse">
            <a:avLst/>
          </a:prstGeom>
          <a:ln>
            <a:noFill/>
          </a:ln>
          <a:effectLst>
            <a:softEdge rad="112500"/>
          </a:effectLst>
        </p:spPr>
      </p:pic>
      <p:pic>
        <p:nvPicPr>
          <p:cNvPr id="6" name="Picture 5">
            <a:extLst>
              <a:ext uri="{FF2B5EF4-FFF2-40B4-BE49-F238E27FC236}">
                <a16:creationId xmlns:a16="http://schemas.microsoft.com/office/drawing/2014/main" id="{8C380E96-D91A-AD2C-E64C-5B964CD53FFA}"/>
              </a:ext>
            </a:extLst>
          </p:cNvPr>
          <p:cNvPicPr>
            <a:picLocks noChangeAspect="1"/>
          </p:cNvPicPr>
          <p:nvPr/>
        </p:nvPicPr>
        <p:blipFill>
          <a:blip r:embed="rId8"/>
          <a:stretch>
            <a:fillRect/>
          </a:stretch>
        </p:blipFill>
        <p:spPr>
          <a:xfrm>
            <a:off x="3961188" y="1006307"/>
            <a:ext cx="3389670" cy="768163"/>
          </a:xfrm>
          <a:prstGeom prst="rect">
            <a:avLst/>
          </a:prstGeom>
        </p:spPr>
      </p:pic>
      <p:pic>
        <p:nvPicPr>
          <p:cNvPr id="7" name="Picture 6">
            <a:extLst>
              <a:ext uri="{FF2B5EF4-FFF2-40B4-BE49-F238E27FC236}">
                <a16:creationId xmlns:a16="http://schemas.microsoft.com/office/drawing/2014/main" id="{15688C48-588E-B637-4722-DB4077B53BA3}"/>
              </a:ext>
            </a:extLst>
          </p:cNvPr>
          <p:cNvPicPr>
            <a:picLocks noChangeAspect="1"/>
          </p:cNvPicPr>
          <p:nvPr/>
        </p:nvPicPr>
        <p:blipFill>
          <a:blip r:embed="rId9"/>
          <a:stretch>
            <a:fillRect/>
          </a:stretch>
        </p:blipFill>
        <p:spPr>
          <a:xfrm>
            <a:off x="888305" y="1691014"/>
            <a:ext cx="9879013" cy="2133496"/>
          </a:xfrm>
          <a:prstGeom prst="rect">
            <a:avLst/>
          </a:prstGeom>
        </p:spPr>
      </p:pic>
    </p:spTree>
    <p:extLst>
      <p:ext uri="{BB962C8B-B14F-4D97-AF65-F5344CB8AC3E}">
        <p14:creationId xmlns:p14="http://schemas.microsoft.com/office/powerpoint/2010/main" val="2970910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anim calcmode="lin" valueType="num">
                                      <p:cBhvr>
                                        <p:cTn id="8" dur="1500" fill="hold"/>
                                        <p:tgtEl>
                                          <p:spTgt spid="12"/>
                                        </p:tgtEl>
                                        <p:attrNameLst>
                                          <p:attrName>ppt_x</p:attrName>
                                        </p:attrNameLst>
                                      </p:cBhvr>
                                      <p:tavLst>
                                        <p:tav tm="0">
                                          <p:val>
                                            <p:strVal val="#ppt_x"/>
                                          </p:val>
                                        </p:tav>
                                        <p:tav tm="100000">
                                          <p:val>
                                            <p:strVal val="#ppt_x"/>
                                          </p:val>
                                        </p:tav>
                                      </p:tavLst>
                                    </p:anim>
                                    <p:anim calcmode="lin" valueType="num">
                                      <p:cBhvr>
                                        <p:cTn id="9" dur="1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0"/>
                                        <p:tgtEl>
                                          <p:spTgt spid="4"/>
                                        </p:tgtEl>
                                      </p:cBhvr>
                                    </p:animEffect>
                                    <p:anim calcmode="lin" valueType="num">
                                      <p:cBhvr>
                                        <p:cTn id="13" dur="1500" fill="hold"/>
                                        <p:tgtEl>
                                          <p:spTgt spid="4"/>
                                        </p:tgtEl>
                                        <p:attrNameLst>
                                          <p:attrName>ppt_x</p:attrName>
                                        </p:attrNameLst>
                                      </p:cBhvr>
                                      <p:tavLst>
                                        <p:tav tm="0">
                                          <p:val>
                                            <p:strVal val="#ppt_x"/>
                                          </p:val>
                                        </p:tav>
                                        <p:tav tm="100000">
                                          <p:val>
                                            <p:strVal val="#ppt_x"/>
                                          </p:val>
                                        </p:tav>
                                      </p:tavLst>
                                    </p:anim>
                                    <p:anim calcmode="lin" valueType="num">
                                      <p:cBhvr>
                                        <p:cTn id="14"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2247"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57545" y="922706"/>
            <a:ext cx="10872417" cy="5515202"/>
          </a:xfrm>
          <a:custGeom>
            <a:avLst/>
            <a:gdLst>
              <a:gd name="csX0" fmla="*/ 0 w 10872417"/>
              <a:gd name="csY0" fmla="*/ 516222 h 5515202"/>
              <a:gd name="csX1" fmla="*/ 565991 w 10872417"/>
              <a:gd name="csY1" fmla="*/ 0 h 5515202"/>
              <a:gd name="csX2" fmla="*/ 10306424 w 10872417"/>
              <a:gd name="csY2" fmla="*/ 0 h 5515202"/>
              <a:gd name="csX3" fmla="*/ 10872417 w 10872417"/>
              <a:gd name="csY3" fmla="*/ 516222 h 5515202"/>
              <a:gd name="csX4" fmla="*/ 10872417 w 10872417"/>
              <a:gd name="csY4" fmla="*/ 4998978 h 5515202"/>
              <a:gd name="csX5" fmla="*/ 10306424 w 10872417"/>
              <a:gd name="csY5" fmla="*/ 5515202 h 5515202"/>
              <a:gd name="csX6" fmla="*/ 565991 w 10872417"/>
              <a:gd name="csY6" fmla="*/ 5515202 h 5515202"/>
              <a:gd name="csX7" fmla="*/ 0 w 10872417"/>
              <a:gd name="csY7" fmla="*/ 4998978 h 5515202"/>
              <a:gd name="csX8" fmla="*/ 0 w 10872417"/>
              <a:gd name="csY8" fmla="*/ 516222 h 5515202"/>
              <a:gd name="csX0" fmla="*/ 0 w 10872417"/>
              <a:gd name="csY0" fmla="*/ 516222 h 5515202"/>
              <a:gd name="csX1" fmla="*/ 565991 w 10872417"/>
              <a:gd name="csY1" fmla="*/ 0 h 5515202"/>
              <a:gd name="csX2" fmla="*/ 10306424 w 10872417"/>
              <a:gd name="csY2" fmla="*/ 0 h 5515202"/>
              <a:gd name="csX3" fmla="*/ 10872417 w 10872417"/>
              <a:gd name="csY3" fmla="*/ 516222 h 5515202"/>
              <a:gd name="csX4" fmla="*/ 10872417 w 10872417"/>
              <a:gd name="csY4" fmla="*/ 4998978 h 5515202"/>
              <a:gd name="csX5" fmla="*/ 10306424 w 10872417"/>
              <a:gd name="csY5" fmla="*/ 5515202 h 5515202"/>
              <a:gd name="csX6" fmla="*/ 565991 w 10872417"/>
              <a:gd name="csY6" fmla="*/ 5515202 h 5515202"/>
              <a:gd name="csX7" fmla="*/ 0 w 10872417"/>
              <a:gd name="csY7" fmla="*/ 4998978 h 5515202"/>
              <a:gd name="csX8" fmla="*/ 0 w 10872417"/>
              <a:gd name="csY8" fmla="*/ 516222 h 5515202"/>
              <a:gd name="csX0" fmla="*/ 0 w 10872417"/>
              <a:gd name="csY0" fmla="*/ 516222 h 5515202"/>
              <a:gd name="csX1" fmla="*/ 565991 w 10872417"/>
              <a:gd name="csY1" fmla="*/ 0 h 5515202"/>
              <a:gd name="csX2" fmla="*/ 10306424 w 10872417"/>
              <a:gd name="csY2" fmla="*/ 0 h 5515202"/>
              <a:gd name="csX3" fmla="*/ 10872417 w 10872417"/>
              <a:gd name="csY3" fmla="*/ 516222 h 5515202"/>
              <a:gd name="csX4" fmla="*/ 10872417 w 10872417"/>
              <a:gd name="csY4" fmla="*/ 4998978 h 5515202"/>
              <a:gd name="csX5" fmla="*/ 10306424 w 10872417"/>
              <a:gd name="csY5" fmla="*/ 5515202 h 5515202"/>
              <a:gd name="csX6" fmla="*/ 565991 w 10872417"/>
              <a:gd name="csY6" fmla="*/ 5515202 h 5515202"/>
              <a:gd name="csX7" fmla="*/ 0 w 10872417"/>
              <a:gd name="csY7" fmla="*/ 4998978 h 5515202"/>
              <a:gd name="csX8" fmla="*/ 0 w 10872417"/>
              <a:gd name="csY8" fmla="*/ 516222 h 55152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872417" h="5515202" fill="none" extrusionOk="0">
                <a:moveTo>
                  <a:pt x="0" y="516222"/>
                </a:moveTo>
                <a:cubicBezTo>
                  <a:pt x="-86008" y="217736"/>
                  <a:pt x="301817" y="39091"/>
                  <a:pt x="565991" y="0"/>
                </a:cubicBezTo>
                <a:cubicBezTo>
                  <a:pt x="5553630" y="487793"/>
                  <a:pt x="8270325" y="575089"/>
                  <a:pt x="10306424" y="0"/>
                </a:cubicBezTo>
                <a:cubicBezTo>
                  <a:pt x="10658523" y="62380"/>
                  <a:pt x="10907232" y="273416"/>
                  <a:pt x="10872417" y="516222"/>
                </a:cubicBezTo>
                <a:cubicBezTo>
                  <a:pt x="10784187" y="1535909"/>
                  <a:pt x="10997973" y="4125315"/>
                  <a:pt x="10872417" y="4998978"/>
                </a:cubicBezTo>
                <a:cubicBezTo>
                  <a:pt x="10757415" y="5303167"/>
                  <a:pt x="10546156" y="5467434"/>
                  <a:pt x="10306424" y="5515202"/>
                </a:cubicBezTo>
                <a:cubicBezTo>
                  <a:pt x="6546594" y="5623264"/>
                  <a:pt x="2989443" y="5401911"/>
                  <a:pt x="565991" y="5515202"/>
                </a:cubicBezTo>
                <a:cubicBezTo>
                  <a:pt x="264632" y="5365622"/>
                  <a:pt x="-60280" y="5318529"/>
                  <a:pt x="0" y="4998978"/>
                </a:cubicBezTo>
                <a:cubicBezTo>
                  <a:pt x="-80" y="4555471"/>
                  <a:pt x="121911" y="1215992"/>
                  <a:pt x="0" y="516222"/>
                </a:cubicBezTo>
                <a:close/>
              </a:path>
              <a:path w="10872417" h="5515202" stroke="0" extrusionOk="0">
                <a:moveTo>
                  <a:pt x="0" y="516222"/>
                </a:moveTo>
                <a:cubicBezTo>
                  <a:pt x="-47216" y="228102"/>
                  <a:pt x="284419" y="-28632"/>
                  <a:pt x="565991" y="0"/>
                </a:cubicBezTo>
                <a:cubicBezTo>
                  <a:pt x="1140770" y="805710"/>
                  <a:pt x="6266116" y="-42049"/>
                  <a:pt x="10306424" y="0"/>
                </a:cubicBezTo>
                <a:cubicBezTo>
                  <a:pt x="10598465" y="81871"/>
                  <a:pt x="10811838" y="297984"/>
                  <a:pt x="10872417" y="516222"/>
                </a:cubicBezTo>
                <a:cubicBezTo>
                  <a:pt x="10992616" y="740675"/>
                  <a:pt x="10674792" y="3427407"/>
                  <a:pt x="10872417" y="4998978"/>
                </a:cubicBezTo>
                <a:cubicBezTo>
                  <a:pt x="10915238" y="5314633"/>
                  <a:pt x="10603113" y="5568463"/>
                  <a:pt x="10306424" y="5515202"/>
                </a:cubicBezTo>
                <a:cubicBezTo>
                  <a:pt x="6058300" y="5910929"/>
                  <a:pt x="3294445" y="4930424"/>
                  <a:pt x="565991" y="5515202"/>
                </a:cubicBezTo>
                <a:cubicBezTo>
                  <a:pt x="306078" y="5481020"/>
                  <a:pt x="-4113" y="5247151"/>
                  <a:pt x="0" y="4998978"/>
                </a:cubicBezTo>
                <a:cubicBezTo>
                  <a:pt x="231120" y="4612039"/>
                  <a:pt x="3790" y="2043411"/>
                  <a:pt x="0" y="516222"/>
                </a:cubicBezTo>
                <a:close/>
              </a:path>
              <a:path w="10872417" h="5515202" fill="none" stroke="0" extrusionOk="0">
                <a:moveTo>
                  <a:pt x="0" y="516222"/>
                </a:moveTo>
                <a:cubicBezTo>
                  <a:pt x="-96137" y="242459"/>
                  <a:pt x="203712" y="-13374"/>
                  <a:pt x="565991" y="0"/>
                </a:cubicBezTo>
                <a:cubicBezTo>
                  <a:pt x="5610511" y="118075"/>
                  <a:pt x="8275689" y="-128542"/>
                  <a:pt x="10306424" y="0"/>
                </a:cubicBezTo>
                <a:cubicBezTo>
                  <a:pt x="10566653" y="30537"/>
                  <a:pt x="10897174" y="280877"/>
                  <a:pt x="10872417" y="516222"/>
                </a:cubicBezTo>
                <a:cubicBezTo>
                  <a:pt x="10673456" y="1601911"/>
                  <a:pt x="10977610" y="4400473"/>
                  <a:pt x="10872417" y="4998978"/>
                </a:cubicBezTo>
                <a:cubicBezTo>
                  <a:pt x="10891061" y="5281867"/>
                  <a:pt x="10576793" y="5485775"/>
                  <a:pt x="10306424" y="5515202"/>
                </a:cubicBezTo>
                <a:cubicBezTo>
                  <a:pt x="7287777" y="5773419"/>
                  <a:pt x="2881053" y="5412504"/>
                  <a:pt x="565991" y="5515202"/>
                </a:cubicBezTo>
                <a:cubicBezTo>
                  <a:pt x="282559" y="5457966"/>
                  <a:pt x="-11507" y="5343464"/>
                  <a:pt x="0" y="4998978"/>
                </a:cubicBezTo>
                <a:cubicBezTo>
                  <a:pt x="165816" y="4511753"/>
                  <a:pt x="128250" y="1233047"/>
                  <a:pt x="0" y="516222"/>
                </a:cubicBezTo>
                <a:close/>
              </a:path>
              <a:path w="10872417" h="5515202" fill="none" stroke="0" extrusionOk="0">
                <a:moveTo>
                  <a:pt x="0" y="516222"/>
                </a:moveTo>
                <a:cubicBezTo>
                  <a:pt x="-74309" y="207400"/>
                  <a:pt x="260077" y="31907"/>
                  <a:pt x="565991" y="0"/>
                </a:cubicBezTo>
                <a:cubicBezTo>
                  <a:pt x="5523472" y="237369"/>
                  <a:pt x="8056802" y="244928"/>
                  <a:pt x="10306424" y="0"/>
                </a:cubicBezTo>
                <a:cubicBezTo>
                  <a:pt x="10636102" y="57412"/>
                  <a:pt x="10898969" y="305376"/>
                  <a:pt x="10872417" y="516222"/>
                </a:cubicBezTo>
                <a:cubicBezTo>
                  <a:pt x="10635683" y="1492676"/>
                  <a:pt x="11015061" y="4285660"/>
                  <a:pt x="10872417" y="4998978"/>
                </a:cubicBezTo>
                <a:cubicBezTo>
                  <a:pt x="10831754" y="5299748"/>
                  <a:pt x="10577987" y="5449113"/>
                  <a:pt x="10306424" y="5515202"/>
                </a:cubicBezTo>
                <a:cubicBezTo>
                  <a:pt x="6649696" y="5619217"/>
                  <a:pt x="2741527" y="5767493"/>
                  <a:pt x="565991" y="5515202"/>
                </a:cubicBezTo>
                <a:cubicBezTo>
                  <a:pt x="255386" y="5365925"/>
                  <a:pt x="-52907" y="5325370"/>
                  <a:pt x="0" y="4998978"/>
                </a:cubicBezTo>
                <a:cubicBezTo>
                  <a:pt x="133741" y="4557929"/>
                  <a:pt x="85775" y="1170777"/>
                  <a:pt x="0" y="51622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352425" y="502614"/>
            <a:ext cx="11363325" cy="827869"/>
            <a:chOff x="1127398" y="561120"/>
            <a:chExt cx="4909422" cy="691301"/>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1127398" y="561120"/>
              <a:ext cx="4820423" cy="691301"/>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129379" y="616533"/>
              <a:ext cx="4907441" cy="539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a:ea typeface="+mn-ea"/>
                  <a:cs typeface="+mn-cs"/>
                </a:rPr>
                <a:t>1. Quan sát và kể tên những cảnh vật được vẽ trong tranh</a:t>
              </a:r>
            </a:p>
          </p:txBody>
        </p:sp>
      </p:grpSp>
      <p:pic>
        <p:nvPicPr>
          <p:cNvPr id="8" name="Picture 7">
            <a:extLst>
              <a:ext uri="{FF2B5EF4-FFF2-40B4-BE49-F238E27FC236}">
                <a16:creationId xmlns:a16="http://schemas.microsoft.com/office/drawing/2014/main" id="{53D24839-3CF2-EA7A-A741-2DDF90779899}"/>
              </a:ext>
            </a:extLst>
          </p:cNvPr>
          <p:cNvPicPr>
            <a:picLocks noChangeAspect="1"/>
          </p:cNvPicPr>
          <p:nvPr/>
        </p:nvPicPr>
        <p:blipFill>
          <a:blip r:embed="rId4"/>
          <a:stretch>
            <a:fillRect/>
          </a:stretch>
        </p:blipFill>
        <p:spPr>
          <a:xfrm>
            <a:off x="2443162" y="1657349"/>
            <a:ext cx="7221122" cy="4514851"/>
          </a:xfrm>
          <a:prstGeom prst="rect">
            <a:avLst/>
          </a:prstGeom>
        </p:spPr>
      </p:pic>
      <p:cxnSp>
        <p:nvCxnSpPr>
          <p:cNvPr id="11" name="Straight Connector 10">
            <a:extLst>
              <a:ext uri="{FF2B5EF4-FFF2-40B4-BE49-F238E27FC236}">
                <a16:creationId xmlns:a16="http://schemas.microsoft.com/office/drawing/2014/main" id="{048762A0-1F50-6CC2-11B4-B27A066242AC}"/>
              </a:ext>
            </a:extLst>
          </p:cNvPr>
          <p:cNvCxnSpPr/>
          <p:nvPr/>
        </p:nvCxnSpPr>
        <p:spPr>
          <a:xfrm>
            <a:off x="1124607" y="1072056"/>
            <a:ext cx="1492469"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C12BE-85A1-EBF9-D73D-406EABF6AEFE}"/>
              </a:ext>
            </a:extLst>
          </p:cNvPr>
          <p:cNvCxnSpPr>
            <a:cxnSpLocks/>
          </p:cNvCxnSpPr>
          <p:nvPr/>
        </p:nvCxnSpPr>
        <p:spPr>
          <a:xfrm>
            <a:off x="3457903" y="1103588"/>
            <a:ext cx="41200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758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484B42E-2C97-1391-4A22-1DC68F3FDB1B}"/>
              </a:ext>
            </a:extLst>
          </p:cNvPr>
          <p:cNvPicPr>
            <a:picLocks noChangeAspect="1"/>
          </p:cNvPicPr>
          <p:nvPr/>
        </p:nvPicPr>
        <p:blipFill>
          <a:blip r:embed="rId2"/>
          <a:stretch>
            <a:fillRect/>
          </a:stretch>
        </p:blipFill>
        <p:spPr>
          <a:xfrm>
            <a:off x="-2613" y="0"/>
            <a:ext cx="12194613" cy="6861527"/>
          </a:xfrm>
          <a:prstGeom prst="rect">
            <a:avLst/>
          </a:prstGeom>
        </p:spPr>
      </p:pic>
      <p:pic>
        <p:nvPicPr>
          <p:cNvPr id="21" name="Picture 20" descr="A picture containing nature, clouds&#10;&#10;Description automatically generated">
            <a:extLst>
              <a:ext uri="{FF2B5EF4-FFF2-40B4-BE49-F238E27FC236}">
                <a16:creationId xmlns:a16="http://schemas.microsoft.com/office/drawing/2014/main" id="{06BE03D0-DEF4-8A5B-B1D2-A6C69BEB46DF}"/>
              </a:ext>
            </a:extLst>
          </p:cNvPr>
          <p:cNvPicPr>
            <a:picLocks noChangeAspect="1"/>
          </p:cNvPicPr>
          <p:nvPr/>
        </p:nvPicPr>
        <p:blipFill rotWithShape="1">
          <a:blip r:embed="rId3">
            <a:extLst>
              <a:ext uri="{28A0092B-C50C-407E-A947-70E740481C1C}">
                <a14:useLocalDpi xmlns:a14="http://schemas.microsoft.com/office/drawing/2010/main" val="0"/>
              </a:ext>
            </a:extLst>
          </a:blip>
          <a:srcRect t="32898" b="48350"/>
          <a:stretch/>
        </p:blipFill>
        <p:spPr>
          <a:xfrm>
            <a:off x="0" y="0"/>
            <a:ext cx="12192000" cy="3429000"/>
          </a:xfrm>
          <a:prstGeom prst="rect">
            <a:avLst/>
          </a:prstGeom>
        </p:spPr>
      </p:pic>
      <p:pic>
        <p:nvPicPr>
          <p:cNvPr id="22" name="Picture 21" descr="Calendar&#10;&#10;Description automatically generated">
            <a:extLst>
              <a:ext uri="{FF2B5EF4-FFF2-40B4-BE49-F238E27FC236}">
                <a16:creationId xmlns:a16="http://schemas.microsoft.com/office/drawing/2014/main" id="{F2133798-941F-8C6D-530F-572DEF1E3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147" y="2609850"/>
            <a:ext cx="4762018" cy="4762018"/>
          </a:xfrm>
          <a:prstGeom prst="rect">
            <a:avLst/>
          </a:prstGeom>
        </p:spPr>
      </p:pic>
      <p:grpSp>
        <p:nvGrpSpPr>
          <p:cNvPr id="35" name="Group 34">
            <a:extLst>
              <a:ext uri="{FF2B5EF4-FFF2-40B4-BE49-F238E27FC236}">
                <a16:creationId xmlns:a16="http://schemas.microsoft.com/office/drawing/2014/main" id="{57FBB919-4B5E-BACB-FEEC-0D3B98F2C2B0}"/>
              </a:ext>
            </a:extLst>
          </p:cNvPr>
          <p:cNvGrpSpPr/>
          <p:nvPr/>
        </p:nvGrpSpPr>
        <p:grpSpPr>
          <a:xfrm>
            <a:off x="466725" y="863570"/>
            <a:ext cx="4629150" cy="2377087"/>
            <a:chOff x="6787848" y="-13322"/>
            <a:chExt cx="5488542" cy="2377087"/>
          </a:xfrm>
        </p:grpSpPr>
        <p:pic>
          <p:nvPicPr>
            <p:cNvPr id="36" name="Picture 35">
              <a:extLst>
                <a:ext uri="{FF2B5EF4-FFF2-40B4-BE49-F238E27FC236}">
                  <a16:creationId xmlns:a16="http://schemas.microsoft.com/office/drawing/2014/main" id="{0058FD26-A7DA-BF04-C39F-7CF061A832D4}"/>
                </a:ext>
              </a:extLst>
            </p:cNvPr>
            <p:cNvPicPr>
              <a:picLocks noChangeAspect="1"/>
            </p:cNvPicPr>
            <p:nvPr/>
          </p:nvPicPr>
          <p:blipFill>
            <a:blip r:embed="rId5"/>
            <a:stretch>
              <a:fillRect/>
            </a:stretch>
          </p:blipFill>
          <p:spPr>
            <a:xfrm>
              <a:off x="6787848" y="-13322"/>
              <a:ext cx="5488542" cy="2377087"/>
            </a:xfrm>
            <a:prstGeom prst="rect">
              <a:avLst/>
            </a:prstGeom>
          </p:spPr>
        </p:pic>
        <p:sp>
          <p:nvSpPr>
            <p:cNvPr id="37" name="TextBox 36">
              <a:extLst>
                <a:ext uri="{FF2B5EF4-FFF2-40B4-BE49-F238E27FC236}">
                  <a16:creationId xmlns:a16="http://schemas.microsoft.com/office/drawing/2014/main" id="{EF4BE0BF-6F72-D230-BEFC-EF044FB40097}"/>
                </a:ext>
              </a:extLst>
            </p:cNvPr>
            <p:cNvSpPr txBox="1"/>
            <p:nvPr/>
          </p:nvSpPr>
          <p:spPr>
            <a:xfrm>
              <a:off x="7777636" y="662596"/>
              <a:ext cx="3508966"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w="25400">
                    <a:solidFill>
                      <a:prstClr val="white"/>
                    </a:solidFill>
                  </a:ln>
                  <a:solidFill>
                    <a:srgbClr val="ED7D31">
                      <a:lumMod val="75000"/>
                    </a:srgbClr>
                  </a:solidFill>
                  <a:effectLst>
                    <a:outerShdw blurRad="50800" dist="38100" dir="2700000" algn="tl" rotWithShape="0">
                      <a:prstClr val="black">
                        <a:alpha val="40000"/>
                      </a:prstClr>
                    </a:outerShdw>
                  </a:effectLst>
                  <a:uLnTx/>
                  <a:uFillTx/>
                  <a:latin typeface="#9Slide07 Cadena" panose="02000503000000020004" pitchFamily="2" charset="0"/>
                  <a:ea typeface="+mn-ea"/>
                  <a:cs typeface="+mn-cs"/>
                </a:rPr>
                <a:t>Hoạt</a:t>
              </a:r>
              <a:r>
                <a:rPr kumimoji="0" lang="en-US" sz="4400" b="0" i="0" u="none" strike="noStrike" kern="1200" cap="none" spc="0" normalizeH="0" baseline="0" noProof="0" dirty="0">
                  <a:ln w="25400">
                    <a:solidFill>
                      <a:prstClr val="white"/>
                    </a:solidFill>
                  </a:ln>
                  <a:solidFill>
                    <a:srgbClr val="ED7D31">
                      <a:lumMod val="75000"/>
                    </a:srgbClr>
                  </a:solidFill>
                  <a:effectLst>
                    <a:outerShdw blurRad="50800" dist="38100" dir="2700000" algn="tl" rotWithShape="0">
                      <a:prstClr val="black">
                        <a:alpha val="40000"/>
                      </a:prstClr>
                    </a:outerShdw>
                  </a:effectLst>
                  <a:uLnTx/>
                  <a:uFillTx/>
                  <a:latin typeface="#9Slide07 Cadena" panose="02000503000000020004" pitchFamily="2" charset="0"/>
                  <a:ea typeface="+mn-ea"/>
                  <a:cs typeface="+mn-cs"/>
                </a:rPr>
                <a:t> </a:t>
              </a:r>
              <a:r>
                <a:rPr kumimoji="0" lang="en-US" sz="4400" b="0" i="0" u="none" strike="noStrike" kern="1200" cap="none" spc="0" normalizeH="0" baseline="0" noProof="0" dirty="0" err="1">
                  <a:ln w="25400">
                    <a:solidFill>
                      <a:prstClr val="white"/>
                    </a:solidFill>
                  </a:ln>
                  <a:solidFill>
                    <a:srgbClr val="ED7D31">
                      <a:lumMod val="75000"/>
                    </a:srgbClr>
                  </a:solidFill>
                  <a:effectLst>
                    <a:outerShdw blurRad="50800" dist="38100" dir="2700000" algn="tl" rotWithShape="0">
                      <a:prstClr val="black">
                        <a:alpha val="40000"/>
                      </a:prstClr>
                    </a:outerShdw>
                  </a:effectLst>
                  <a:uLnTx/>
                  <a:uFillTx/>
                  <a:latin typeface="#9Slide07 Cadena" panose="02000503000000020004" pitchFamily="2" charset="0"/>
                  <a:ea typeface="+mn-ea"/>
                  <a:cs typeface="+mn-cs"/>
                </a:rPr>
                <a:t>động</a:t>
              </a:r>
              <a:r>
                <a:rPr kumimoji="0" lang="en-US" sz="4400" b="0" i="0" u="none" strike="noStrike" kern="1200" cap="none" spc="0" normalizeH="0" baseline="0" noProof="0" dirty="0">
                  <a:ln w="25400">
                    <a:solidFill>
                      <a:prstClr val="white"/>
                    </a:solidFill>
                  </a:ln>
                  <a:solidFill>
                    <a:srgbClr val="ED7D31">
                      <a:lumMod val="75000"/>
                    </a:srgbClr>
                  </a:solidFill>
                  <a:effectLst>
                    <a:outerShdw blurRad="50800" dist="38100" dir="2700000" algn="tl" rotWithShape="0">
                      <a:prstClr val="black">
                        <a:alpha val="40000"/>
                      </a:prstClr>
                    </a:outerShdw>
                  </a:effectLst>
                  <a:uLnTx/>
                  <a:uFillTx/>
                  <a:latin typeface="#9Slide07 Cadena" panose="02000503000000020004" pitchFamily="2" charset="0"/>
                  <a:ea typeface="+mn-ea"/>
                  <a:cs typeface="+mn-cs"/>
                </a:rPr>
                <a:t> </a:t>
              </a:r>
              <a:r>
                <a:rPr kumimoji="0" lang="en-US" sz="4400" b="0" i="0" u="none" strike="noStrike" kern="1200" cap="none" spc="0" normalizeH="0" baseline="0" noProof="0" dirty="0" err="1">
                  <a:ln w="25400">
                    <a:solidFill>
                      <a:prstClr val="white"/>
                    </a:solidFill>
                  </a:ln>
                  <a:solidFill>
                    <a:srgbClr val="ED7D31">
                      <a:lumMod val="75000"/>
                    </a:srgbClr>
                  </a:solidFill>
                  <a:effectLst>
                    <a:outerShdw blurRad="50800" dist="38100" dir="2700000" algn="tl" rotWithShape="0">
                      <a:prstClr val="black">
                        <a:alpha val="40000"/>
                      </a:prstClr>
                    </a:outerShdw>
                  </a:effectLst>
                  <a:uLnTx/>
                  <a:uFillTx/>
                  <a:latin typeface="#9Slide07 Cadena" panose="02000503000000020004" pitchFamily="2" charset="0"/>
                  <a:ea typeface="+mn-ea"/>
                  <a:cs typeface="+mn-cs"/>
                </a:rPr>
                <a:t>nhóm</a:t>
              </a:r>
              <a:endParaRPr kumimoji="0" lang="en-US" sz="4400" b="0" i="0" u="none" strike="noStrike" kern="1200" cap="none" spc="0" normalizeH="0" baseline="0" noProof="0" dirty="0">
                <a:ln w="25400">
                  <a:solidFill>
                    <a:prstClr val="white"/>
                  </a:solidFill>
                </a:ln>
                <a:solidFill>
                  <a:srgbClr val="ED7D31">
                    <a:lumMod val="75000"/>
                  </a:srgbClr>
                </a:solidFill>
                <a:effectLst>
                  <a:outerShdw blurRad="50800" dist="38100" dir="2700000" algn="tl" rotWithShape="0">
                    <a:prstClr val="black">
                      <a:alpha val="40000"/>
                    </a:prstClr>
                  </a:outerShdw>
                </a:effectLst>
                <a:uLnTx/>
                <a:uFillTx/>
                <a:latin typeface="#9Slide07 Cadena" panose="02000503000000020004" pitchFamily="2" charset="0"/>
                <a:ea typeface="+mn-ea"/>
                <a:cs typeface="+mn-cs"/>
              </a:endParaRPr>
            </a:p>
          </p:txBody>
        </p:sp>
      </p:grpSp>
      <p:sp>
        <p:nvSpPr>
          <p:cNvPr id="4" name="Rounded Rectangle 26">
            <a:extLst>
              <a:ext uri="{FF2B5EF4-FFF2-40B4-BE49-F238E27FC236}">
                <a16:creationId xmlns:a16="http://schemas.microsoft.com/office/drawing/2014/main" id="{1F6C9CD8-8893-AB48-4D5B-0DBB8173D34A}"/>
              </a:ext>
            </a:extLst>
          </p:cNvPr>
          <p:cNvSpPr/>
          <p:nvPr/>
        </p:nvSpPr>
        <p:spPr>
          <a:xfrm>
            <a:off x="5753101" y="1966272"/>
            <a:ext cx="5124450" cy="62928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threePt" dir="t"/>
            </a:scene3d>
          </a:bodyPr>
          <a:lstStyle/>
          <a:p>
            <a:pPr lvl="0" algn="ctr"/>
            <a:r>
              <a:rPr lang="en-US" sz="4000" dirty="0">
                <a:solidFill>
                  <a:srgbClr val="00206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Tranh </a:t>
            </a:r>
            <a:r>
              <a:rPr lang="en-US" sz="4000" dirty="0" err="1">
                <a:solidFill>
                  <a:srgbClr val="00206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vẽ</a:t>
            </a:r>
            <a:r>
              <a:rPr lang="en-US" sz="4000" dirty="0">
                <a:solidFill>
                  <a:srgbClr val="00206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en-US" sz="4000" dirty="0" err="1">
                <a:solidFill>
                  <a:srgbClr val="00206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cảnh</a:t>
            </a:r>
            <a:r>
              <a:rPr lang="en-US" sz="4000" dirty="0">
                <a:solidFill>
                  <a:srgbClr val="00206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en-US" sz="4000" dirty="0" err="1">
                <a:solidFill>
                  <a:srgbClr val="00206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vật</a:t>
            </a:r>
            <a:r>
              <a:rPr lang="en-US" sz="4000" dirty="0">
                <a:solidFill>
                  <a:srgbClr val="00206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en-US" sz="4000" dirty="0" err="1">
                <a:solidFill>
                  <a:srgbClr val="00206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gì</a:t>
            </a:r>
            <a:r>
              <a:rPr lang="en-US" sz="4000" dirty="0">
                <a:solidFill>
                  <a:srgbClr val="00206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5" name="Rounded Rectangle 4">
            <a:extLst>
              <a:ext uri="{FF2B5EF4-FFF2-40B4-BE49-F238E27FC236}">
                <a16:creationId xmlns:a16="http://schemas.microsoft.com/office/drawing/2014/main" id="{137424DC-7C8A-D7A1-1958-8942CD79B6E6}"/>
              </a:ext>
            </a:extLst>
          </p:cNvPr>
          <p:cNvSpPr/>
          <p:nvPr/>
        </p:nvSpPr>
        <p:spPr>
          <a:xfrm>
            <a:off x="5225220" y="2933700"/>
            <a:ext cx="6423855" cy="180022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threePt" dir="t"/>
            </a:scene3d>
          </a:bodyPr>
          <a:lstStyle/>
          <a:p>
            <a:pPr lvl="0" algn="ctr"/>
            <a:r>
              <a:rPr lang="en-US" sz="3200" dirty="0">
                <a:solidFill>
                  <a:srgbClr val="00206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a:t>
            </a:r>
            <a:r>
              <a:rPr lang="vi-VN" sz="3200" dirty="0">
                <a:solidFill>
                  <a:srgbClr val="00206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ựa chọn tranh mình thích để quan sát và kể tên cảnh vật được vẽ trong tranh có các bạn trong nhóm nghe.</a:t>
            </a:r>
            <a:endParaRPr kumimoji="0" lang="en-US" sz="3200" b="0" i="0" u="none" strike="noStrike" kern="1200" cap="none" spc="0" normalizeH="0" baseline="0" noProof="0" dirty="0">
              <a:ln>
                <a:noFill/>
              </a:ln>
              <a:solidFill>
                <a:srgbClr val="002060"/>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34337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Lst>
          </a:blip>
          <a:srcRect b="2585"/>
          <a:stretch/>
        </p:blipFill>
        <p:spPr>
          <a:xfrm>
            <a:off x="-2247"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57545" y="485775"/>
            <a:ext cx="10872417" cy="5952133"/>
          </a:xfrm>
          <a:custGeom>
            <a:avLst/>
            <a:gdLst>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872417" h="5952133" fill="none" extrusionOk="0">
                <a:moveTo>
                  <a:pt x="0" y="557119"/>
                </a:moveTo>
                <a:cubicBezTo>
                  <a:pt x="-162841" y="222746"/>
                  <a:pt x="364985" y="94071"/>
                  <a:pt x="565991" y="0"/>
                </a:cubicBezTo>
                <a:cubicBezTo>
                  <a:pt x="5580396" y="551107"/>
                  <a:pt x="8297726" y="880289"/>
                  <a:pt x="10306424" y="0"/>
                </a:cubicBezTo>
                <a:cubicBezTo>
                  <a:pt x="10702484" y="135639"/>
                  <a:pt x="10962131" y="362545"/>
                  <a:pt x="10872417" y="557119"/>
                </a:cubicBezTo>
                <a:cubicBezTo>
                  <a:pt x="10947460" y="1516151"/>
                  <a:pt x="11029714" y="4308319"/>
                  <a:pt x="10872417" y="5395011"/>
                </a:cubicBezTo>
                <a:cubicBezTo>
                  <a:pt x="10724665" y="5728237"/>
                  <a:pt x="10526633" y="5887467"/>
                  <a:pt x="10306424" y="5952133"/>
                </a:cubicBezTo>
                <a:cubicBezTo>
                  <a:pt x="6061741" y="6034933"/>
                  <a:pt x="2789389" y="5425094"/>
                  <a:pt x="565991" y="5952133"/>
                </a:cubicBezTo>
                <a:cubicBezTo>
                  <a:pt x="265056" y="5787614"/>
                  <a:pt x="-125407" y="5777532"/>
                  <a:pt x="0" y="5395011"/>
                </a:cubicBezTo>
                <a:cubicBezTo>
                  <a:pt x="-86436" y="5071271"/>
                  <a:pt x="112755" y="1301497"/>
                  <a:pt x="0" y="557119"/>
                </a:cubicBezTo>
                <a:close/>
              </a:path>
              <a:path w="10872417" h="5952133" stroke="0" extrusionOk="0">
                <a:moveTo>
                  <a:pt x="0" y="557119"/>
                </a:moveTo>
                <a:cubicBezTo>
                  <a:pt x="-47881" y="261139"/>
                  <a:pt x="365526" y="-79806"/>
                  <a:pt x="565991" y="0"/>
                </a:cubicBezTo>
                <a:cubicBezTo>
                  <a:pt x="485850" y="1903913"/>
                  <a:pt x="5662366" y="-13820"/>
                  <a:pt x="10306424" y="0"/>
                </a:cubicBezTo>
                <a:cubicBezTo>
                  <a:pt x="10611895" y="114542"/>
                  <a:pt x="10788875" y="333066"/>
                  <a:pt x="10872417" y="557119"/>
                </a:cubicBezTo>
                <a:cubicBezTo>
                  <a:pt x="11045859" y="511860"/>
                  <a:pt x="10137486" y="3668699"/>
                  <a:pt x="10872417" y="5395011"/>
                </a:cubicBezTo>
                <a:cubicBezTo>
                  <a:pt x="10996210" y="5805680"/>
                  <a:pt x="10582423" y="6071073"/>
                  <a:pt x="10306424" y="5952133"/>
                </a:cubicBezTo>
                <a:cubicBezTo>
                  <a:pt x="5810683" y="6873611"/>
                  <a:pt x="2946046" y="4869615"/>
                  <a:pt x="565991" y="5952133"/>
                </a:cubicBezTo>
                <a:cubicBezTo>
                  <a:pt x="363137" y="5933026"/>
                  <a:pt x="-5918" y="5625668"/>
                  <a:pt x="0" y="5395011"/>
                </a:cubicBezTo>
                <a:cubicBezTo>
                  <a:pt x="666666" y="5251853"/>
                  <a:pt x="-472852" y="2310061"/>
                  <a:pt x="0" y="557119"/>
                </a:cubicBezTo>
                <a:close/>
              </a:path>
              <a:path w="10872417" h="5952133" fill="none" stroke="0" extrusionOk="0">
                <a:moveTo>
                  <a:pt x="0" y="557119"/>
                </a:moveTo>
                <a:cubicBezTo>
                  <a:pt x="-111302" y="307710"/>
                  <a:pt x="171521" y="-114830"/>
                  <a:pt x="565991" y="0"/>
                </a:cubicBezTo>
                <a:cubicBezTo>
                  <a:pt x="6046613" y="-197620"/>
                  <a:pt x="8530417" y="-575319"/>
                  <a:pt x="10306424" y="0"/>
                </a:cubicBezTo>
                <a:cubicBezTo>
                  <a:pt x="10511101" y="11974"/>
                  <a:pt x="10954488" y="247830"/>
                  <a:pt x="10872417" y="557119"/>
                </a:cubicBezTo>
                <a:cubicBezTo>
                  <a:pt x="10598194" y="1770514"/>
                  <a:pt x="11017470" y="4854276"/>
                  <a:pt x="10872417" y="5395011"/>
                </a:cubicBezTo>
                <a:cubicBezTo>
                  <a:pt x="10968746" y="5685209"/>
                  <a:pt x="10562596" y="5973221"/>
                  <a:pt x="10306424" y="5952133"/>
                </a:cubicBezTo>
                <a:cubicBezTo>
                  <a:pt x="7431043" y="6263923"/>
                  <a:pt x="2811761" y="5639079"/>
                  <a:pt x="565991" y="5952133"/>
                </a:cubicBezTo>
                <a:cubicBezTo>
                  <a:pt x="331981" y="5891888"/>
                  <a:pt x="52522" y="5832606"/>
                  <a:pt x="0" y="5395011"/>
                </a:cubicBezTo>
                <a:cubicBezTo>
                  <a:pt x="419627" y="5114297"/>
                  <a:pt x="172646" y="1432232"/>
                  <a:pt x="0" y="557119"/>
                </a:cubicBezTo>
                <a:close/>
              </a:path>
              <a:path w="10872417" h="5952133" fill="none" stroke="0" extrusionOk="0">
                <a:moveTo>
                  <a:pt x="0" y="557119"/>
                </a:moveTo>
                <a:cubicBezTo>
                  <a:pt x="-13095" y="285897"/>
                  <a:pt x="238301" y="8423"/>
                  <a:pt x="565991" y="0"/>
                </a:cubicBezTo>
                <a:cubicBezTo>
                  <a:pt x="5246657" y="601226"/>
                  <a:pt x="8219446" y="359514"/>
                  <a:pt x="10306424" y="0"/>
                </a:cubicBezTo>
                <a:cubicBezTo>
                  <a:pt x="10658718" y="37127"/>
                  <a:pt x="10860518" y="232488"/>
                  <a:pt x="10872417" y="557119"/>
                </a:cubicBezTo>
                <a:cubicBezTo>
                  <a:pt x="10606843" y="1696565"/>
                  <a:pt x="11028348" y="4804831"/>
                  <a:pt x="10872417" y="5395011"/>
                </a:cubicBezTo>
                <a:cubicBezTo>
                  <a:pt x="10791631" y="5673334"/>
                  <a:pt x="10612180" y="5849818"/>
                  <a:pt x="10306424" y="5952133"/>
                </a:cubicBezTo>
                <a:cubicBezTo>
                  <a:pt x="6774139" y="6210609"/>
                  <a:pt x="3196915" y="6290761"/>
                  <a:pt x="565991" y="5952133"/>
                </a:cubicBezTo>
                <a:cubicBezTo>
                  <a:pt x="210041" y="5828399"/>
                  <a:pt x="-57772" y="5725012"/>
                  <a:pt x="0" y="5395011"/>
                </a:cubicBezTo>
                <a:cubicBezTo>
                  <a:pt x="96024" y="4729061"/>
                  <a:pt x="178714" y="1140623"/>
                  <a:pt x="0" y="557119"/>
                </a:cubicBezTo>
                <a:close/>
              </a:path>
              <a:path w="10872417" h="5952133" fill="none" stroke="0" extrusionOk="0">
                <a:moveTo>
                  <a:pt x="0" y="557119"/>
                </a:moveTo>
                <a:cubicBezTo>
                  <a:pt x="-140314" y="227915"/>
                  <a:pt x="302490" y="45517"/>
                  <a:pt x="565991" y="0"/>
                </a:cubicBezTo>
                <a:cubicBezTo>
                  <a:pt x="6033874" y="247885"/>
                  <a:pt x="8133331" y="308986"/>
                  <a:pt x="10306424" y="0"/>
                </a:cubicBezTo>
                <a:cubicBezTo>
                  <a:pt x="10647782" y="102909"/>
                  <a:pt x="10915563" y="302966"/>
                  <a:pt x="10872417" y="557119"/>
                </a:cubicBezTo>
                <a:cubicBezTo>
                  <a:pt x="10632193" y="1624470"/>
                  <a:pt x="11117899" y="4532528"/>
                  <a:pt x="10872417" y="5395011"/>
                </a:cubicBezTo>
                <a:cubicBezTo>
                  <a:pt x="10835913" y="5745412"/>
                  <a:pt x="10522521" y="5879159"/>
                  <a:pt x="10306424" y="5952133"/>
                </a:cubicBezTo>
                <a:cubicBezTo>
                  <a:pt x="6312846" y="6074731"/>
                  <a:pt x="2655633" y="5905171"/>
                  <a:pt x="565991" y="5952133"/>
                </a:cubicBezTo>
                <a:cubicBezTo>
                  <a:pt x="215407" y="5807797"/>
                  <a:pt x="-71938" y="5787217"/>
                  <a:pt x="0" y="5395011"/>
                </a:cubicBezTo>
                <a:cubicBezTo>
                  <a:pt x="47305" y="4996459"/>
                  <a:pt x="283373" y="1296167"/>
                  <a:pt x="0" y="557119"/>
                </a:cubicBezTo>
                <a:close/>
              </a:path>
              <a:path w="10872417" h="5952133" fill="none" stroke="0" extrusionOk="0">
                <a:moveTo>
                  <a:pt x="0" y="557119"/>
                </a:moveTo>
                <a:cubicBezTo>
                  <a:pt x="-137113" y="224287"/>
                  <a:pt x="313026" y="102365"/>
                  <a:pt x="565991" y="0"/>
                </a:cubicBezTo>
                <a:cubicBezTo>
                  <a:pt x="5806851" y="526848"/>
                  <a:pt x="8011826" y="473832"/>
                  <a:pt x="10306424" y="0"/>
                </a:cubicBezTo>
                <a:cubicBezTo>
                  <a:pt x="10649769" y="131829"/>
                  <a:pt x="10934143" y="359068"/>
                  <a:pt x="10872417" y="557119"/>
                </a:cubicBezTo>
                <a:cubicBezTo>
                  <a:pt x="10820001" y="1537911"/>
                  <a:pt x="11144599" y="4526135"/>
                  <a:pt x="10872417" y="5395011"/>
                </a:cubicBezTo>
                <a:cubicBezTo>
                  <a:pt x="10771978" y="5721896"/>
                  <a:pt x="10552027" y="5872252"/>
                  <a:pt x="10306424" y="5952133"/>
                </a:cubicBezTo>
                <a:cubicBezTo>
                  <a:pt x="6124085" y="6035628"/>
                  <a:pt x="2779978" y="5581374"/>
                  <a:pt x="565991" y="5952133"/>
                </a:cubicBezTo>
                <a:cubicBezTo>
                  <a:pt x="256571" y="5741916"/>
                  <a:pt x="-91055" y="5774823"/>
                  <a:pt x="0" y="5395011"/>
                </a:cubicBezTo>
                <a:cubicBezTo>
                  <a:pt x="907" y="5039008"/>
                  <a:pt x="158133" y="1302767"/>
                  <a:pt x="0" y="557119"/>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0872417"/>
                      <a:gd name="connsiteY0" fmla="*/ 557119 h 5952133"/>
                      <a:gd name="connsiteX1" fmla="*/ 565991 w 10872417"/>
                      <a:gd name="connsiteY1" fmla="*/ 0 h 5952133"/>
                      <a:gd name="connsiteX2" fmla="*/ 10306424 w 10872417"/>
                      <a:gd name="connsiteY2" fmla="*/ 0 h 5952133"/>
                      <a:gd name="connsiteX3" fmla="*/ 10872417 w 10872417"/>
                      <a:gd name="connsiteY3" fmla="*/ 557119 h 5952133"/>
                      <a:gd name="connsiteX4" fmla="*/ 10872417 w 10872417"/>
                      <a:gd name="connsiteY4" fmla="*/ 5395011 h 5952133"/>
                      <a:gd name="connsiteX5" fmla="*/ 10306424 w 10872417"/>
                      <a:gd name="connsiteY5" fmla="*/ 5952133 h 5952133"/>
                      <a:gd name="connsiteX6" fmla="*/ 565991 w 10872417"/>
                      <a:gd name="connsiteY6" fmla="*/ 5952133 h 5952133"/>
                      <a:gd name="connsiteX7" fmla="*/ 0 w 10872417"/>
                      <a:gd name="connsiteY7" fmla="*/ 5395011 h 5952133"/>
                      <a:gd name="connsiteX8" fmla="*/ 0 w 10872417"/>
                      <a:gd name="connsiteY8" fmla="*/ 557119 h 5952133"/>
                      <a:gd name="connsiteX0" fmla="*/ 0 w 10872417"/>
                      <a:gd name="connsiteY0" fmla="*/ 557119 h 5952133"/>
                      <a:gd name="connsiteX1" fmla="*/ 565991 w 10872417"/>
                      <a:gd name="connsiteY1" fmla="*/ 0 h 5952133"/>
                      <a:gd name="connsiteX2" fmla="*/ 10306424 w 10872417"/>
                      <a:gd name="connsiteY2" fmla="*/ 0 h 5952133"/>
                      <a:gd name="connsiteX3" fmla="*/ 10872417 w 10872417"/>
                      <a:gd name="connsiteY3" fmla="*/ 557119 h 5952133"/>
                      <a:gd name="connsiteX4" fmla="*/ 10872417 w 10872417"/>
                      <a:gd name="connsiteY4" fmla="*/ 5395011 h 5952133"/>
                      <a:gd name="connsiteX5" fmla="*/ 10306424 w 10872417"/>
                      <a:gd name="connsiteY5" fmla="*/ 5952133 h 5952133"/>
                      <a:gd name="connsiteX6" fmla="*/ 565991 w 10872417"/>
                      <a:gd name="connsiteY6" fmla="*/ 5952133 h 5952133"/>
                      <a:gd name="connsiteX7" fmla="*/ 0 w 10872417"/>
                      <a:gd name="connsiteY7" fmla="*/ 5395011 h 5952133"/>
                      <a:gd name="connsiteX8" fmla="*/ 0 w 10872417"/>
                      <a:gd name="connsiteY8" fmla="*/ 557119 h 5952133"/>
                      <a:gd name="connsiteX0" fmla="*/ 0 w 10872417"/>
                      <a:gd name="connsiteY0" fmla="*/ 557119 h 5952133"/>
                      <a:gd name="connsiteX1" fmla="*/ 565991 w 10872417"/>
                      <a:gd name="connsiteY1" fmla="*/ 0 h 5952133"/>
                      <a:gd name="connsiteX2" fmla="*/ 10306424 w 10872417"/>
                      <a:gd name="connsiteY2" fmla="*/ 0 h 5952133"/>
                      <a:gd name="connsiteX3" fmla="*/ 10872417 w 10872417"/>
                      <a:gd name="connsiteY3" fmla="*/ 557119 h 5952133"/>
                      <a:gd name="connsiteX4" fmla="*/ 10872417 w 10872417"/>
                      <a:gd name="connsiteY4" fmla="*/ 5395011 h 5952133"/>
                      <a:gd name="connsiteX5" fmla="*/ 10306424 w 10872417"/>
                      <a:gd name="connsiteY5" fmla="*/ 5952133 h 5952133"/>
                      <a:gd name="connsiteX6" fmla="*/ 565991 w 10872417"/>
                      <a:gd name="connsiteY6" fmla="*/ 5952133 h 5952133"/>
                      <a:gd name="connsiteX7" fmla="*/ 0 w 10872417"/>
                      <a:gd name="connsiteY7" fmla="*/ 5395011 h 5952133"/>
                      <a:gd name="connsiteX8" fmla="*/ 0 w 10872417"/>
                      <a:gd name="connsiteY8" fmla="*/ 557119 h 5952133"/>
                      <a:gd name="connsiteX0" fmla="*/ 0 w 10872417"/>
                      <a:gd name="connsiteY0" fmla="*/ 557119 h 5952133"/>
                      <a:gd name="connsiteX1" fmla="*/ 565991 w 10872417"/>
                      <a:gd name="connsiteY1" fmla="*/ 0 h 5952133"/>
                      <a:gd name="connsiteX2" fmla="*/ 10306424 w 10872417"/>
                      <a:gd name="connsiteY2" fmla="*/ 0 h 5952133"/>
                      <a:gd name="connsiteX3" fmla="*/ 10872417 w 10872417"/>
                      <a:gd name="connsiteY3" fmla="*/ 557119 h 5952133"/>
                      <a:gd name="connsiteX4" fmla="*/ 10872417 w 10872417"/>
                      <a:gd name="connsiteY4" fmla="*/ 5395011 h 5952133"/>
                      <a:gd name="connsiteX5" fmla="*/ 10306424 w 10872417"/>
                      <a:gd name="connsiteY5" fmla="*/ 5952133 h 5952133"/>
                      <a:gd name="connsiteX6" fmla="*/ 565991 w 10872417"/>
                      <a:gd name="connsiteY6" fmla="*/ 5952133 h 5952133"/>
                      <a:gd name="connsiteX7" fmla="*/ 0 w 10872417"/>
                      <a:gd name="connsiteY7" fmla="*/ 5395011 h 5952133"/>
                      <a:gd name="connsiteX8" fmla="*/ 0 w 10872417"/>
                      <a:gd name="connsiteY8" fmla="*/ 557119 h 595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2417" h="5952133" fill="none" extrusionOk="0">
                        <a:moveTo>
                          <a:pt x="0" y="557119"/>
                        </a:moveTo>
                        <a:cubicBezTo>
                          <a:pt x="-131354" y="227839"/>
                          <a:pt x="355592" y="86389"/>
                          <a:pt x="565991" y="0"/>
                        </a:cubicBezTo>
                        <a:cubicBezTo>
                          <a:pt x="5524113" y="467325"/>
                          <a:pt x="8257726" y="466013"/>
                          <a:pt x="10306424" y="0"/>
                        </a:cubicBezTo>
                        <a:cubicBezTo>
                          <a:pt x="10680516" y="101802"/>
                          <a:pt x="10938705" y="333850"/>
                          <a:pt x="10872417" y="557119"/>
                        </a:cubicBezTo>
                        <a:cubicBezTo>
                          <a:pt x="10883148" y="1572460"/>
                          <a:pt x="10998271" y="4456219"/>
                          <a:pt x="10872417" y="5395011"/>
                        </a:cubicBezTo>
                        <a:cubicBezTo>
                          <a:pt x="10766925" y="5721297"/>
                          <a:pt x="10540114" y="5896769"/>
                          <a:pt x="10306424" y="5952133"/>
                        </a:cubicBezTo>
                        <a:cubicBezTo>
                          <a:pt x="6169488" y="6042581"/>
                          <a:pt x="2838860" y="5525937"/>
                          <a:pt x="565991" y="5952133"/>
                        </a:cubicBezTo>
                        <a:cubicBezTo>
                          <a:pt x="263529" y="5808272"/>
                          <a:pt x="-69524" y="5744901"/>
                          <a:pt x="0" y="5395011"/>
                        </a:cubicBezTo>
                        <a:cubicBezTo>
                          <a:pt x="-51868" y="5009462"/>
                          <a:pt x="93576" y="1287245"/>
                          <a:pt x="0" y="557119"/>
                        </a:cubicBezTo>
                        <a:close/>
                      </a:path>
                      <a:path w="10872417" h="5952133" stroke="0" extrusionOk="0">
                        <a:moveTo>
                          <a:pt x="0" y="557119"/>
                        </a:moveTo>
                        <a:cubicBezTo>
                          <a:pt x="-47387" y="249401"/>
                          <a:pt x="328809" y="-58027"/>
                          <a:pt x="565991" y="0"/>
                        </a:cubicBezTo>
                        <a:cubicBezTo>
                          <a:pt x="751222" y="1482623"/>
                          <a:pt x="6005778" y="-32131"/>
                          <a:pt x="10306424" y="0"/>
                        </a:cubicBezTo>
                        <a:cubicBezTo>
                          <a:pt x="10609073" y="108954"/>
                          <a:pt x="10811293" y="321244"/>
                          <a:pt x="10872417" y="557119"/>
                        </a:cubicBezTo>
                        <a:cubicBezTo>
                          <a:pt x="11017016" y="676798"/>
                          <a:pt x="10286196" y="3677115"/>
                          <a:pt x="10872417" y="5395011"/>
                        </a:cubicBezTo>
                        <a:cubicBezTo>
                          <a:pt x="10968781" y="5782065"/>
                          <a:pt x="10591168" y="6044666"/>
                          <a:pt x="10306424" y="5952133"/>
                        </a:cubicBezTo>
                        <a:cubicBezTo>
                          <a:pt x="5838883" y="6817000"/>
                          <a:pt x="3090556" y="5061356"/>
                          <a:pt x="565991" y="5952133"/>
                        </a:cubicBezTo>
                        <a:cubicBezTo>
                          <a:pt x="320477" y="5919660"/>
                          <a:pt x="-4975" y="5645231"/>
                          <a:pt x="0" y="5395011"/>
                        </a:cubicBezTo>
                        <a:cubicBezTo>
                          <a:pt x="525106" y="5162671"/>
                          <a:pt x="-341491" y="2281235"/>
                          <a:pt x="0" y="557119"/>
                        </a:cubicBezTo>
                        <a:close/>
                      </a:path>
                      <a:path w="10872417" h="5952133" fill="none" stroke="0" extrusionOk="0">
                        <a:moveTo>
                          <a:pt x="0" y="557119"/>
                        </a:moveTo>
                        <a:cubicBezTo>
                          <a:pt x="-102156" y="279197"/>
                          <a:pt x="187047" y="-65937"/>
                          <a:pt x="565991" y="0"/>
                        </a:cubicBezTo>
                        <a:cubicBezTo>
                          <a:pt x="5906623" y="-92468"/>
                          <a:pt x="8447291" y="-430997"/>
                          <a:pt x="10306424" y="0"/>
                        </a:cubicBezTo>
                        <a:cubicBezTo>
                          <a:pt x="10536143" y="21574"/>
                          <a:pt x="10915444" y="286223"/>
                          <a:pt x="10872417" y="557119"/>
                        </a:cubicBezTo>
                        <a:cubicBezTo>
                          <a:pt x="10632995" y="1751000"/>
                          <a:pt x="11004597" y="4819397"/>
                          <a:pt x="10872417" y="5395011"/>
                        </a:cubicBezTo>
                        <a:cubicBezTo>
                          <a:pt x="10924860" y="5693918"/>
                          <a:pt x="10569567" y="5947136"/>
                          <a:pt x="10306424" y="5952133"/>
                        </a:cubicBezTo>
                        <a:cubicBezTo>
                          <a:pt x="7374644" y="6247746"/>
                          <a:pt x="2889462" y="5892403"/>
                          <a:pt x="565991" y="5952133"/>
                        </a:cubicBezTo>
                        <a:cubicBezTo>
                          <a:pt x="310387" y="5891202"/>
                          <a:pt x="31905" y="5811243"/>
                          <a:pt x="0" y="5395011"/>
                        </a:cubicBezTo>
                        <a:cubicBezTo>
                          <a:pt x="309123" y="5008483"/>
                          <a:pt x="132170" y="1333300"/>
                          <a:pt x="0" y="557119"/>
                        </a:cubicBezTo>
                        <a:close/>
                      </a:path>
                      <a:path w="10872417" h="5952133" fill="none" stroke="0" extrusionOk="0">
                        <a:moveTo>
                          <a:pt x="0" y="557119"/>
                        </a:moveTo>
                        <a:cubicBezTo>
                          <a:pt x="-46390" y="252960"/>
                          <a:pt x="243498" y="15373"/>
                          <a:pt x="565991" y="0"/>
                        </a:cubicBezTo>
                        <a:cubicBezTo>
                          <a:pt x="5296391" y="551856"/>
                          <a:pt x="7938091" y="296368"/>
                          <a:pt x="10306424" y="0"/>
                        </a:cubicBezTo>
                        <a:cubicBezTo>
                          <a:pt x="10652103" y="44191"/>
                          <a:pt x="10880389" y="267981"/>
                          <a:pt x="10872417" y="557119"/>
                        </a:cubicBezTo>
                        <a:cubicBezTo>
                          <a:pt x="10639141" y="1681554"/>
                          <a:pt x="11020709" y="4690254"/>
                          <a:pt x="10872417" y="5395011"/>
                        </a:cubicBezTo>
                        <a:cubicBezTo>
                          <a:pt x="10797937" y="5680549"/>
                          <a:pt x="10603525" y="5859183"/>
                          <a:pt x="10306424" y="5952133"/>
                        </a:cubicBezTo>
                        <a:cubicBezTo>
                          <a:pt x="6711898" y="6134087"/>
                          <a:pt x="2788049" y="6220670"/>
                          <a:pt x="565991" y="5952133"/>
                        </a:cubicBezTo>
                        <a:cubicBezTo>
                          <a:pt x="230884" y="5820773"/>
                          <a:pt x="-57456" y="5735886"/>
                          <a:pt x="0" y="5395011"/>
                        </a:cubicBezTo>
                        <a:cubicBezTo>
                          <a:pt x="88207" y="4808078"/>
                          <a:pt x="136883" y="1264288"/>
                          <a:pt x="0" y="557119"/>
                        </a:cubicBezTo>
                        <a:close/>
                      </a:path>
                      <a:path w="10872417" h="5952133" fill="none" stroke="0" extrusionOk="0">
                        <a:moveTo>
                          <a:pt x="0" y="557119"/>
                        </a:moveTo>
                        <a:cubicBezTo>
                          <a:pt x="-104036" y="225083"/>
                          <a:pt x="285888" y="71365"/>
                          <a:pt x="565991" y="0"/>
                        </a:cubicBezTo>
                        <a:cubicBezTo>
                          <a:pt x="5777303" y="449786"/>
                          <a:pt x="7960625" y="322390"/>
                          <a:pt x="10306424" y="0"/>
                        </a:cubicBezTo>
                        <a:cubicBezTo>
                          <a:pt x="10642406" y="123718"/>
                          <a:pt x="10905384" y="341199"/>
                          <a:pt x="10872417" y="557119"/>
                        </a:cubicBezTo>
                        <a:cubicBezTo>
                          <a:pt x="10636227" y="1604432"/>
                          <a:pt x="11127063" y="4542348"/>
                          <a:pt x="10872417" y="5395011"/>
                        </a:cubicBezTo>
                        <a:cubicBezTo>
                          <a:pt x="10805394" y="5720838"/>
                          <a:pt x="10560725" y="5868478"/>
                          <a:pt x="10306424" y="5952133"/>
                        </a:cubicBezTo>
                        <a:cubicBezTo>
                          <a:pt x="6396197" y="6045492"/>
                          <a:pt x="2660437" y="6144970"/>
                          <a:pt x="565991" y="5952133"/>
                        </a:cubicBezTo>
                        <a:cubicBezTo>
                          <a:pt x="260722" y="5790987"/>
                          <a:pt x="-69584" y="5751601"/>
                          <a:pt x="0" y="5395011"/>
                        </a:cubicBezTo>
                        <a:cubicBezTo>
                          <a:pt x="84205" y="5028801"/>
                          <a:pt x="162494" y="1285199"/>
                          <a:pt x="0" y="55711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15A8D3FC-4940-9363-40B2-68B2134F76E6}"/>
              </a:ext>
            </a:extLst>
          </p:cNvPr>
          <p:cNvPicPr>
            <a:picLocks noChangeAspect="1"/>
          </p:cNvPicPr>
          <p:nvPr/>
        </p:nvPicPr>
        <p:blipFill>
          <a:blip r:embed="rId6"/>
          <a:stretch>
            <a:fillRect/>
          </a:stretch>
        </p:blipFill>
        <p:spPr>
          <a:xfrm>
            <a:off x="3072912" y="1108925"/>
            <a:ext cx="5877496" cy="791198"/>
          </a:xfrm>
          <a:prstGeom prst="rect">
            <a:avLst/>
          </a:prstGeom>
        </p:spPr>
      </p:pic>
      <p:pic>
        <p:nvPicPr>
          <p:cNvPr id="5" name="1">
            <a:hlinkClick r:id="" action="ppaction://media"/>
            <a:extLst>
              <a:ext uri="{FF2B5EF4-FFF2-40B4-BE49-F238E27FC236}">
                <a16:creationId xmlns:a16="http://schemas.microsoft.com/office/drawing/2014/main" id="{C9AA9202-8667-CC8B-9801-B17C8DAF9326}"/>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752257" y="2577231"/>
            <a:ext cx="5050250" cy="3134638"/>
          </a:xfrm>
          <a:prstGeom prst="rect">
            <a:avLst/>
          </a:prstGeom>
        </p:spPr>
      </p:pic>
      <p:sp>
        <p:nvSpPr>
          <p:cNvPr id="6" name="Rounded Rectangular Callout 16">
            <a:extLst>
              <a:ext uri="{FF2B5EF4-FFF2-40B4-BE49-F238E27FC236}">
                <a16:creationId xmlns:a16="http://schemas.microsoft.com/office/drawing/2014/main" id="{6B93DC92-5ABE-CB58-A628-3A85A3B10D83}"/>
              </a:ext>
            </a:extLst>
          </p:cNvPr>
          <p:cNvSpPr/>
          <p:nvPr/>
        </p:nvSpPr>
        <p:spPr>
          <a:xfrm flipH="1">
            <a:off x="5849654" y="2296091"/>
            <a:ext cx="5468518" cy="3175767"/>
          </a:xfrm>
          <a:prstGeom prst="wedgeRoundRectCallout">
            <a:avLst>
              <a:gd name="adj1" fmla="val 60582"/>
              <a:gd name="adj2" fmla="val -4185"/>
              <a:gd name="adj3" fmla="val 16667"/>
            </a:avLst>
          </a:prstGeom>
          <a:solidFill>
            <a:srgbClr val="F8E5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dirty="0" err="1">
                <a:solidFill>
                  <a:srgbClr val="E7E6E6">
                    <a:lumMod val="10000"/>
                  </a:srgbClr>
                </a:solidFill>
                <a:latin typeface="Calibri" panose="020F0502020204030204" pitchFamily="34" charset="0"/>
                <a:cs typeface="Calibri" panose="020F0502020204030204" pitchFamily="34" charset="0"/>
                <a:sym typeface="+mn-ea"/>
              </a:rPr>
              <a:t>Bức</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tranh</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vẽ</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cảnh</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một</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bạn</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vi-VN" sz="3200" dirty="0">
                <a:solidFill>
                  <a:srgbClr val="E7E6E6">
                    <a:lumMod val="10000"/>
                  </a:srgbClr>
                </a:solidFill>
                <a:latin typeface="Calibri" panose="020F0502020204030204" pitchFamily="34" charset="0"/>
                <a:cs typeface="Calibri" panose="020F0502020204030204" pitchFamily="34" charset="0"/>
                <a:sym typeface="+mn-ea"/>
              </a:rPr>
              <a:t>nhỏ </a:t>
            </a:r>
            <a:r>
              <a:rPr lang="en-US" sz="3200" dirty="0" err="1">
                <a:solidFill>
                  <a:srgbClr val="E7E6E6">
                    <a:lumMod val="10000"/>
                  </a:srgbClr>
                </a:solidFill>
                <a:latin typeface="Calibri" panose="020F0502020204030204" pitchFamily="34" charset="0"/>
                <a:cs typeface="Calibri" panose="020F0502020204030204" pitchFamily="34" charset="0"/>
                <a:sym typeface="+mn-ea"/>
              </a:rPr>
              <a:t>đứng</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bên</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cửa</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sổ</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nhìn</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xuống</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đường</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phố</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tấp</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nập</a:t>
            </a:r>
            <a:r>
              <a:rPr lang="vi-VN" sz="3200" dirty="0">
                <a:solidFill>
                  <a:srgbClr val="E7E6E6">
                    <a:lumMod val="10000"/>
                  </a:srgbClr>
                </a:solidFill>
                <a:latin typeface="Calibri" panose="020F0502020204030204" pitchFamily="34" charset="0"/>
                <a:cs typeface="Calibri" panose="020F0502020204030204" pitchFamily="34" charset="0"/>
                <a:sym typeface="+mn-ea"/>
              </a:rPr>
              <a:t>.</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Đường</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rộng</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và</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sạch</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sẽ</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nhà</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cửa</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san</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sát</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nhau</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nhiều</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hàng</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quán</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bên</a:t>
            </a:r>
            <a:r>
              <a:rPr lang="en-US" sz="3200" dirty="0">
                <a:solidFill>
                  <a:srgbClr val="E7E6E6">
                    <a:lumMod val="10000"/>
                  </a:srgbClr>
                </a:solidFill>
                <a:latin typeface="Calibri" panose="020F0502020204030204" pitchFamily="34" charset="0"/>
                <a:cs typeface="Calibri" panose="020F0502020204030204" pitchFamily="34" charset="0"/>
                <a:sym typeface="+mn-ea"/>
              </a:rPr>
              <a:t> </a:t>
            </a:r>
            <a:r>
              <a:rPr lang="en-US" sz="3200" dirty="0" err="1">
                <a:solidFill>
                  <a:srgbClr val="E7E6E6">
                    <a:lumMod val="10000"/>
                  </a:srgbClr>
                </a:solidFill>
                <a:latin typeface="Calibri" panose="020F0502020204030204" pitchFamily="34" charset="0"/>
                <a:cs typeface="Calibri" panose="020F0502020204030204" pitchFamily="34" charset="0"/>
                <a:sym typeface="+mn-ea"/>
              </a:rPr>
              <a:t>đường</a:t>
            </a:r>
            <a:r>
              <a:rPr lang="en-US" sz="3200" dirty="0">
                <a:solidFill>
                  <a:srgbClr val="E7E6E6">
                    <a:lumMod val="10000"/>
                  </a:srgbClr>
                </a:solidFill>
                <a:latin typeface="Calibri" panose="020F0502020204030204" pitchFamily="34" charset="0"/>
                <a:cs typeface="Calibri" panose="020F0502020204030204" pitchFamily="34" charset="0"/>
                <a:sym typeface="+mn-ea"/>
              </a:rPr>
              <a:t>.</a:t>
            </a:r>
            <a:endParaRPr kumimoji="0" lang="en-US" sz="32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sym typeface="+mn-ea"/>
            </a:endParaRPr>
          </a:p>
        </p:txBody>
      </p:sp>
    </p:spTree>
    <p:extLst>
      <p:ext uri="{BB962C8B-B14F-4D97-AF65-F5344CB8AC3E}">
        <p14:creationId xmlns:p14="http://schemas.microsoft.com/office/powerpoint/2010/main" val="2299791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504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Lst>
          </a:blip>
          <a:srcRect b="2585"/>
          <a:stretch/>
        </p:blipFill>
        <p:spPr>
          <a:xfrm>
            <a:off x="-2247"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57545" y="485775"/>
            <a:ext cx="10872417" cy="5952133"/>
          </a:xfrm>
          <a:custGeom>
            <a:avLst/>
            <a:gdLst>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872417" h="5952133" fill="none" extrusionOk="0">
                <a:moveTo>
                  <a:pt x="0" y="557119"/>
                </a:moveTo>
                <a:cubicBezTo>
                  <a:pt x="-162841" y="222746"/>
                  <a:pt x="364985" y="94071"/>
                  <a:pt x="565991" y="0"/>
                </a:cubicBezTo>
                <a:cubicBezTo>
                  <a:pt x="5580396" y="551107"/>
                  <a:pt x="8297726" y="880289"/>
                  <a:pt x="10306424" y="0"/>
                </a:cubicBezTo>
                <a:cubicBezTo>
                  <a:pt x="10702484" y="135639"/>
                  <a:pt x="10962131" y="362545"/>
                  <a:pt x="10872417" y="557119"/>
                </a:cubicBezTo>
                <a:cubicBezTo>
                  <a:pt x="10947460" y="1516151"/>
                  <a:pt x="11029714" y="4308319"/>
                  <a:pt x="10872417" y="5395011"/>
                </a:cubicBezTo>
                <a:cubicBezTo>
                  <a:pt x="10724665" y="5728237"/>
                  <a:pt x="10526633" y="5887467"/>
                  <a:pt x="10306424" y="5952133"/>
                </a:cubicBezTo>
                <a:cubicBezTo>
                  <a:pt x="6061741" y="6034933"/>
                  <a:pt x="2789389" y="5425094"/>
                  <a:pt x="565991" y="5952133"/>
                </a:cubicBezTo>
                <a:cubicBezTo>
                  <a:pt x="265056" y="5787614"/>
                  <a:pt x="-125407" y="5777532"/>
                  <a:pt x="0" y="5395011"/>
                </a:cubicBezTo>
                <a:cubicBezTo>
                  <a:pt x="-86436" y="5071271"/>
                  <a:pt x="112755" y="1301497"/>
                  <a:pt x="0" y="557119"/>
                </a:cubicBezTo>
                <a:close/>
              </a:path>
              <a:path w="10872417" h="5952133" stroke="0" extrusionOk="0">
                <a:moveTo>
                  <a:pt x="0" y="557119"/>
                </a:moveTo>
                <a:cubicBezTo>
                  <a:pt x="-47881" y="261139"/>
                  <a:pt x="365526" y="-79806"/>
                  <a:pt x="565991" y="0"/>
                </a:cubicBezTo>
                <a:cubicBezTo>
                  <a:pt x="485850" y="1903913"/>
                  <a:pt x="5662366" y="-13820"/>
                  <a:pt x="10306424" y="0"/>
                </a:cubicBezTo>
                <a:cubicBezTo>
                  <a:pt x="10611895" y="114542"/>
                  <a:pt x="10788875" y="333066"/>
                  <a:pt x="10872417" y="557119"/>
                </a:cubicBezTo>
                <a:cubicBezTo>
                  <a:pt x="11045859" y="511860"/>
                  <a:pt x="10137486" y="3668699"/>
                  <a:pt x="10872417" y="5395011"/>
                </a:cubicBezTo>
                <a:cubicBezTo>
                  <a:pt x="10996210" y="5805680"/>
                  <a:pt x="10582423" y="6071073"/>
                  <a:pt x="10306424" y="5952133"/>
                </a:cubicBezTo>
                <a:cubicBezTo>
                  <a:pt x="5810683" y="6873611"/>
                  <a:pt x="2946046" y="4869615"/>
                  <a:pt x="565991" y="5952133"/>
                </a:cubicBezTo>
                <a:cubicBezTo>
                  <a:pt x="363137" y="5933026"/>
                  <a:pt x="-5918" y="5625668"/>
                  <a:pt x="0" y="5395011"/>
                </a:cubicBezTo>
                <a:cubicBezTo>
                  <a:pt x="666666" y="5251853"/>
                  <a:pt x="-472852" y="2310061"/>
                  <a:pt x="0" y="557119"/>
                </a:cubicBezTo>
                <a:close/>
              </a:path>
              <a:path w="10872417" h="5952133" fill="none" stroke="0" extrusionOk="0">
                <a:moveTo>
                  <a:pt x="0" y="557119"/>
                </a:moveTo>
                <a:cubicBezTo>
                  <a:pt x="-111302" y="307710"/>
                  <a:pt x="171521" y="-114830"/>
                  <a:pt x="565991" y="0"/>
                </a:cubicBezTo>
                <a:cubicBezTo>
                  <a:pt x="6046613" y="-197620"/>
                  <a:pt x="8530417" y="-575319"/>
                  <a:pt x="10306424" y="0"/>
                </a:cubicBezTo>
                <a:cubicBezTo>
                  <a:pt x="10511101" y="11974"/>
                  <a:pt x="10954488" y="247830"/>
                  <a:pt x="10872417" y="557119"/>
                </a:cubicBezTo>
                <a:cubicBezTo>
                  <a:pt x="10598194" y="1770514"/>
                  <a:pt x="11017470" y="4854276"/>
                  <a:pt x="10872417" y="5395011"/>
                </a:cubicBezTo>
                <a:cubicBezTo>
                  <a:pt x="10968746" y="5685209"/>
                  <a:pt x="10562596" y="5973221"/>
                  <a:pt x="10306424" y="5952133"/>
                </a:cubicBezTo>
                <a:cubicBezTo>
                  <a:pt x="7431043" y="6263923"/>
                  <a:pt x="2811761" y="5639079"/>
                  <a:pt x="565991" y="5952133"/>
                </a:cubicBezTo>
                <a:cubicBezTo>
                  <a:pt x="331981" y="5891888"/>
                  <a:pt x="52522" y="5832606"/>
                  <a:pt x="0" y="5395011"/>
                </a:cubicBezTo>
                <a:cubicBezTo>
                  <a:pt x="419627" y="5114297"/>
                  <a:pt x="172646" y="1432232"/>
                  <a:pt x="0" y="557119"/>
                </a:cubicBezTo>
                <a:close/>
              </a:path>
              <a:path w="10872417" h="5952133" fill="none" stroke="0" extrusionOk="0">
                <a:moveTo>
                  <a:pt x="0" y="557119"/>
                </a:moveTo>
                <a:cubicBezTo>
                  <a:pt x="-13095" y="285897"/>
                  <a:pt x="238301" y="8423"/>
                  <a:pt x="565991" y="0"/>
                </a:cubicBezTo>
                <a:cubicBezTo>
                  <a:pt x="5246657" y="601226"/>
                  <a:pt x="8219446" y="359514"/>
                  <a:pt x="10306424" y="0"/>
                </a:cubicBezTo>
                <a:cubicBezTo>
                  <a:pt x="10658718" y="37127"/>
                  <a:pt x="10860518" y="232488"/>
                  <a:pt x="10872417" y="557119"/>
                </a:cubicBezTo>
                <a:cubicBezTo>
                  <a:pt x="10606843" y="1696565"/>
                  <a:pt x="11028348" y="4804831"/>
                  <a:pt x="10872417" y="5395011"/>
                </a:cubicBezTo>
                <a:cubicBezTo>
                  <a:pt x="10791631" y="5673334"/>
                  <a:pt x="10612180" y="5849818"/>
                  <a:pt x="10306424" y="5952133"/>
                </a:cubicBezTo>
                <a:cubicBezTo>
                  <a:pt x="6774139" y="6210609"/>
                  <a:pt x="3196915" y="6290761"/>
                  <a:pt x="565991" y="5952133"/>
                </a:cubicBezTo>
                <a:cubicBezTo>
                  <a:pt x="210041" y="5828399"/>
                  <a:pt x="-57772" y="5725012"/>
                  <a:pt x="0" y="5395011"/>
                </a:cubicBezTo>
                <a:cubicBezTo>
                  <a:pt x="96024" y="4729061"/>
                  <a:pt x="178714" y="1140623"/>
                  <a:pt x="0" y="557119"/>
                </a:cubicBezTo>
                <a:close/>
              </a:path>
              <a:path w="10872417" h="5952133" fill="none" stroke="0" extrusionOk="0">
                <a:moveTo>
                  <a:pt x="0" y="557119"/>
                </a:moveTo>
                <a:cubicBezTo>
                  <a:pt x="-140314" y="227915"/>
                  <a:pt x="302490" y="45517"/>
                  <a:pt x="565991" y="0"/>
                </a:cubicBezTo>
                <a:cubicBezTo>
                  <a:pt x="6033874" y="247885"/>
                  <a:pt x="8133331" y="308986"/>
                  <a:pt x="10306424" y="0"/>
                </a:cubicBezTo>
                <a:cubicBezTo>
                  <a:pt x="10647782" y="102909"/>
                  <a:pt x="10915563" y="302966"/>
                  <a:pt x="10872417" y="557119"/>
                </a:cubicBezTo>
                <a:cubicBezTo>
                  <a:pt x="10632193" y="1624470"/>
                  <a:pt x="11117899" y="4532528"/>
                  <a:pt x="10872417" y="5395011"/>
                </a:cubicBezTo>
                <a:cubicBezTo>
                  <a:pt x="10835913" y="5745412"/>
                  <a:pt x="10522521" y="5879159"/>
                  <a:pt x="10306424" y="5952133"/>
                </a:cubicBezTo>
                <a:cubicBezTo>
                  <a:pt x="6312846" y="6074731"/>
                  <a:pt x="2655633" y="5905171"/>
                  <a:pt x="565991" y="5952133"/>
                </a:cubicBezTo>
                <a:cubicBezTo>
                  <a:pt x="215407" y="5807797"/>
                  <a:pt x="-71938" y="5787217"/>
                  <a:pt x="0" y="5395011"/>
                </a:cubicBezTo>
                <a:cubicBezTo>
                  <a:pt x="47305" y="4996459"/>
                  <a:pt x="283373" y="1296167"/>
                  <a:pt x="0" y="557119"/>
                </a:cubicBezTo>
                <a:close/>
              </a:path>
              <a:path w="10872417" h="5952133" fill="none" stroke="0" extrusionOk="0">
                <a:moveTo>
                  <a:pt x="0" y="557119"/>
                </a:moveTo>
                <a:cubicBezTo>
                  <a:pt x="-137113" y="224287"/>
                  <a:pt x="313026" y="102365"/>
                  <a:pt x="565991" y="0"/>
                </a:cubicBezTo>
                <a:cubicBezTo>
                  <a:pt x="5806851" y="526848"/>
                  <a:pt x="8011826" y="473832"/>
                  <a:pt x="10306424" y="0"/>
                </a:cubicBezTo>
                <a:cubicBezTo>
                  <a:pt x="10649769" y="131829"/>
                  <a:pt x="10934143" y="359068"/>
                  <a:pt x="10872417" y="557119"/>
                </a:cubicBezTo>
                <a:cubicBezTo>
                  <a:pt x="10820001" y="1537911"/>
                  <a:pt x="11144599" y="4526135"/>
                  <a:pt x="10872417" y="5395011"/>
                </a:cubicBezTo>
                <a:cubicBezTo>
                  <a:pt x="10771978" y="5721896"/>
                  <a:pt x="10552027" y="5872252"/>
                  <a:pt x="10306424" y="5952133"/>
                </a:cubicBezTo>
                <a:cubicBezTo>
                  <a:pt x="6124085" y="6035628"/>
                  <a:pt x="2779978" y="5581374"/>
                  <a:pt x="565991" y="5952133"/>
                </a:cubicBezTo>
                <a:cubicBezTo>
                  <a:pt x="256571" y="5741916"/>
                  <a:pt x="-91055" y="5774823"/>
                  <a:pt x="0" y="5395011"/>
                </a:cubicBezTo>
                <a:cubicBezTo>
                  <a:pt x="907" y="5039008"/>
                  <a:pt x="158133" y="1302767"/>
                  <a:pt x="0" y="557119"/>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0872417"/>
                      <a:gd name="connsiteY0" fmla="*/ 557119 h 5952133"/>
                      <a:gd name="connsiteX1" fmla="*/ 565991 w 10872417"/>
                      <a:gd name="connsiteY1" fmla="*/ 0 h 5952133"/>
                      <a:gd name="connsiteX2" fmla="*/ 10306424 w 10872417"/>
                      <a:gd name="connsiteY2" fmla="*/ 0 h 5952133"/>
                      <a:gd name="connsiteX3" fmla="*/ 10872417 w 10872417"/>
                      <a:gd name="connsiteY3" fmla="*/ 557119 h 5952133"/>
                      <a:gd name="connsiteX4" fmla="*/ 10872417 w 10872417"/>
                      <a:gd name="connsiteY4" fmla="*/ 5395011 h 5952133"/>
                      <a:gd name="connsiteX5" fmla="*/ 10306424 w 10872417"/>
                      <a:gd name="connsiteY5" fmla="*/ 5952133 h 5952133"/>
                      <a:gd name="connsiteX6" fmla="*/ 565991 w 10872417"/>
                      <a:gd name="connsiteY6" fmla="*/ 5952133 h 5952133"/>
                      <a:gd name="connsiteX7" fmla="*/ 0 w 10872417"/>
                      <a:gd name="connsiteY7" fmla="*/ 5395011 h 5952133"/>
                      <a:gd name="connsiteX8" fmla="*/ 0 w 10872417"/>
                      <a:gd name="connsiteY8" fmla="*/ 557119 h 5952133"/>
                      <a:gd name="connsiteX0" fmla="*/ 0 w 10872417"/>
                      <a:gd name="connsiteY0" fmla="*/ 557119 h 5952133"/>
                      <a:gd name="connsiteX1" fmla="*/ 565991 w 10872417"/>
                      <a:gd name="connsiteY1" fmla="*/ 0 h 5952133"/>
                      <a:gd name="connsiteX2" fmla="*/ 10306424 w 10872417"/>
                      <a:gd name="connsiteY2" fmla="*/ 0 h 5952133"/>
                      <a:gd name="connsiteX3" fmla="*/ 10872417 w 10872417"/>
                      <a:gd name="connsiteY3" fmla="*/ 557119 h 5952133"/>
                      <a:gd name="connsiteX4" fmla="*/ 10872417 w 10872417"/>
                      <a:gd name="connsiteY4" fmla="*/ 5395011 h 5952133"/>
                      <a:gd name="connsiteX5" fmla="*/ 10306424 w 10872417"/>
                      <a:gd name="connsiteY5" fmla="*/ 5952133 h 5952133"/>
                      <a:gd name="connsiteX6" fmla="*/ 565991 w 10872417"/>
                      <a:gd name="connsiteY6" fmla="*/ 5952133 h 5952133"/>
                      <a:gd name="connsiteX7" fmla="*/ 0 w 10872417"/>
                      <a:gd name="connsiteY7" fmla="*/ 5395011 h 5952133"/>
                      <a:gd name="connsiteX8" fmla="*/ 0 w 10872417"/>
                      <a:gd name="connsiteY8" fmla="*/ 557119 h 5952133"/>
                      <a:gd name="connsiteX0" fmla="*/ 0 w 10872417"/>
                      <a:gd name="connsiteY0" fmla="*/ 557119 h 5952133"/>
                      <a:gd name="connsiteX1" fmla="*/ 565991 w 10872417"/>
                      <a:gd name="connsiteY1" fmla="*/ 0 h 5952133"/>
                      <a:gd name="connsiteX2" fmla="*/ 10306424 w 10872417"/>
                      <a:gd name="connsiteY2" fmla="*/ 0 h 5952133"/>
                      <a:gd name="connsiteX3" fmla="*/ 10872417 w 10872417"/>
                      <a:gd name="connsiteY3" fmla="*/ 557119 h 5952133"/>
                      <a:gd name="connsiteX4" fmla="*/ 10872417 w 10872417"/>
                      <a:gd name="connsiteY4" fmla="*/ 5395011 h 5952133"/>
                      <a:gd name="connsiteX5" fmla="*/ 10306424 w 10872417"/>
                      <a:gd name="connsiteY5" fmla="*/ 5952133 h 5952133"/>
                      <a:gd name="connsiteX6" fmla="*/ 565991 w 10872417"/>
                      <a:gd name="connsiteY6" fmla="*/ 5952133 h 5952133"/>
                      <a:gd name="connsiteX7" fmla="*/ 0 w 10872417"/>
                      <a:gd name="connsiteY7" fmla="*/ 5395011 h 5952133"/>
                      <a:gd name="connsiteX8" fmla="*/ 0 w 10872417"/>
                      <a:gd name="connsiteY8" fmla="*/ 557119 h 5952133"/>
                      <a:gd name="connsiteX0" fmla="*/ 0 w 10872417"/>
                      <a:gd name="connsiteY0" fmla="*/ 557119 h 5952133"/>
                      <a:gd name="connsiteX1" fmla="*/ 565991 w 10872417"/>
                      <a:gd name="connsiteY1" fmla="*/ 0 h 5952133"/>
                      <a:gd name="connsiteX2" fmla="*/ 10306424 w 10872417"/>
                      <a:gd name="connsiteY2" fmla="*/ 0 h 5952133"/>
                      <a:gd name="connsiteX3" fmla="*/ 10872417 w 10872417"/>
                      <a:gd name="connsiteY3" fmla="*/ 557119 h 5952133"/>
                      <a:gd name="connsiteX4" fmla="*/ 10872417 w 10872417"/>
                      <a:gd name="connsiteY4" fmla="*/ 5395011 h 5952133"/>
                      <a:gd name="connsiteX5" fmla="*/ 10306424 w 10872417"/>
                      <a:gd name="connsiteY5" fmla="*/ 5952133 h 5952133"/>
                      <a:gd name="connsiteX6" fmla="*/ 565991 w 10872417"/>
                      <a:gd name="connsiteY6" fmla="*/ 5952133 h 5952133"/>
                      <a:gd name="connsiteX7" fmla="*/ 0 w 10872417"/>
                      <a:gd name="connsiteY7" fmla="*/ 5395011 h 5952133"/>
                      <a:gd name="connsiteX8" fmla="*/ 0 w 10872417"/>
                      <a:gd name="connsiteY8" fmla="*/ 557119 h 595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2417" h="5952133" fill="none" extrusionOk="0">
                        <a:moveTo>
                          <a:pt x="0" y="557119"/>
                        </a:moveTo>
                        <a:cubicBezTo>
                          <a:pt x="-131354" y="227839"/>
                          <a:pt x="355592" y="86389"/>
                          <a:pt x="565991" y="0"/>
                        </a:cubicBezTo>
                        <a:cubicBezTo>
                          <a:pt x="5524113" y="467325"/>
                          <a:pt x="8257726" y="466013"/>
                          <a:pt x="10306424" y="0"/>
                        </a:cubicBezTo>
                        <a:cubicBezTo>
                          <a:pt x="10680516" y="101802"/>
                          <a:pt x="10938705" y="333850"/>
                          <a:pt x="10872417" y="557119"/>
                        </a:cubicBezTo>
                        <a:cubicBezTo>
                          <a:pt x="10883148" y="1572460"/>
                          <a:pt x="10998271" y="4456219"/>
                          <a:pt x="10872417" y="5395011"/>
                        </a:cubicBezTo>
                        <a:cubicBezTo>
                          <a:pt x="10766925" y="5721297"/>
                          <a:pt x="10540114" y="5896769"/>
                          <a:pt x="10306424" y="5952133"/>
                        </a:cubicBezTo>
                        <a:cubicBezTo>
                          <a:pt x="6169488" y="6042581"/>
                          <a:pt x="2838860" y="5525937"/>
                          <a:pt x="565991" y="5952133"/>
                        </a:cubicBezTo>
                        <a:cubicBezTo>
                          <a:pt x="263529" y="5808272"/>
                          <a:pt x="-69524" y="5744901"/>
                          <a:pt x="0" y="5395011"/>
                        </a:cubicBezTo>
                        <a:cubicBezTo>
                          <a:pt x="-51868" y="5009462"/>
                          <a:pt x="93576" y="1287245"/>
                          <a:pt x="0" y="557119"/>
                        </a:cubicBezTo>
                        <a:close/>
                      </a:path>
                      <a:path w="10872417" h="5952133" stroke="0" extrusionOk="0">
                        <a:moveTo>
                          <a:pt x="0" y="557119"/>
                        </a:moveTo>
                        <a:cubicBezTo>
                          <a:pt x="-47387" y="249401"/>
                          <a:pt x="328809" y="-58027"/>
                          <a:pt x="565991" y="0"/>
                        </a:cubicBezTo>
                        <a:cubicBezTo>
                          <a:pt x="751222" y="1482623"/>
                          <a:pt x="6005778" y="-32131"/>
                          <a:pt x="10306424" y="0"/>
                        </a:cubicBezTo>
                        <a:cubicBezTo>
                          <a:pt x="10609073" y="108954"/>
                          <a:pt x="10811293" y="321244"/>
                          <a:pt x="10872417" y="557119"/>
                        </a:cubicBezTo>
                        <a:cubicBezTo>
                          <a:pt x="11017016" y="676798"/>
                          <a:pt x="10286196" y="3677115"/>
                          <a:pt x="10872417" y="5395011"/>
                        </a:cubicBezTo>
                        <a:cubicBezTo>
                          <a:pt x="10968781" y="5782065"/>
                          <a:pt x="10591168" y="6044666"/>
                          <a:pt x="10306424" y="5952133"/>
                        </a:cubicBezTo>
                        <a:cubicBezTo>
                          <a:pt x="5838883" y="6817000"/>
                          <a:pt x="3090556" y="5061356"/>
                          <a:pt x="565991" y="5952133"/>
                        </a:cubicBezTo>
                        <a:cubicBezTo>
                          <a:pt x="320477" y="5919660"/>
                          <a:pt x="-4975" y="5645231"/>
                          <a:pt x="0" y="5395011"/>
                        </a:cubicBezTo>
                        <a:cubicBezTo>
                          <a:pt x="525106" y="5162671"/>
                          <a:pt x="-341491" y="2281235"/>
                          <a:pt x="0" y="557119"/>
                        </a:cubicBezTo>
                        <a:close/>
                      </a:path>
                      <a:path w="10872417" h="5952133" fill="none" stroke="0" extrusionOk="0">
                        <a:moveTo>
                          <a:pt x="0" y="557119"/>
                        </a:moveTo>
                        <a:cubicBezTo>
                          <a:pt x="-102156" y="279197"/>
                          <a:pt x="187047" y="-65937"/>
                          <a:pt x="565991" y="0"/>
                        </a:cubicBezTo>
                        <a:cubicBezTo>
                          <a:pt x="5906623" y="-92468"/>
                          <a:pt x="8447291" y="-430997"/>
                          <a:pt x="10306424" y="0"/>
                        </a:cubicBezTo>
                        <a:cubicBezTo>
                          <a:pt x="10536143" y="21574"/>
                          <a:pt x="10915444" y="286223"/>
                          <a:pt x="10872417" y="557119"/>
                        </a:cubicBezTo>
                        <a:cubicBezTo>
                          <a:pt x="10632995" y="1751000"/>
                          <a:pt x="11004597" y="4819397"/>
                          <a:pt x="10872417" y="5395011"/>
                        </a:cubicBezTo>
                        <a:cubicBezTo>
                          <a:pt x="10924860" y="5693918"/>
                          <a:pt x="10569567" y="5947136"/>
                          <a:pt x="10306424" y="5952133"/>
                        </a:cubicBezTo>
                        <a:cubicBezTo>
                          <a:pt x="7374644" y="6247746"/>
                          <a:pt x="2889462" y="5892403"/>
                          <a:pt x="565991" y="5952133"/>
                        </a:cubicBezTo>
                        <a:cubicBezTo>
                          <a:pt x="310387" y="5891202"/>
                          <a:pt x="31905" y="5811243"/>
                          <a:pt x="0" y="5395011"/>
                        </a:cubicBezTo>
                        <a:cubicBezTo>
                          <a:pt x="309123" y="5008483"/>
                          <a:pt x="132170" y="1333300"/>
                          <a:pt x="0" y="557119"/>
                        </a:cubicBezTo>
                        <a:close/>
                      </a:path>
                      <a:path w="10872417" h="5952133" fill="none" stroke="0" extrusionOk="0">
                        <a:moveTo>
                          <a:pt x="0" y="557119"/>
                        </a:moveTo>
                        <a:cubicBezTo>
                          <a:pt x="-46390" y="252960"/>
                          <a:pt x="243498" y="15373"/>
                          <a:pt x="565991" y="0"/>
                        </a:cubicBezTo>
                        <a:cubicBezTo>
                          <a:pt x="5296391" y="551856"/>
                          <a:pt x="7938091" y="296368"/>
                          <a:pt x="10306424" y="0"/>
                        </a:cubicBezTo>
                        <a:cubicBezTo>
                          <a:pt x="10652103" y="44191"/>
                          <a:pt x="10880389" y="267981"/>
                          <a:pt x="10872417" y="557119"/>
                        </a:cubicBezTo>
                        <a:cubicBezTo>
                          <a:pt x="10639141" y="1681554"/>
                          <a:pt x="11020709" y="4690254"/>
                          <a:pt x="10872417" y="5395011"/>
                        </a:cubicBezTo>
                        <a:cubicBezTo>
                          <a:pt x="10797937" y="5680549"/>
                          <a:pt x="10603525" y="5859183"/>
                          <a:pt x="10306424" y="5952133"/>
                        </a:cubicBezTo>
                        <a:cubicBezTo>
                          <a:pt x="6711898" y="6134087"/>
                          <a:pt x="2788049" y="6220670"/>
                          <a:pt x="565991" y="5952133"/>
                        </a:cubicBezTo>
                        <a:cubicBezTo>
                          <a:pt x="230884" y="5820773"/>
                          <a:pt x="-57456" y="5735886"/>
                          <a:pt x="0" y="5395011"/>
                        </a:cubicBezTo>
                        <a:cubicBezTo>
                          <a:pt x="88207" y="4808078"/>
                          <a:pt x="136883" y="1264288"/>
                          <a:pt x="0" y="557119"/>
                        </a:cubicBezTo>
                        <a:close/>
                      </a:path>
                      <a:path w="10872417" h="5952133" fill="none" stroke="0" extrusionOk="0">
                        <a:moveTo>
                          <a:pt x="0" y="557119"/>
                        </a:moveTo>
                        <a:cubicBezTo>
                          <a:pt x="-104036" y="225083"/>
                          <a:pt x="285888" y="71365"/>
                          <a:pt x="565991" y="0"/>
                        </a:cubicBezTo>
                        <a:cubicBezTo>
                          <a:pt x="5777303" y="449786"/>
                          <a:pt x="7960625" y="322390"/>
                          <a:pt x="10306424" y="0"/>
                        </a:cubicBezTo>
                        <a:cubicBezTo>
                          <a:pt x="10642406" y="123718"/>
                          <a:pt x="10905384" y="341199"/>
                          <a:pt x="10872417" y="557119"/>
                        </a:cubicBezTo>
                        <a:cubicBezTo>
                          <a:pt x="10636227" y="1604432"/>
                          <a:pt x="11127063" y="4542348"/>
                          <a:pt x="10872417" y="5395011"/>
                        </a:cubicBezTo>
                        <a:cubicBezTo>
                          <a:pt x="10805394" y="5720838"/>
                          <a:pt x="10560725" y="5868478"/>
                          <a:pt x="10306424" y="5952133"/>
                        </a:cubicBezTo>
                        <a:cubicBezTo>
                          <a:pt x="6396197" y="6045492"/>
                          <a:pt x="2660437" y="6144970"/>
                          <a:pt x="565991" y="5952133"/>
                        </a:cubicBezTo>
                        <a:cubicBezTo>
                          <a:pt x="260722" y="5790987"/>
                          <a:pt x="-69584" y="5751601"/>
                          <a:pt x="0" y="5395011"/>
                        </a:cubicBezTo>
                        <a:cubicBezTo>
                          <a:pt x="84205" y="5028801"/>
                          <a:pt x="162494" y="1285199"/>
                          <a:pt x="0" y="55711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ECCAB0E6-C54D-72B0-FC32-3F8BEA58CD5D}"/>
              </a:ext>
            </a:extLst>
          </p:cNvPr>
          <p:cNvPicPr>
            <a:picLocks noChangeAspect="1"/>
          </p:cNvPicPr>
          <p:nvPr/>
        </p:nvPicPr>
        <p:blipFill>
          <a:blip r:embed="rId6"/>
          <a:stretch>
            <a:fillRect/>
          </a:stretch>
        </p:blipFill>
        <p:spPr>
          <a:xfrm>
            <a:off x="3177687" y="1347050"/>
            <a:ext cx="5877496" cy="791198"/>
          </a:xfrm>
          <a:prstGeom prst="rect">
            <a:avLst/>
          </a:prstGeom>
        </p:spPr>
      </p:pic>
      <p:pic>
        <p:nvPicPr>
          <p:cNvPr id="2" name="2">
            <a:hlinkClick r:id="" action="ppaction://media"/>
            <a:extLst>
              <a:ext uri="{FF2B5EF4-FFF2-40B4-BE49-F238E27FC236}">
                <a16:creationId xmlns:a16="http://schemas.microsoft.com/office/drawing/2014/main" id="{EC9A12C7-0C77-FB4B-9066-093D44A7E6A2}"/>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793315" y="2464495"/>
            <a:ext cx="4647156" cy="3485367"/>
          </a:xfrm>
          <a:prstGeom prst="rect">
            <a:avLst/>
          </a:prstGeom>
        </p:spPr>
      </p:pic>
      <p:sp>
        <p:nvSpPr>
          <p:cNvPr id="3" name="Rounded Rectangular Callout 16">
            <a:extLst>
              <a:ext uri="{FF2B5EF4-FFF2-40B4-BE49-F238E27FC236}">
                <a16:creationId xmlns:a16="http://schemas.microsoft.com/office/drawing/2014/main" id="{3FFA5CB9-E464-52EC-7C66-AF1D390F5FE7}"/>
              </a:ext>
            </a:extLst>
          </p:cNvPr>
          <p:cNvSpPr/>
          <p:nvPr/>
        </p:nvSpPr>
        <p:spPr>
          <a:xfrm flipH="1">
            <a:off x="5686815" y="2486025"/>
            <a:ext cx="5514580" cy="3467099"/>
          </a:xfrm>
          <a:prstGeom prst="wedgeRoundRectCallout">
            <a:avLst>
              <a:gd name="adj1" fmla="val 60582"/>
              <a:gd name="adj2" fmla="val -4185"/>
              <a:gd name="adj3" fmla="val 16667"/>
            </a:avLst>
          </a:prstGeom>
          <a:solidFill>
            <a:srgbClr val="F8E5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E7E6E6">
                    <a:lumMod val="10000"/>
                  </a:srgbClr>
                </a:solidFill>
                <a:latin typeface="Calibri" panose="020F0502020204030204" pitchFamily="34" charset="0"/>
                <a:cs typeface="Calibri" panose="020F0502020204030204" pitchFamily="34" charset="0"/>
                <a:sym typeface="+mn-ea"/>
              </a:rPr>
              <a:t>Tranh vẽ cảnh thôn quê. Ngôi nhà mái đỏ. Đàn gà quanh quẩn bên cây rơm. Lũy tre xanh rì rào. Con bò vàng đang gặm cỏ. Mấy bạn nhỏ đang nô đùa trên sân..</a:t>
            </a:r>
          </a:p>
        </p:txBody>
      </p:sp>
    </p:spTree>
    <p:extLst>
      <p:ext uri="{BB962C8B-B14F-4D97-AF65-F5344CB8AC3E}">
        <p14:creationId xmlns:p14="http://schemas.microsoft.com/office/powerpoint/2010/main" val="4066818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50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Lst>
          </a:blip>
          <a:srcRect b="2585"/>
          <a:stretch/>
        </p:blipFill>
        <p:spPr>
          <a:xfrm>
            <a:off x="-2247"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57545" y="485775"/>
            <a:ext cx="10872417" cy="5952133"/>
          </a:xfrm>
          <a:custGeom>
            <a:avLst/>
            <a:gdLst>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872417" h="5952133" fill="none" extrusionOk="0">
                <a:moveTo>
                  <a:pt x="0" y="557119"/>
                </a:moveTo>
                <a:cubicBezTo>
                  <a:pt x="-162841" y="222746"/>
                  <a:pt x="364985" y="94071"/>
                  <a:pt x="565991" y="0"/>
                </a:cubicBezTo>
                <a:cubicBezTo>
                  <a:pt x="5580396" y="551107"/>
                  <a:pt x="8297726" y="880289"/>
                  <a:pt x="10306424" y="0"/>
                </a:cubicBezTo>
                <a:cubicBezTo>
                  <a:pt x="10702484" y="135639"/>
                  <a:pt x="10962131" y="362545"/>
                  <a:pt x="10872417" y="557119"/>
                </a:cubicBezTo>
                <a:cubicBezTo>
                  <a:pt x="10947460" y="1516151"/>
                  <a:pt x="11029714" y="4308319"/>
                  <a:pt x="10872417" y="5395011"/>
                </a:cubicBezTo>
                <a:cubicBezTo>
                  <a:pt x="10724665" y="5728237"/>
                  <a:pt x="10526633" y="5887467"/>
                  <a:pt x="10306424" y="5952133"/>
                </a:cubicBezTo>
                <a:cubicBezTo>
                  <a:pt x="6061741" y="6034933"/>
                  <a:pt x="2789389" y="5425094"/>
                  <a:pt x="565991" y="5952133"/>
                </a:cubicBezTo>
                <a:cubicBezTo>
                  <a:pt x="265056" y="5787614"/>
                  <a:pt x="-125407" y="5777532"/>
                  <a:pt x="0" y="5395011"/>
                </a:cubicBezTo>
                <a:cubicBezTo>
                  <a:pt x="-86436" y="5071271"/>
                  <a:pt x="112755" y="1301497"/>
                  <a:pt x="0" y="557119"/>
                </a:cubicBezTo>
                <a:close/>
              </a:path>
              <a:path w="10872417" h="5952133" stroke="0" extrusionOk="0">
                <a:moveTo>
                  <a:pt x="0" y="557119"/>
                </a:moveTo>
                <a:cubicBezTo>
                  <a:pt x="-47881" y="261139"/>
                  <a:pt x="365526" y="-79806"/>
                  <a:pt x="565991" y="0"/>
                </a:cubicBezTo>
                <a:cubicBezTo>
                  <a:pt x="485850" y="1903913"/>
                  <a:pt x="5662366" y="-13820"/>
                  <a:pt x="10306424" y="0"/>
                </a:cubicBezTo>
                <a:cubicBezTo>
                  <a:pt x="10611895" y="114542"/>
                  <a:pt x="10788875" y="333066"/>
                  <a:pt x="10872417" y="557119"/>
                </a:cubicBezTo>
                <a:cubicBezTo>
                  <a:pt x="11045859" y="511860"/>
                  <a:pt x="10137486" y="3668699"/>
                  <a:pt x="10872417" y="5395011"/>
                </a:cubicBezTo>
                <a:cubicBezTo>
                  <a:pt x="10996210" y="5805680"/>
                  <a:pt x="10582423" y="6071073"/>
                  <a:pt x="10306424" y="5952133"/>
                </a:cubicBezTo>
                <a:cubicBezTo>
                  <a:pt x="5810683" y="6873611"/>
                  <a:pt x="2946046" y="4869615"/>
                  <a:pt x="565991" y="5952133"/>
                </a:cubicBezTo>
                <a:cubicBezTo>
                  <a:pt x="363137" y="5933026"/>
                  <a:pt x="-5918" y="5625668"/>
                  <a:pt x="0" y="5395011"/>
                </a:cubicBezTo>
                <a:cubicBezTo>
                  <a:pt x="666666" y="5251853"/>
                  <a:pt x="-472852" y="2310061"/>
                  <a:pt x="0" y="557119"/>
                </a:cubicBezTo>
                <a:close/>
              </a:path>
              <a:path w="10872417" h="5952133" fill="none" stroke="0" extrusionOk="0">
                <a:moveTo>
                  <a:pt x="0" y="557119"/>
                </a:moveTo>
                <a:cubicBezTo>
                  <a:pt x="-111302" y="307710"/>
                  <a:pt x="171521" y="-114830"/>
                  <a:pt x="565991" y="0"/>
                </a:cubicBezTo>
                <a:cubicBezTo>
                  <a:pt x="6046613" y="-197620"/>
                  <a:pt x="8530417" y="-575319"/>
                  <a:pt x="10306424" y="0"/>
                </a:cubicBezTo>
                <a:cubicBezTo>
                  <a:pt x="10511101" y="11974"/>
                  <a:pt x="10954488" y="247830"/>
                  <a:pt x="10872417" y="557119"/>
                </a:cubicBezTo>
                <a:cubicBezTo>
                  <a:pt x="10598194" y="1770514"/>
                  <a:pt x="11017470" y="4854276"/>
                  <a:pt x="10872417" y="5395011"/>
                </a:cubicBezTo>
                <a:cubicBezTo>
                  <a:pt x="10968746" y="5685209"/>
                  <a:pt x="10562596" y="5973221"/>
                  <a:pt x="10306424" y="5952133"/>
                </a:cubicBezTo>
                <a:cubicBezTo>
                  <a:pt x="7431043" y="6263923"/>
                  <a:pt x="2811761" y="5639079"/>
                  <a:pt x="565991" y="5952133"/>
                </a:cubicBezTo>
                <a:cubicBezTo>
                  <a:pt x="331981" y="5891888"/>
                  <a:pt x="52522" y="5832606"/>
                  <a:pt x="0" y="5395011"/>
                </a:cubicBezTo>
                <a:cubicBezTo>
                  <a:pt x="419627" y="5114297"/>
                  <a:pt x="172646" y="1432232"/>
                  <a:pt x="0" y="557119"/>
                </a:cubicBezTo>
                <a:close/>
              </a:path>
              <a:path w="10872417" h="5952133" fill="none" stroke="0" extrusionOk="0">
                <a:moveTo>
                  <a:pt x="0" y="557119"/>
                </a:moveTo>
                <a:cubicBezTo>
                  <a:pt x="-13095" y="285897"/>
                  <a:pt x="238301" y="8423"/>
                  <a:pt x="565991" y="0"/>
                </a:cubicBezTo>
                <a:cubicBezTo>
                  <a:pt x="5246657" y="601226"/>
                  <a:pt x="8219446" y="359514"/>
                  <a:pt x="10306424" y="0"/>
                </a:cubicBezTo>
                <a:cubicBezTo>
                  <a:pt x="10658718" y="37127"/>
                  <a:pt x="10860518" y="232488"/>
                  <a:pt x="10872417" y="557119"/>
                </a:cubicBezTo>
                <a:cubicBezTo>
                  <a:pt x="10606843" y="1696565"/>
                  <a:pt x="11028348" y="4804831"/>
                  <a:pt x="10872417" y="5395011"/>
                </a:cubicBezTo>
                <a:cubicBezTo>
                  <a:pt x="10791631" y="5673334"/>
                  <a:pt x="10612180" y="5849818"/>
                  <a:pt x="10306424" y="5952133"/>
                </a:cubicBezTo>
                <a:cubicBezTo>
                  <a:pt x="6774139" y="6210609"/>
                  <a:pt x="3196915" y="6290761"/>
                  <a:pt x="565991" y="5952133"/>
                </a:cubicBezTo>
                <a:cubicBezTo>
                  <a:pt x="210041" y="5828399"/>
                  <a:pt x="-57772" y="5725012"/>
                  <a:pt x="0" y="5395011"/>
                </a:cubicBezTo>
                <a:cubicBezTo>
                  <a:pt x="96024" y="4729061"/>
                  <a:pt x="178714" y="1140623"/>
                  <a:pt x="0" y="557119"/>
                </a:cubicBezTo>
                <a:close/>
              </a:path>
              <a:path w="10872417" h="5952133" fill="none" stroke="0" extrusionOk="0">
                <a:moveTo>
                  <a:pt x="0" y="557119"/>
                </a:moveTo>
                <a:cubicBezTo>
                  <a:pt x="-140314" y="227915"/>
                  <a:pt x="302490" y="45517"/>
                  <a:pt x="565991" y="0"/>
                </a:cubicBezTo>
                <a:cubicBezTo>
                  <a:pt x="6033874" y="247885"/>
                  <a:pt x="8133331" y="308986"/>
                  <a:pt x="10306424" y="0"/>
                </a:cubicBezTo>
                <a:cubicBezTo>
                  <a:pt x="10647782" y="102909"/>
                  <a:pt x="10915563" y="302966"/>
                  <a:pt x="10872417" y="557119"/>
                </a:cubicBezTo>
                <a:cubicBezTo>
                  <a:pt x="10632193" y="1624470"/>
                  <a:pt x="11117899" y="4532528"/>
                  <a:pt x="10872417" y="5395011"/>
                </a:cubicBezTo>
                <a:cubicBezTo>
                  <a:pt x="10835913" y="5745412"/>
                  <a:pt x="10522521" y="5879159"/>
                  <a:pt x="10306424" y="5952133"/>
                </a:cubicBezTo>
                <a:cubicBezTo>
                  <a:pt x="6312846" y="6074731"/>
                  <a:pt x="2655633" y="5905171"/>
                  <a:pt x="565991" y="5952133"/>
                </a:cubicBezTo>
                <a:cubicBezTo>
                  <a:pt x="215407" y="5807797"/>
                  <a:pt x="-71938" y="5787217"/>
                  <a:pt x="0" y="5395011"/>
                </a:cubicBezTo>
                <a:cubicBezTo>
                  <a:pt x="47305" y="4996459"/>
                  <a:pt x="283373" y="1296167"/>
                  <a:pt x="0" y="557119"/>
                </a:cubicBezTo>
                <a:close/>
              </a:path>
              <a:path w="10872417" h="5952133" fill="none" stroke="0" extrusionOk="0">
                <a:moveTo>
                  <a:pt x="0" y="557119"/>
                </a:moveTo>
                <a:cubicBezTo>
                  <a:pt x="-137113" y="224287"/>
                  <a:pt x="313026" y="102365"/>
                  <a:pt x="565991" y="0"/>
                </a:cubicBezTo>
                <a:cubicBezTo>
                  <a:pt x="5806851" y="526848"/>
                  <a:pt x="8011826" y="473832"/>
                  <a:pt x="10306424" y="0"/>
                </a:cubicBezTo>
                <a:cubicBezTo>
                  <a:pt x="10649769" y="131829"/>
                  <a:pt x="10934143" y="359068"/>
                  <a:pt x="10872417" y="557119"/>
                </a:cubicBezTo>
                <a:cubicBezTo>
                  <a:pt x="10820001" y="1537911"/>
                  <a:pt x="11144599" y="4526135"/>
                  <a:pt x="10872417" y="5395011"/>
                </a:cubicBezTo>
                <a:cubicBezTo>
                  <a:pt x="10771978" y="5721896"/>
                  <a:pt x="10552027" y="5872252"/>
                  <a:pt x="10306424" y="5952133"/>
                </a:cubicBezTo>
                <a:cubicBezTo>
                  <a:pt x="6124085" y="6035628"/>
                  <a:pt x="2779978" y="5581374"/>
                  <a:pt x="565991" y="5952133"/>
                </a:cubicBezTo>
                <a:cubicBezTo>
                  <a:pt x="256571" y="5741916"/>
                  <a:pt x="-91055" y="5774823"/>
                  <a:pt x="0" y="5395011"/>
                </a:cubicBezTo>
                <a:cubicBezTo>
                  <a:pt x="907" y="5039008"/>
                  <a:pt x="158133" y="1302767"/>
                  <a:pt x="0" y="557119"/>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0872417"/>
                      <a:gd name="connsiteY0" fmla="*/ 557119 h 5952133"/>
                      <a:gd name="connsiteX1" fmla="*/ 565991 w 10872417"/>
                      <a:gd name="connsiteY1" fmla="*/ 0 h 5952133"/>
                      <a:gd name="connsiteX2" fmla="*/ 10306424 w 10872417"/>
                      <a:gd name="connsiteY2" fmla="*/ 0 h 5952133"/>
                      <a:gd name="connsiteX3" fmla="*/ 10872417 w 10872417"/>
                      <a:gd name="connsiteY3" fmla="*/ 557119 h 5952133"/>
                      <a:gd name="connsiteX4" fmla="*/ 10872417 w 10872417"/>
                      <a:gd name="connsiteY4" fmla="*/ 5395011 h 5952133"/>
                      <a:gd name="connsiteX5" fmla="*/ 10306424 w 10872417"/>
                      <a:gd name="connsiteY5" fmla="*/ 5952133 h 5952133"/>
                      <a:gd name="connsiteX6" fmla="*/ 565991 w 10872417"/>
                      <a:gd name="connsiteY6" fmla="*/ 5952133 h 5952133"/>
                      <a:gd name="connsiteX7" fmla="*/ 0 w 10872417"/>
                      <a:gd name="connsiteY7" fmla="*/ 5395011 h 5952133"/>
                      <a:gd name="connsiteX8" fmla="*/ 0 w 10872417"/>
                      <a:gd name="connsiteY8" fmla="*/ 557119 h 5952133"/>
                      <a:gd name="connsiteX0" fmla="*/ 0 w 10872417"/>
                      <a:gd name="connsiteY0" fmla="*/ 557119 h 5952133"/>
                      <a:gd name="connsiteX1" fmla="*/ 565991 w 10872417"/>
                      <a:gd name="connsiteY1" fmla="*/ 0 h 5952133"/>
                      <a:gd name="connsiteX2" fmla="*/ 10306424 w 10872417"/>
                      <a:gd name="connsiteY2" fmla="*/ 0 h 5952133"/>
                      <a:gd name="connsiteX3" fmla="*/ 10872417 w 10872417"/>
                      <a:gd name="connsiteY3" fmla="*/ 557119 h 5952133"/>
                      <a:gd name="connsiteX4" fmla="*/ 10872417 w 10872417"/>
                      <a:gd name="connsiteY4" fmla="*/ 5395011 h 5952133"/>
                      <a:gd name="connsiteX5" fmla="*/ 10306424 w 10872417"/>
                      <a:gd name="connsiteY5" fmla="*/ 5952133 h 5952133"/>
                      <a:gd name="connsiteX6" fmla="*/ 565991 w 10872417"/>
                      <a:gd name="connsiteY6" fmla="*/ 5952133 h 5952133"/>
                      <a:gd name="connsiteX7" fmla="*/ 0 w 10872417"/>
                      <a:gd name="connsiteY7" fmla="*/ 5395011 h 5952133"/>
                      <a:gd name="connsiteX8" fmla="*/ 0 w 10872417"/>
                      <a:gd name="connsiteY8" fmla="*/ 557119 h 5952133"/>
                      <a:gd name="connsiteX0" fmla="*/ 0 w 10872417"/>
                      <a:gd name="connsiteY0" fmla="*/ 557119 h 5952133"/>
                      <a:gd name="connsiteX1" fmla="*/ 565991 w 10872417"/>
                      <a:gd name="connsiteY1" fmla="*/ 0 h 5952133"/>
                      <a:gd name="connsiteX2" fmla="*/ 10306424 w 10872417"/>
                      <a:gd name="connsiteY2" fmla="*/ 0 h 5952133"/>
                      <a:gd name="connsiteX3" fmla="*/ 10872417 w 10872417"/>
                      <a:gd name="connsiteY3" fmla="*/ 557119 h 5952133"/>
                      <a:gd name="connsiteX4" fmla="*/ 10872417 w 10872417"/>
                      <a:gd name="connsiteY4" fmla="*/ 5395011 h 5952133"/>
                      <a:gd name="connsiteX5" fmla="*/ 10306424 w 10872417"/>
                      <a:gd name="connsiteY5" fmla="*/ 5952133 h 5952133"/>
                      <a:gd name="connsiteX6" fmla="*/ 565991 w 10872417"/>
                      <a:gd name="connsiteY6" fmla="*/ 5952133 h 5952133"/>
                      <a:gd name="connsiteX7" fmla="*/ 0 w 10872417"/>
                      <a:gd name="connsiteY7" fmla="*/ 5395011 h 5952133"/>
                      <a:gd name="connsiteX8" fmla="*/ 0 w 10872417"/>
                      <a:gd name="connsiteY8" fmla="*/ 557119 h 5952133"/>
                      <a:gd name="connsiteX0" fmla="*/ 0 w 10872417"/>
                      <a:gd name="connsiteY0" fmla="*/ 557119 h 5952133"/>
                      <a:gd name="connsiteX1" fmla="*/ 565991 w 10872417"/>
                      <a:gd name="connsiteY1" fmla="*/ 0 h 5952133"/>
                      <a:gd name="connsiteX2" fmla="*/ 10306424 w 10872417"/>
                      <a:gd name="connsiteY2" fmla="*/ 0 h 5952133"/>
                      <a:gd name="connsiteX3" fmla="*/ 10872417 w 10872417"/>
                      <a:gd name="connsiteY3" fmla="*/ 557119 h 5952133"/>
                      <a:gd name="connsiteX4" fmla="*/ 10872417 w 10872417"/>
                      <a:gd name="connsiteY4" fmla="*/ 5395011 h 5952133"/>
                      <a:gd name="connsiteX5" fmla="*/ 10306424 w 10872417"/>
                      <a:gd name="connsiteY5" fmla="*/ 5952133 h 5952133"/>
                      <a:gd name="connsiteX6" fmla="*/ 565991 w 10872417"/>
                      <a:gd name="connsiteY6" fmla="*/ 5952133 h 5952133"/>
                      <a:gd name="connsiteX7" fmla="*/ 0 w 10872417"/>
                      <a:gd name="connsiteY7" fmla="*/ 5395011 h 5952133"/>
                      <a:gd name="connsiteX8" fmla="*/ 0 w 10872417"/>
                      <a:gd name="connsiteY8" fmla="*/ 557119 h 595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2417" h="5952133" fill="none" extrusionOk="0">
                        <a:moveTo>
                          <a:pt x="0" y="557119"/>
                        </a:moveTo>
                        <a:cubicBezTo>
                          <a:pt x="-131354" y="227839"/>
                          <a:pt x="355592" y="86389"/>
                          <a:pt x="565991" y="0"/>
                        </a:cubicBezTo>
                        <a:cubicBezTo>
                          <a:pt x="5524113" y="467325"/>
                          <a:pt x="8257726" y="466013"/>
                          <a:pt x="10306424" y="0"/>
                        </a:cubicBezTo>
                        <a:cubicBezTo>
                          <a:pt x="10680516" y="101802"/>
                          <a:pt x="10938705" y="333850"/>
                          <a:pt x="10872417" y="557119"/>
                        </a:cubicBezTo>
                        <a:cubicBezTo>
                          <a:pt x="10883148" y="1572460"/>
                          <a:pt x="10998271" y="4456219"/>
                          <a:pt x="10872417" y="5395011"/>
                        </a:cubicBezTo>
                        <a:cubicBezTo>
                          <a:pt x="10766925" y="5721297"/>
                          <a:pt x="10540114" y="5896769"/>
                          <a:pt x="10306424" y="5952133"/>
                        </a:cubicBezTo>
                        <a:cubicBezTo>
                          <a:pt x="6169488" y="6042581"/>
                          <a:pt x="2838860" y="5525937"/>
                          <a:pt x="565991" y="5952133"/>
                        </a:cubicBezTo>
                        <a:cubicBezTo>
                          <a:pt x="263529" y="5808272"/>
                          <a:pt x="-69524" y="5744901"/>
                          <a:pt x="0" y="5395011"/>
                        </a:cubicBezTo>
                        <a:cubicBezTo>
                          <a:pt x="-51868" y="5009462"/>
                          <a:pt x="93576" y="1287245"/>
                          <a:pt x="0" y="557119"/>
                        </a:cubicBezTo>
                        <a:close/>
                      </a:path>
                      <a:path w="10872417" h="5952133" stroke="0" extrusionOk="0">
                        <a:moveTo>
                          <a:pt x="0" y="557119"/>
                        </a:moveTo>
                        <a:cubicBezTo>
                          <a:pt x="-47387" y="249401"/>
                          <a:pt x="328809" y="-58027"/>
                          <a:pt x="565991" y="0"/>
                        </a:cubicBezTo>
                        <a:cubicBezTo>
                          <a:pt x="751222" y="1482623"/>
                          <a:pt x="6005778" y="-32131"/>
                          <a:pt x="10306424" y="0"/>
                        </a:cubicBezTo>
                        <a:cubicBezTo>
                          <a:pt x="10609073" y="108954"/>
                          <a:pt x="10811293" y="321244"/>
                          <a:pt x="10872417" y="557119"/>
                        </a:cubicBezTo>
                        <a:cubicBezTo>
                          <a:pt x="11017016" y="676798"/>
                          <a:pt x="10286196" y="3677115"/>
                          <a:pt x="10872417" y="5395011"/>
                        </a:cubicBezTo>
                        <a:cubicBezTo>
                          <a:pt x="10968781" y="5782065"/>
                          <a:pt x="10591168" y="6044666"/>
                          <a:pt x="10306424" y="5952133"/>
                        </a:cubicBezTo>
                        <a:cubicBezTo>
                          <a:pt x="5838883" y="6817000"/>
                          <a:pt x="3090556" y="5061356"/>
                          <a:pt x="565991" y="5952133"/>
                        </a:cubicBezTo>
                        <a:cubicBezTo>
                          <a:pt x="320477" y="5919660"/>
                          <a:pt x="-4975" y="5645231"/>
                          <a:pt x="0" y="5395011"/>
                        </a:cubicBezTo>
                        <a:cubicBezTo>
                          <a:pt x="525106" y="5162671"/>
                          <a:pt x="-341491" y="2281235"/>
                          <a:pt x="0" y="557119"/>
                        </a:cubicBezTo>
                        <a:close/>
                      </a:path>
                      <a:path w="10872417" h="5952133" fill="none" stroke="0" extrusionOk="0">
                        <a:moveTo>
                          <a:pt x="0" y="557119"/>
                        </a:moveTo>
                        <a:cubicBezTo>
                          <a:pt x="-102156" y="279197"/>
                          <a:pt x="187047" y="-65937"/>
                          <a:pt x="565991" y="0"/>
                        </a:cubicBezTo>
                        <a:cubicBezTo>
                          <a:pt x="5906623" y="-92468"/>
                          <a:pt x="8447291" y="-430997"/>
                          <a:pt x="10306424" y="0"/>
                        </a:cubicBezTo>
                        <a:cubicBezTo>
                          <a:pt x="10536143" y="21574"/>
                          <a:pt x="10915444" y="286223"/>
                          <a:pt x="10872417" y="557119"/>
                        </a:cubicBezTo>
                        <a:cubicBezTo>
                          <a:pt x="10632995" y="1751000"/>
                          <a:pt x="11004597" y="4819397"/>
                          <a:pt x="10872417" y="5395011"/>
                        </a:cubicBezTo>
                        <a:cubicBezTo>
                          <a:pt x="10924860" y="5693918"/>
                          <a:pt x="10569567" y="5947136"/>
                          <a:pt x="10306424" y="5952133"/>
                        </a:cubicBezTo>
                        <a:cubicBezTo>
                          <a:pt x="7374644" y="6247746"/>
                          <a:pt x="2889462" y="5892403"/>
                          <a:pt x="565991" y="5952133"/>
                        </a:cubicBezTo>
                        <a:cubicBezTo>
                          <a:pt x="310387" y="5891202"/>
                          <a:pt x="31905" y="5811243"/>
                          <a:pt x="0" y="5395011"/>
                        </a:cubicBezTo>
                        <a:cubicBezTo>
                          <a:pt x="309123" y="5008483"/>
                          <a:pt x="132170" y="1333300"/>
                          <a:pt x="0" y="557119"/>
                        </a:cubicBezTo>
                        <a:close/>
                      </a:path>
                      <a:path w="10872417" h="5952133" fill="none" stroke="0" extrusionOk="0">
                        <a:moveTo>
                          <a:pt x="0" y="557119"/>
                        </a:moveTo>
                        <a:cubicBezTo>
                          <a:pt x="-46390" y="252960"/>
                          <a:pt x="243498" y="15373"/>
                          <a:pt x="565991" y="0"/>
                        </a:cubicBezTo>
                        <a:cubicBezTo>
                          <a:pt x="5296391" y="551856"/>
                          <a:pt x="7938091" y="296368"/>
                          <a:pt x="10306424" y="0"/>
                        </a:cubicBezTo>
                        <a:cubicBezTo>
                          <a:pt x="10652103" y="44191"/>
                          <a:pt x="10880389" y="267981"/>
                          <a:pt x="10872417" y="557119"/>
                        </a:cubicBezTo>
                        <a:cubicBezTo>
                          <a:pt x="10639141" y="1681554"/>
                          <a:pt x="11020709" y="4690254"/>
                          <a:pt x="10872417" y="5395011"/>
                        </a:cubicBezTo>
                        <a:cubicBezTo>
                          <a:pt x="10797937" y="5680549"/>
                          <a:pt x="10603525" y="5859183"/>
                          <a:pt x="10306424" y="5952133"/>
                        </a:cubicBezTo>
                        <a:cubicBezTo>
                          <a:pt x="6711898" y="6134087"/>
                          <a:pt x="2788049" y="6220670"/>
                          <a:pt x="565991" y="5952133"/>
                        </a:cubicBezTo>
                        <a:cubicBezTo>
                          <a:pt x="230884" y="5820773"/>
                          <a:pt x="-57456" y="5735886"/>
                          <a:pt x="0" y="5395011"/>
                        </a:cubicBezTo>
                        <a:cubicBezTo>
                          <a:pt x="88207" y="4808078"/>
                          <a:pt x="136883" y="1264288"/>
                          <a:pt x="0" y="557119"/>
                        </a:cubicBezTo>
                        <a:close/>
                      </a:path>
                      <a:path w="10872417" h="5952133" fill="none" stroke="0" extrusionOk="0">
                        <a:moveTo>
                          <a:pt x="0" y="557119"/>
                        </a:moveTo>
                        <a:cubicBezTo>
                          <a:pt x="-104036" y="225083"/>
                          <a:pt x="285888" y="71365"/>
                          <a:pt x="565991" y="0"/>
                        </a:cubicBezTo>
                        <a:cubicBezTo>
                          <a:pt x="5777303" y="449786"/>
                          <a:pt x="7960625" y="322390"/>
                          <a:pt x="10306424" y="0"/>
                        </a:cubicBezTo>
                        <a:cubicBezTo>
                          <a:pt x="10642406" y="123718"/>
                          <a:pt x="10905384" y="341199"/>
                          <a:pt x="10872417" y="557119"/>
                        </a:cubicBezTo>
                        <a:cubicBezTo>
                          <a:pt x="10636227" y="1604432"/>
                          <a:pt x="11127063" y="4542348"/>
                          <a:pt x="10872417" y="5395011"/>
                        </a:cubicBezTo>
                        <a:cubicBezTo>
                          <a:pt x="10805394" y="5720838"/>
                          <a:pt x="10560725" y="5868478"/>
                          <a:pt x="10306424" y="5952133"/>
                        </a:cubicBezTo>
                        <a:cubicBezTo>
                          <a:pt x="6396197" y="6045492"/>
                          <a:pt x="2660437" y="6144970"/>
                          <a:pt x="565991" y="5952133"/>
                        </a:cubicBezTo>
                        <a:cubicBezTo>
                          <a:pt x="260722" y="5790987"/>
                          <a:pt x="-69584" y="5751601"/>
                          <a:pt x="0" y="5395011"/>
                        </a:cubicBezTo>
                        <a:cubicBezTo>
                          <a:pt x="84205" y="5028801"/>
                          <a:pt x="162494" y="1285199"/>
                          <a:pt x="0" y="55711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ECCAB0E6-C54D-72B0-FC32-3F8BEA58CD5D}"/>
              </a:ext>
            </a:extLst>
          </p:cNvPr>
          <p:cNvPicPr>
            <a:picLocks noChangeAspect="1"/>
          </p:cNvPicPr>
          <p:nvPr/>
        </p:nvPicPr>
        <p:blipFill>
          <a:blip r:embed="rId6"/>
          <a:stretch>
            <a:fillRect/>
          </a:stretch>
        </p:blipFill>
        <p:spPr>
          <a:xfrm>
            <a:off x="3177687" y="1347050"/>
            <a:ext cx="5877496" cy="791198"/>
          </a:xfrm>
          <a:prstGeom prst="rect">
            <a:avLst/>
          </a:prstGeom>
        </p:spPr>
      </p:pic>
      <p:pic>
        <p:nvPicPr>
          <p:cNvPr id="6" name="3">
            <a:hlinkClick r:id="" action="ppaction://media"/>
            <a:extLst>
              <a:ext uri="{FF2B5EF4-FFF2-40B4-BE49-F238E27FC236}">
                <a16:creationId xmlns:a16="http://schemas.microsoft.com/office/drawing/2014/main" id="{B196B17E-35BA-8A44-9998-7EF1F6BB5648}"/>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753648" y="2514600"/>
            <a:ext cx="4701957" cy="3134638"/>
          </a:xfrm>
          <a:prstGeom prst="rect">
            <a:avLst/>
          </a:prstGeom>
        </p:spPr>
      </p:pic>
      <p:sp>
        <p:nvSpPr>
          <p:cNvPr id="7" name="Rounded Rectangular Callout 16">
            <a:extLst>
              <a:ext uri="{FF2B5EF4-FFF2-40B4-BE49-F238E27FC236}">
                <a16:creationId xmlns:a16="http://schemas.microsoft.com/office/drawing/2014/main" id="{122DBAC3-7AC7-94AE-80A8-D9BB10FA0CBB}"/>
              </a:ext>
            </a:extLst>
          </p:cNvPr>
          <p:cNvSpPr/>
          <p:nvPr/>
        </p:nvSpPr>
        <p:spPr>
          <a:xfrm flipH="1">
            <a:off x="5824602" y="2486025"/>
            <a:ext cx="5376793" cy="3467099"/>
          </a:xfrm>
          <a:prstGeom prst="wedgeRoundRectCallout">
            <a:avLst>
              <a:gd name="adj1" fmla="val 60582"/>
              <a:gd name="adj2" fmla="val -4185"/>
              <a:gd name="adj3" fmla="val 16667"/>
            </a:avLst>
          </a:prstGeom>
          <a:solidFill>
            <a:srgbClr val="F8E5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E7E6E6">
                    <a:lumMod val="10000"/>
                  </a:srgbClr>
                </a:solidFill>
                <a:latin typeface="Calibri" panose="020F0502020204030204" pitchFamily="34" charset="0"/>
                <a:cs typeface="Calibri" panose="020F0502020204030204" pitchFamily="34" charset="0"/>
                <a:sym typeface="+mn-ea"/>
              </a:rPr>
              <a:t>Đó và cảnh vật vùng núi. Ruộng bậc thang thật đẹp. Núi nhấp nhô, mây trắng vờn quanh. Xa xa là rừng cây đại ngàn. Những ngôi nhà sàn cheo leo. Ruộng nương nối nhau tít tắp.</a:t>
            </a:r>
          </a:p>
        </p:txBody>
      </p:sp>
    </p:spTree>
    <p:extLst>
      <p:ext uri="{BB962C8B-B14F-4D97-AF65-F5344CB8AC3E}">
        <p14:creationId xmlns:p14="http://schemas.microsoft.com/office/powerpoint/2010/main" val="1624059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4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6"/>
                </p:tgtEl>
              </p:cMediaNode>
            </p:vide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6"/>
                                        </p:tgtEl>
                                      </p:cBhvr>
                                    </p:cmd>
                                  </p:childTnLst>
                                </p:cTn>
                              </p:par>
                            </p:childTnLst>
                          </p:cTn>
                        </p:par>
                      </p:childTnLst>
                    </p:cTn>
                  </p:par>
                </p:childTnLst>
              </p:cTn>
              <p:nextCondLst>
                <p:cond evt="onClick" delay="0">
                  <p:tgtEl>
                    <p:spTgt spid="6"/>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Lst>
          </a:blip>
          <a:srcRect b="2585"/>
          <a:stretch/>
        </p:blipFill>
        <p:spPr>
          <a:xfrm>
            <a:off x="-2247"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57545" y="485775"/>
            <a:ext cx="10872417" cy="5952133"/>
          </a:xfrm>
          <a:custGeom>
            <a:avLst/>
            <a:gdLst>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 name="csX0" fmla="*/ 0 w 10872417"/>
              <a:gd name="csY0" fmla="*/ 557119 h 5952133"/>
              <a:gd name="csX1" fmla="*/ 565991 w 10872417"/>
              <a:gd name="csY1" fmla="*/ 0 h 5952133"/>
              <a:gd name="csX2" fmla="*/ 10306424 w 10872417"/>
              <a:gd name="csY2" fmla="*/ 0 h 5952133"/>
              <a:gd name="csX3" fmla="*/ 10872417 w 10872417"/>
              <a:gd name="csY3" fmla="*/ 557119 h 5952133"/>
              <a:gd name="csX4" fmla="*/ 10872417 w 10872417"/>
              <a:gd name="csY4" fmla="*/ 5395011 h 5952133"/>
              <a:gd name="csX5" fmla="*/ 10306424 w 10872417"/>
              <a:gd name="csY5" fmla="*/ 5952133 h 5952133"/>
              <a:gd name="csX6" fmla="*/ 565991 w 10872417"/>
              <a:gd name="csY6" fmla="*/ 5952133 h 5952133"/>
              <a:gd name="csX7" fmla="*/ 0 w 10872417"/>
              <a:gd name="csY7" fmla="*/ 5395011 h 5952133"/>
              <a:gd name="csX8" fmla="*/ 0 w 10872417"/>
              <a:gd name="csY8" fmla="*/ 557119 h 59521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872417" h="5952133" fill="none" extrusionOk="0">
                <a:moveTo>
                  <a:pt x="0" y="557119"/>
                </a:moveTo>
                <a:cubicBezTo>
                  <a:pt x="-162841" y="222746"/>
                  <a:pt x="364985" y="94071"/>
                  <a:pt x="565991" y="0"/>
                </a:cubicBezTo>
                <a:cubicBezTo>
                  <a:pt x="5580396" y="551107"/>
                  <a:pt x="8297726" y="880289"/>
                  <a:pt x="10306424" y="0"/>
                </a:cubicBezTo>
                <a:cubicBezTo>
                  <a:pt x="10702484" y="135639"/>
                  <a:pt x="10962131" y="362545"/>
                  <a:pt x="10872417" y="557119"/>
                </a:cubicBezTo>
                <a:cubicBezTo>
                  <a:pt x="10947460" y="1516151"/>
                  <a:pt x="11029714" y="4308319"/>
                  <a:pt x="10872417" y="5395011"/>
                </a:cubicBezTo>
                <a:cubicBezTo>
                  <a:pt x="10724665" y="5728237"/>
                  <a:pt x="10526633" y="5887467"/>
                  <a:pt x="10306424" y="5952133"/>
                </a:cubicBezTo>
                <a:cubicBezTo>
                  <a:pt x="6061741" y="6034933"/>
                  <a:pt x="2789389" y="5425094"/>
                  <a:pt x="565991" y="5952133"/>
                </a:cubicBezTo>
                <a:cubicBezTo>
                  <a:pt x="265056" y="5787614"/>
                  <a:pt x="-125407" y="5777532"/>
                  <a:pt x="0" y="5395011"/>
                </a:cubicBezTo>
                <a:cubicBezTo>
                  <a:pt x="-86436" y="5071271"/>
                  <a:pt x="112755" y="1301497"/>
                  <a:pt x="0" y="557119"/>
                </a:cubicBezTo>
                <a:close/>
              </a:path>
              <a:path w="10872417" h="5952133" stroke="0" extrusionOk="0">
                <a:moveTo>
                  <a:pt x="0" y="557119"/>
                </a:moveTo>
                <a:cubicBezTo>
                  <a:pt x="-47881" y="261139"/>
                  <a:pt x="365526" y="-79806"/>
                  <a:pt x="565991" y="0"/>
                </a:cubicBezTo>
                <a:cubicBezTo>
                  <a:pt x="485850" y="1903913"/>
                  <a:pt x="5662366" y="-13820"/>
                  <a:pt x="10306424" y="0"/>
                </a:cubicBezTo>
                <a:cubicBezTo>
                  <a:pt x="10611895" y="114542"/>
                  <a:pt x="10788875" y="333066"/>
                  <a:pt x="10872417" y="557119"/>
                </a:cubicBezTo>
                <a:cubicBezTo>
                  <a:pt x="11045859" y="511860"/>
                  <a:pt x="10137486" y="3668699"/>
                  <a:pt x="10872417" y="5395011"/>
                </a:cubicBezTo>
                <a:cubicBezTo>
                  <a:pt x="10996210" y="5805680"/>
                  <a:pt x="10582423" y="6071073"/>
                  <a:pt x="10306424" y="5952133"/>
                </a:cubicBezTo>
                <a:cubicBezTo>
                  <a:pt x="5810683" y="6873611"/>
                  <a:pt x="2946046" y="4869615"/>
                  <a:pt x="565991" y="5952133"/>
                </a:cubicBezTo>
                <a:cubicBezTo>
                  <a:pt x="363137" y="5933026"/>
                  <a:pt x="-5918" y="5625668"/>
                  <a:pt x="0" y="5395011"/>
                </a:cubicBezTo>
                <a:cubicBezTo>
                  <a:pt x="666666" y="5251853"/>
                  <a:pt x="-472852" y="2310061"/>
                  <a:pt x="0" y="557119"/>
                </a:cubicBezTo>
                <a:close/>
              </a:path>
              <a:path w="10872417" h="5952133" fill="none" stroke="0" extrusionOk="0">
                <a:moveTo>
                  <a:pt x="0" y="557119"/>
                </a:moveTo>
                <a:cubicBezTo>
                  <a:pt x="-111302" y="307710"/>
                  <a:pt x="171521" y="-114830"/>
                  <a:pt x="565991" y="0"/>
                </a:cubicBezTo>
                <a:cubicBezTo>
                  <a:pt x="6046613" y="-197620"/>
                  <a:pt x="8530417" y="-575319"/>
                  <a:pt x="10306424" y="0"/>
                </a:cubicBezTo>
                <a:cubicBezTo>
                  <a:pt x="10511101" y="11974"/>
                  <a:pt x="10954488" y="247830"/>
                  <a:pt x="10872417" y="557119"/>
                </a:cubicBezTo>
                <a:cubicBezTo>
                  <a:pt x="10598194" y="1770514"/>
                  <a:pt x="11017470" y="4854276"/>
                  <a:pt x="10872417" y="5395011"/>
                </a:cubicBezTo>
                <a:cubicBezTo>
                  <a:pt x="10968746" y="5685209"/>
                  <a:pt x="10562596" y="5973221"/>
                  <a:pt x="10306424" y="5952133"/>
                </a:cubicBezTo>
                <a:cubicBezTo>
                  <a:pt x="7431043" y="6263923"/>
                  <a:pt x="2811761" y="5639079"/>
                  <a:pt x="565991" y="5952133"/>
                </a:cubicBezTo>
                <a:cubicBezTo>
                  <a:pt x="331981" y="5891888"/>
                  <a:pt x="52522" y="5832606"/>
                  <a:pt x="0" y="5395011"/>
                </a:cubicBezTo>
                <a:cubicBezTo>
                  <a:pt x="419627" y="5114297"/>
                  <a:pt x="172646" y="1432232"/>
                  <a:pt x="0" y="557119"/>
                </a:cubicBezTo>
                <a:close/>
              </a:path>
              <a:path w="10872417" h="5952133" fill="none" stroke="0" extrusionOk="0">
                <a:moveTo>
                  <a:pt x="0" y="557119"/>
                </a:moveTo>
                <a:cubicBezTo>
                  <a:pt x="-13095" y="285897"/>
                  <a:pt x="238301" y="8423"/>
                  <a:pt x="565991" y="0"/>
                </a:cubicBezTo>
                <a:cubicBezTo>
                  <a:pt x="5246657" y="601226"/>
                  <a:pt x="8219446" y="359514"/>
                  <a:pt x="10306424" y="0"/>
                </a:cubicBezTo>
                <a:cubicBezTo>
                  <a:pt x="10658718" y="37127"/>
                  <a:pt x="10860518" y="232488"/>
                  <a:pt x="10872417" y="557119"/>
                </a:cubicBezTo>
                <a:cubicBezTo>
                  <a:pt x="10606843" y="1696565"/>
                  <a:pt x="11028348" y="4804831"/>
                  <a:pt x="10872417" y="5395011"/>
                </a:cubicBezTo>
                <a:cubicBezTo>
                  <a:pt x="10791631" y="5673334"/>
                  <a:pt x="10612180" y="5849818"/>
                  <a:pt x="10306424" y="5952133"/>
                </a:cubicBezTo>
                <a:cubicBezTo>
                  <a:pt x="6774139" y="6210609"/>
                  <a:pt x="3196915" y="6290761"/>
                  <a:pt x="565991" y="5952133"/>
                </a:cubicBezTo>
                <a:cubicBezTo>
                  <a:pt x="210041" y="5828399"/>
                  <a:pt x="-57772" y="5725012"/>
                  <a:pt x="0" y="5395011"/>
                </a:cubicBezTo>
                <a:cubicBezTo>
                  <a:pt x="96024" y="4729061"/>
                  <a:pt x="178714" y="1140623"/>
                  <a:pt x="0" y="557119"/>
                </a:cubicBezTo>
                <a:close/>
              </a:path>
              <a:path w="10872417" h="5952133" fill="none" stroke="0" extrusionOk="0">
                <a:moveTo>
                  <a:pt x="0" y="557119"/>
                </a:moveTo>
                <a:cubicBezTo>
                  <a:pt x="-140314" y="227915"/>
                  <a:pt x="302490" y="45517"/>
                  <a:pt x="565991" y="0"/>
                </a:cubicBezTo>
                <a:cubicBezTo>
                  <a:pt x="6033874" y="247885"/>
                  <a:pt x="8133331" y="308986"/>
                  <a:pt x="10306424" y="0"/>
                </a:cubicBezTo>
                <a:cubicBezTo>
                  <a:pt x="10647782" y="102909"/>
                  <a:pt x="10915563" y="302966"/>
                  <a:pt x="10872417" y="557119"/>
                </a:cubicBezTo>
                <a:cubicBezTo>
                  <a:pt x="10632193" y="1624470"/>
                  <a:pt x="11117899" y="4532528"/>
                  <a:pt x="10872417" y="5395011"/>
                </a:cubicBezTo>
                <a:cubicBezTo>
                  <a:pt x="10835913" y="5745412"/>
                  <a:pt x="10522521" y="5879159"/>
                  <a:pt x="10306424" y="5952133"/>
                </a:cubicBezTo>
                <a:cubicBezTo>
                  <a:pt x="6312846" y="6074731"/>
                  <a:pt x="2655633" y="5905171"/>
                  <a:pt x="565991" y="5952133"/>
                </a:cubicBezTo>
                <a:cubicBezTo>
                  <a:pt x="215407" y="5807797"/>
                  <a:pt x="-71938" y="5787217"/>
                  <a:pt x="0" y="5395011"/>
                </a:cubicBezTo>
                <a:cubicBezTo>
                  <a:pt x="47305" y="4996459"/>
                  <a:pt x="283373" y="1296167"/>
                  <a:pt x="0" y="557119"/>
                </a:cubicBezTo>
                <a:close/>
              </a:path>
              <a:path w="10872417" h="5952133" fill="none" stroke="0" extrusionOk="0">
                <a:moveTo>
                  <a:pt x="0" y="557119"/>
                </a:moveTo>
                <a:cubicBezTo>
                  <a:pt x="-137113" y="224287"/>
                  <a:pt x="313026" y="102365"/>
                  <a:pt x="565991" y="0"/>
                </a:cubicBezTo>
                <a:cubicBezTo>
                  <a:pt x="5806851" y="526848"/>
                  <a:pt x="8011826" y="473832"/>
                  <a:pt x="10306424" y="0"/>
                </a:cubicBezTo>
                <a:cubicBezTo>
                  <a:pt x="10649769" y="131829"/>
                  <a:pt x="10934143" y="359068"/>
                  <a:pt x="10872417" y="557119"/>
                </a:cubicBezTo>
                <a:cubicBezTo>
                  <a:pt x="10820001" y="1537911"/>
                  <a:pt x="11144599" y="4526135"/>
                  <a:pt x="10872417" y="5395011"/>
                </a:cubicBezTo>
                <a:cubicBezTo>
                  <a:pt x="10771978" y="5721896"/>
                  <a:pt x="10552027" y="5872252"/>
                  <a:pt x="10306424" y="5952133"/>
                </a:cubicBezTo>
                <a:cubicBezTo>
                  <a:pt x="6124085" y="6035628"/>
                  <a:pt x="2779978" y="5581374"/>
                  <a:pt x="565991" y="5952133"/>
                </a:cubicBezTo>
                <a:cubicBezTo>
                  <a:pt x="256571" y="5741916"/>
                  <a:pt x="-91055" y="5774823"/>
                  <a:pt x="0" y="5395011"/>
                </a:cubicBezTo>
                <a:cubicBezTo>
                  <a:pt x="907" y="5039008"/>
                  <a:pt x="158133" y="1302767"/>
                  <a:pt x="0" y="557119"/>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0872417"/>
                      <a:gd name="connsiteY0" fmla="*/ 557119 h 5952133"/>
                      <a:gd name="connsiteX1" fmla="*/ 565991 w 10872417"/>
                      <a:gd name="connsiteY1" fmla="*/ 0 h 5952133"/>
                      <a:gd name="connsiteX2" fmla="*/ 10306424 w 10872417"/>
                      <a:gd name="connsiteY2" fmla="*/ 0 h 5952133"/>
                      <a:gd name="connsiteX3" fmla="*/ 10872417 w 10872417"/>
                      <a:gd name="connsiteY3" fmla="*/ 557119 h 5952133"/>
                      <a:gd name="connsiteX4" fmla="*/ 10872417 w 10872417"/>
                      <a:gd name="connsiteY4" fmla="*/ 5395011 h 5952133"/>
                      <a:gd name="connsiteX5" fmla="*/ 10306424 w 10872417"/>
                      <a:gd name="connsiteY5" fmla="*/ 5952133 h 5952133"/>
                      <a:gd name="connsiteX6" fmla="*/ 565991 w 10872417"/>
                      <a:gd name="connsiteY6" fmla="*/ 5952133 h 5952133"/>
                      <a:gd name="connsiteX7" fmla="*/ 0 w 10872417"/>
                      <a:gd name="connsiteY7" fmla="*/ 5395011 h 5952133"/>
                      <a:gd name="connsiteX8" fmla="*/ 0 w 10872417"/>
                      <a:gd name="connsiteY8" fmla="*/ 557119 h 5952133"/>
                      <a:gd name="connsiteX0" fmla="*/ 0 w 10872417"/>
                      <a:gd name="connsiteY0" fmla="*/ 557119 h 5952133"/>
                      <a:gd name="connsiteX1" fmla="*/ 565991 w 10872417"/>
                      <a:gd name="connsiteY1" fmla="*/ 0 h 5952133"/>
                      <a:gd name="connsiteX2" fmla="*/ 10306424 w 10872417"/>
                      <a:gd name="connsiteY2" fmla="*/ 0 h 5952133"/>
                      <a:gd name="connsiteX3" fmla="*/ 10872417 w 10872417"/>
                      <a:gd name="connsiteY3" fmla="*/ 557119 h 5952133"/>
                      <a:gd name="connsiteX4" fmla="*/ 10872417 w 10872417"/>
                      <a:gd name="connsiteY4" fmla="*/ 5395011 h 5952133"/>
                      <a:gd name="connsiteX5" fmla="*/ 10306424 w 10872417"/>
                      <a:gd name="connsiteY5" fmla="*/ 5952133 h 5952133"/>
                      <a:gd name="connsiteX6" fmla="*/ 565991 w 10872417"/>
                      <a:gd name="connsiteY6" fmla="*/ 5952133 h 5952133"/>
                      <a:gd name="connsiteX7" fmla="*/ 0 w 10872417"/>
                      <a:gd name="connsiteY7" fmla="*/ 5395011 h 5952133"/>
                      <a:gd name="connsiteX8" fmla="*/ 0 w 10872417"/>
                      <a:gd name="connsiteY8" fmla="*/ 557119 h 5952133"/>
                      <a:gd name="connsiteX0" fmla="*/ 0 w 10872417"/>
                      <a:gd name="connsiteY0" fmla="*/ 557119 h 5952133"/>
                      <a:gd name="connsiteX1" fmla="*/ 565991 w 10872417"/>
                      <a:gd name="connsiteY1" fmla="*/ 0 h 5952133"/>
                      <a:gd name="connsiteX2" fmla="*/ 10306424 w 10872417"/>
                      <a:gd name="connsiteY2" fmla="*/ 0 h 5952133"/>
                      <a:gd name="connsiteX3" fmla="*/ 10872417 w 10872417"/>
                      <a:gd name="connsiteY3" fmla="*/ 557119 h 5952133"/>
                      <a:gd name="connsiteX4" fmla="*/ 10872417 w 10872417"/>
                      <a:gd name="connsiteY4" fmla="*/ 5395011 h 5952133"/>
                      <a:gd name="connsiteX5" fmla="*/ 10306424 w 10872417"/>
                      <a:gd name="connsiteY5" fmla="*/ 5952133 h 5952133"/>
                      <a:gd name="connsiteX6" fmla="*/ 565991 w 10872417"/>
                      <a:gd name="connsiteY6" fmla="*/ 5952133 h 5952133"/>
                      <a:gd name="connsiteX7" fmla="*/ 0 w 10872417"/>
                      <a:gd name="connsiteY7" fmla="*/ 5395011 h 5952133"/>
                      <a:gd name="connsiteX8" fmla="*/ 0 w 10872417"/>
                      <a:gd name="connsiteY8" fmla="*/ 557119 h 5952133"/>
                      <a:gd name="connsiteX0" fmla="*/ 0 w 10872417"/>
                      <a:gd name="connsiteY0" fmla="*/ 557119 h 5952133"/>
                      <a:gd name="connsiteX1" fmla="*/ 565991 w 10872417"/>
                      <a:gd name="connsiteY1" fmla="*/ 0 h 5952133"/>
                      <a:gd name="connsiteX2" fmla="*/ 10306424 w 10872417"/>
                      <a:gd name="connsiteY2" fmla="*/ 0 h 5952133"/>
                      <a:gd name="connsiteX3" fmla="*/ 10872417 w 10872417"/>
                      <a:gd name="connsiteY3" fmla="*/ 557119 h 5952133"/>
                      <a:gd name="connsiteX4" fmla="*/ 10872417 w 10872417"/>
                      <a:gd name="connsiteY4" fmla="*/ 5395011 h 5952133"/>
                      <a:gd name="connsiteX5" fmla="*/ 10306424 w 10872417"/>
                      <a:gd name="connsiteY5" fmla="*/ 5952133 h 5952133"/>
                      <a:gd name="connsiteX6" fmla="*/ 565991 w 10872417"/>
                      <a:gd name="connsiteY6" fmla="*/ 5952133 h 5952133"/>
                      <a:gd name="connsiteX7" fmla="*/ 0 w 10872417"/>
                      <a:gd name="connsiteY7" fmla="*/ 5395011 h 5952133"/>
                      <a:gd name="connsiteX8" fmla="*/ 0 w 10872417"/>
                      <a:gd name="connsiteY8" fmla="*/ 557119 h 595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2417" h="5952133" fill="none" extrusionOk="0">
                        <a:moveTo>
                          <a:pt x="0" y="557119"/>
                        </a:moveTo>
                        <a:cubicBezTo>
                          <a:pt x="-131354" y="227839"/>
                          <a:pt x="355592" y="86389"/>
                          <a:pt x="565991" y="0"/>
                        </a:cubicBezTo>
                        <a:cubicBezTo>
                          <a:pt x="5524113" y="467325"/>
                          <a:pt x="8257726" y="466013"/>
                          <a:pt x="10306424" y="0"/>
                        </a:cubicBezTo>
                        <a:cubicBezTo>
                          <a:pt x="10680516" y="101802"/>
                          <a:pt x="10938705" y="333850"/>
                          <a:pt x="10872417" y="557119"/>
                        </a:cubicBezTo>
                        <a:cubicBezTo>
                          <a:pt x="10883148" y="1572460"/>
                          <a:pt x="10998271" y="4456219"/>
                          <a:pt x="10872417" y="5395011"/>
                        </a:cubicBezTo>
                        <a:cubicBezTo>
                          <a:pt x="10766925" y="5721297"/>
                          <a:pt x="10540114" y="5896769"/>
                          <a:pt x="10306424" y="5952133"/>
                        </a:cubicBezTo>
                        <a:cubicBezTo>
                          <a:pt x="6169488" y="6042581"/>
                          <a:pt x="2838860" y="5525937"/>
                          <a:pt x="565991" y="5952133"/>
                        </a:cubicBezTo>
                        <a:cubicBezTo>
                          <a:pt x="263529" y="5808272"/>
                          <a:pt x="-69524" y="5744901"/>
                          <a:pt x="0" y="5395011"/>
                        </a:cubicBezTo>
                        <a:cubicBezTo>
                          <a:pt x="-51868" y="5009462"/>
                          <a:pt x="93576" y="1287245"/>
                          <a:pt x="0" y="557119"/>
                        </a:cubicBezTo>
                        <a:close/>
                      </a:path>
                      <a:path w="10872417" h="5952133" stroke="0" extrusionOk="0">
                        <a:moveTo>
                          <a:pt x="0" y="557119"/>
                        </a:moveTo>
                        <a:cubicBezTo>
                          <a:pt x="-47387" y="249401"/>
                          <a:pt x="328809" y="-58027"/>
                          <a:pt x="565991" y="0"/>
                        </a:cubicBezTo>
                        <a:cubicBezTo>
                          <a:pt x="751222" y="1482623"/>
                          <a:pt x="6005778" y="-32131"/>
                          <a:pt x="10306424" y="0"/>
                        </a:cubicBezTo>
                        <a:cubicBezTo>
                          <a:pt x="10609073" y="108954"/>
                          <a:pt x="10811293" y="321244"/>
                          <a:pt x="10872417" y="557119"/>
                        </a:cubicBezTo>
                        <a:cubicBezTo>
                          <a:pt x="11017016" y="676798"/>
                          <a:pt x="10286196" y="3677115"/>
                          <a:pt x="10872417" y="5395011"/>
                        </a:cubicBezTo>
                        <a:cubicBezTo>
                          <a:pt x="10968781" y="5782065"/>
                          <a:pt x="10591168" y="6044666"/>
                          <a:pt x="10306424" y="5952133"/>
                        </a:cubicBezTo>
                        <a:cubicBezTo>
                          <a:pt x="5838883" y="6817000"/>
                          <a:pt x="3090556" y="5061356"/>
                          <a:pt x="565991" y="5952133"/>
                        </a:cubicBezTo>
                        <a:cubicBezTo>
                          <a:pt x="320477" y="5919660"/>
                          <a:pt x="-4975" y="5645231"/>
                          <a:pt x="0" y="5395011"/>
                        </a:cubicBezTo>
                        <a:cubicBezTo>
                          <a:pt x="525106" y="5162671"/>
                          <a:pt x="-341491" y="2281235"/>
                          <a:pt x="0" y="557119"/>
                        </a:cubicBezTo>
                        <a:close/>
                      </a:path>
                      <a:path w="10872417" h="5952133" fill="none" stroke="0" extrusionOk="0">
                        <a:moveTo>
                          <a:pt x="0" y="557119"/>
                        </a:moveTo>
                        <a:cubicBezTo>
                          <a:pt x="-102156" y="279197"/>
                          <a:pt x="187047" y="-65937"/>
                          <a:pt x="565991" y="0"/>
                        </a:cubicBezTo>
                        <a:cubicBezTo>
                          <a:pt x="5906623" y="-92468"/>
                          <a:pt x="8447291" y="-430997"/>
                          <a:pt x="10306424" y="0"/>
                        </a:cubicBezTo>
                        <a:cubicBezTo>
                          <a:pt x="10536143" y="21574"/>
                          <a:pt x="10915444" y="286223"/>
                          <a:pt x="10872417" y="557119"/>
                        </a:cubicBezTo>
                        <a:cubicBezTo>
                          <a:pt x="10632995" y="1751000"/>
                          <a:pt x="11004597" y="4819397"/>
                          <a:pt x="10872417" y="5395011"/>
                        </a:cubicBezTo>
                        <a:cubicBezTo>
                          <a:pt x="10924860" y="5693918"/>
                          <a:pt x="10569567" y="5947136"/>
                          <a:pt x="10306424" y="5952133"/>
                        </a:cubicBezTo>
                        <a:cubicBezTo>
                          <a:pt x="7374644" y="6247746"/>
                          <a:pt x="2889462" y="5892403"/>
                          <a:pt x="565991" y="5952133"/>
                        </a:cubicBezTo>
                        <a:cubicBezTo>
                          <a:pt x="310387" y="5891202"/>
                          <a:pt x="31905" y="5811243"/>
                          <a:pt x="0" y="5395011"/>
                        </a:cubicBezTo>
                        <a:cubicBezTo>
                          <a:pt x="309123" y="5008483"/>
                          <a:pt x="132170" y="1333300"/>
                          <a:pt x="0" y="557119"/>
                        </a:cubicBezTo>
                        <a:close/>
                      </a:path>
                      <a:path w="10872417" h="5952133" fill="none" stroke="0" extrusionOk="0">
                        <a:moveTo>
                          <a:pt x="0" y="557119"/>
                        </a:moveTo>
                        <a:cubicBezTo>
                          <a:pt x="-46390" y="252960"/>
                          <a:pt x="243498" y="15373"/>
                          <a:pt x="565991" y="0"/>
                        </a:cubicBezTo>
                        <a:cubicBezTo>
                          <a:pt x="5296391" y="551856"/>
                          <a:pt x="7938091" y="296368"/>
                          <a:pt x="10306424" y="0"/>
                        </a:cubicBezTo>
                        <a:cubicBezTo>
                          <a:pt x="10652103" y="44191"/>
                          <a:pt x="10880389" y="267981"/>
                          <a:pt x="10872417" y="557119"/>
                        </a:cubicBezTo>
                        <a:cubicBezTo>
                          <a:pt x="10639141" y="1681554"/>
                          <a:pt x="11020709" y="4690254"/>
                          <a:pt x="10872417" y="5395011"/>
                        </a:cubicBezTo>
                        <a:cubicBezTo>
                          <a:pt x="10797937" y="5680549"/>
                          <a:pt x="10603525" y="5859183"/>
                          <a:pt x="10306424" y="5952133"/>
                        </a:cubicBezTo>
                        <a:cubicBezTo>
                          <a:pt x="6711898" y="6134087"/>
                          <a:pt x="2788049" y="6220670"/>
                          <a:pt x="565991" y="5952133"/>
                        </a:cubicBezTo>
                        <a:cubicBezTo>
                          <a:pt x="230884" y="5820773"/>
                          <a:pt x="-57456" y="5735886"/>
                          <a:pt x="0" y="5395011"/>
                        </a:cubicBezTo>
                        <a:cubicBezTo>
                          <a:pt x="88207" y="4808078"/>
                          <a:pt x="136883" y="1264288"/>
                          <a:pt x="0" y="557119"/>
                        </a:cubicBezTo>
                        <a:close/>
                      </a:path>
                      <a:path w="10872417" h="5952133" fill="none" stroke="0" extrusionOk="0">
                        <a:moveTo>
                          <a:pt x="0" y="557119"/>
                        </a:moveTo>
                        <a:cubicBezTo>
                          <a:pt x="-104036" y="225083"/>
                          <a:pt x="285888" y="71365"/>
                          <a:pt x="565991" y="0"/>
                        </a:cubicBezTo>
                        <a:cubicBezTo>
                          <a:pt x="5777303" y="449786"/>
                          <a:pt x="7960625" y="322390"/>
                          <a:pt x="10306424" y="0"/>
                        </a:cubicBezTo>
                        <a:cubicBezTo>
                          <a:pt x="10642406" y="123718"/>
                          <a:pt x="10905384" y="341199"/>
                          <a:pt x="10872417" y="557119"/>
                        </a:cubicBezTo>
                        <a:cubicBezTo>
                          <a:pt x="10636227" y="1604432"/>
                          <a:pt x="11127063" y="4542348"/>
                          <a:pt x="10872417" y="5395011"/>
                        </a:cubicBezTo>
                        <a:cubicBezTo>
                          <a:pt x="10805394" y="5720838"/>
                          <a:pt x="10560725" y="5868478"/>
                          <a:pt x="10306424" y="5952133"/>
                        </a:cubicBezTo>
                        <a:cubicBezTo>
                          <a:pt x="6396197" y="6045492"/>
                          <a:pt x="2660437" y="6144970"/>
                          <a:pt x="565991" y="5952133"/>
                        </a:cubicBezTo>
                        <a:cubicBezTo>
                          <a:pt x="260722" y="5790987"/>
                          <a:pt x="-69584" y="5751601"/>
                          <a:pt x="0" y="5395011"/>
                        </a:cubicBezTo>
                        <a:cubicBezTo>
                          <a:pt x="84205" y="5028801"/>
                          <a:pt x="162494" y="1285199"/>
                          <a:pt x="0" y="55711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ECCAB0E6-C54D-72B0-FC32-3F8BEA58CD5D}"/>
              </a:ext>
            </a:extLst>
          </p:cNvPr>
          <p:cNvPicPr>
            <a:picLocks noChangeAspect="1"/>
          </p:cNvPicPr>
          <p:nvPr/>
        </p:nvPicPr>
        <p:blipFill>
          <a:blip r:embed="rId6"/>
          <a:stretch>
            <a:fillRect/>
          </a:stretch>
        </p:blipFill>
        <p:spPr>
          <a:xfrm>
            <a:off x="3177687" y="1347050"/>
            <a:ext cx="5877496" cy="791198"/>
          </a:xfrm>
          <a:prstGeom prst="rect">
            <a:avLst/>
          </a:prstGeom>
        </p:spPr>
      </p:pic>
      <p:pic>
        <p:nvPicPr>
          <p:cNvPr id="2" name="4">
            <a:hlinkClick r:id="" action="ppaction://media"/>
            <a:extLst>
              <a:ext uri="{FF2B5EF4-FFF2-40B4-BE49-F238E27FC236}">
                <a16:creationId xmlns:a16="http://schemas.microsoft.com/office/drawing/2014/main" id="{8C01D489-72EF-1973-1E54-469502D8851A}"/>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753649" y="2502073"/>
            <a:ext cx="4908638" cy="3272425"/>
          </a:xfrm>
          <a:prstGeom prst="rect">
            <a:avLst/>
          </a:prstGeom>
        </p:spPr>
      </p:pic>
      <p:sp>
        <p:nvSpPr>
          <p:cNvPr id="3" name="Rounded Rectangular Callout 16">
            <a:extLst>
              <a:ext uri="{FF2B5EF4-FFF2-40B4-BE49-F238E27FC236}">
                <a16:creationId xmlns:a16="http://schemas.microsoft.com/office/drawing/2014/main" id="{6ECEA279-43CF-654A-B6EF-A4100CE07BED}"/>
              </a:ext>
            </a:extLst>
          </p:cNvPr>
          <p:cNvSpPr/>
          <p:nvPr/>
        </p:nvSpPr>
        <p:spPr>
          <a:xfrm flipH="1">
            <a:off x="5711867" y="2486025"/>
            <a:ext cx="5489528" cy="3467099"/>
          </a:xfrm>
          <a:prstGeom prst="wedgeRoundRectCallout">
            <a:avLst>
              <a:gd name="adj1" fmla="val 60582"/>
              <a:gd name="adj2" fmla="val -4185"/>
              <a:gd name="adj3" fmla="val 16667"/>
            </a:avLst>
          </a:prstGeom>
          <a:solidFill>
            <a:srgbClr val="F8E5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E7E6E6">
                    <a:lumMod val="10000"/>
                  </a:srgbClr>
                </a:solidFill>
                <a:latin typeface="Calibri" panose="020F0502020204030204" pitchFamily="34" charset="0"/>
                <a:cs typeface="Calibri" panose="020F0502020204030204" pitchFamily="34" charset="0"/>
                <a:sym typeface="+mn-ea"/>
              </a:rPr>
              <a:t>Đây là cảnh vật nơi vùng biển. Mặt biển xanh, sóng nhấp nhô vỗ vào bờ cát. Bãi cát dài, vàng ươm, phẳng mịn. Trời xanh bao la, m</a:t>
            </a:r>
            <a:r>
              <a:rPr lang="en-US" sz="3200" dirty="0">
                <a:solidFill>
                  <a:srgbClr val="E7E6E6">
                    <a:lumMod val="10000"/>
                  </a:srgbClr>
                </a:solidFill>
                <a:latin typeface="Calibri" panose="020F0502020204030204" pitchFamily="34" charset="0"/>
                <a:cs typeface="Calibri" panose="020F0502020204030204" pitchFamily="34" charset="0"/>
                <a:sym typeface="+mn-ea"/>
              </a:rPr>
              <a:t>â</a:t>
            </a:r>
            <a:r>
              <a:rPr lang="vi-VN" sz="3200" dirty="0">
                <a:solidFill>
                  <a:srgbClr val="E7E6E6">
                    <a:lumMod val="10000"/>
                  </a:srgbClr>
                </a:solidFill>
                <a:latin typeface="Calibri" panose="020F0502020204030204" pitchFamily="34" charset="0"/>
                <a:cs typeface="Calibri" panose="020F0502020204030204" pitchFamily="34" charset="0"/>
                <a:sym typeface="+mn-ea"/>
              </a:rPr>
              <a:t>y trắng nhởn nhơ. Gió reo hát ca lao xao hàng dừa. Bờ biển xanh mát..</a:t>
            </a:r>
          </a:p>
        </p:txBody>
      </p:sp>
    </p:spTree>
    <p:extLst>
      <p:ext uri="{BB962C8B-B14F-4D97-AF65-F5344CB8AC3E}">
        <p14:creationId xmlns:p14="http://schemas.microsoft.com/office/powerpoint/2010/main" val="2764725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50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2247"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57545" y="922706"/>
            <a:ext cx="10872417" cy="5515202"/>
          </a:xfrm>
          <a:custGeom>
            <a:avLst/>
            <a:gdLst>
              <a:gd name="csX0" fmla="*/ 0 w 10872417"/>
              <a:gd name="csY0" fmla="*/ 516222 h 5515202"/>
              <a:gd name="csX1" fmla="*/ 565991 w 10872417"/>
              <a:gd name="csY1" fmla="*/ 0 h 5515202"/>
              <a:gd name="csX2" fmla="*/ 10306424 w 10872417"/>
              <a:gd name="csY2" fmla="*/ 0 h 5515202"/>
              <a:gd name="csX3" fmla="*/ 10872417 w 10872417"/>
              <a:gd name="csY3" fmla="*/ 516222 h 5515202"/>
              <a:gd name="csX4" fmla="*/ 10872417 w 10872417"/>
              <a:gd name="csY4" fmla="*/ 4998978 h 5515202"/>
              <a:gd name="csX5" fmla="*/ 10306424 w 10872417"/>
              <a:gd name="csY5" fmla="*/ 5515202 h 5515202"/>
              <a:gd name="csX6" fmla="*/ 565991 w 10872417"/>
              <a:gd name="csY6" fmla="*/ 5515202 h 5515202"/>
              <a:gd name="csX7" fmla="*/ 0 w 10872417"/>
              <a:gd name="csY7" fmla="*/ 4998978 h 5515202"/>
              <a:gd name="csX8" fmla="*/ 0 w 10872417"/>
              <a:gd name="csY8" fmla="*/ 516222 h 5515202"/>
              <a:gd name="csX0" fmla="*/ 0 w 10872417"/>
              <a:gd name="csY0" fmla="*/ 516222 h 5515202"/>
              <a:gd name="csX1" fmla="*/ 565991 w 10872417"/>
              <a:gd name="csY1" fmla="*/ 0 h 5515202"/>
              <a:gd name="csX2" fmla="*/ 10306424 w 10872417"/>
              <a:gd name="csY2" fmla="*/ 0 h 5515202"/>
              <a:gd name="csX3" fmla="*/ 10872417 w 10872417"/>
              <a:gd name="csY3" fmla="*/ 516222 h 5515202"/>
              <a:gd name="csX4" fmla="*/ 10872417 w 10872417"/>
              <a:gd name="csY4" fmla="*/ 4998978 h 5515202"/>
              <a:gd name="csX5" fmla="*/ 10306424 w 10872417"/>
              <a:gd name="csY5" fmla="*/ 5515202 h 5515202"/>
              <a:gd name="csX6" fmla="*/ 565991 w 10872417"/>
              <a:gd name="csY6" fmla="*/ 5515202 h 5515202"/>
              <a:gd name="csX7" fmla="*/ 0 w 10872417"/>
              <a:gd name="csY7" fmla="*/ 4998978 h 5515202"/>
              <a:gd name="csX8" fmla="*/ 0 w 10872417"/>
              <a:gd name="csY8" fmla="*/ 516222 h 5515202"/>
              <a:gd name="csX0" fmla="*/ 0 w 10872417"/>
              <a:gd name="csY0" fmla="*/ 516222 h 5515202"/>
              <a:gd name="csX1" fmla="*/ 565991 w 10872417"/>
              <a:gd name="csY1" fmla="*/ 0 h 5515202"/>
              <a:gd name="csX2" fmla="*/ 10306424 w 10872417"/>
              <a:gd name="csY2" fmla="*/ 0 h 5515202"/>
              <a:gd name="csX3" fmla="*/ 10872417 w 10872417"/>
              <a:gd name="csY3" fmla="*/ 516222 h 5515202"/>
              <a:gd name="csX4" fmla="*/ 10872417 w 10872417"/>
              <a:gd name="csY4" fmla="*/ 4998978 h 5515202"/>
              <a:gd name="csX5" fmla="*/ 10306424 w 10872417"/>
              <a:gd name="csY5" fmla="*/ 5515202 h 5515202"/>
              <a:gd name="csX6" fmla="*/ 565991 w 10872417"/>
              <a:gd name="csY6" fmla="*/ 5515202 h 5515202"/>
              <a:gd name="csX7" fmla="*/ 0 w 10872417"/>
              <a:gd name="csY7" fmla="*/ 4998978 h 5515202"/>
              <a:gd name="csX8" fmla="*/ 0 w 10872417"/>
              <a:gd name="csY8" fmla="*/ 516222 h 55152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872417" h="5515202" fill="none" extrusionOk="0">
                <a:moveTo>
                  <a:pt x="0" y="516222"/>
                </a:moveTo>
                <a:cubicBezTo>
                  <a:pt x="-86008" y="217736"/>
                  <a:pt x="301817" y="39091"/>
                  <a:pt x="565991" y="0"/>
                </a:cubicBezTo>
                <a:cubicBezTo>
                  <a:pt x="5553630" y="487793"/>
                  <a:pt x="8270325" y="575089"/>
                  <a:pt x="10306424" y="0"/>
                </a:cubicBezTo>
                <a:cubicBezTo>
                  <a:pt x="10658523" y="62380"/>
                  <a:pt x="10907232" y="273416"/>
                  <a:pt x="10872417" y="516222"/>
                </a:cubicBezTo>
                <a:cubicBezTo>
                  <a:pt x="10784187" y="1535909"/>
                  <a:pt x="10997973" y="4125315"/>
                  <a:pt x="10872417" y="4998978"/>
                </a:cubicBezTo>
                <a:cubicBezTo>
                  <a:pt x="10757415" y="5303167"/>
                  <a:pt x="10546156" y="5467434"/>
                  <a:pt x="10306424" y="5515202"/>
                </a:cubicBezTo>
                <a:cubicBezTo>
                  <a:pt x="6546594" y="5623264"/>
                  <a:pt x="2989443" y="5401911"/>
                  <a:pt x="565991" y="5515202"/>
                </a:cubicBezTo>
                <a:cubicBezTo>
                  <a:pt x="264632" y="5365622"/>
                  <a:pt x="-60280" y="5318529"/>
                  <a:pt x="0" y="4998978"/>
                </a:cubicBezTo>
                <a:cubicBezTo>
                  <a:pt x="-80" y="4555471"/>
                  <a:pt x="121911" y="1215992"/>
                  <a:pt x="0" y="516222"/>
                </a:cubicBezTo>
                <a:close/>
              </a:path>
              <a:path w="10872417" h="5515202" stroke="0" extrusionOk="0">
                <a:moveTo>
                  <a:pt x="0" y="516222"/>
                </a:moveTo>
                <a:cubicBezTo>
                  <a:pt x="-47216" y="228102"/>
                  <a:pt x="284419" y="-28632"/>
                  <a:pt x="565991" y="0"/>
                </a:cubicBezTo>
                <a:cubicBezTo>
                  <a:pt x="1140770" y="805710"/>
                  <a:pt x="6266116" y="-42049"/>
                  <a:pt x="10306424" y="0"/>
                </a:cubicBezTo>
                <a:cubicBezTo>
                  <a:pt x="10598465" y="81871"/>
                  <a:pt x="10811838" y="297984"/>
                  <a:pt x="10872417" y="516222"/>
                </a:cubicBezTo>
                <a:cubicBezTo>
                  <a:pt x="10992616" y="740675"/>
                  <a:pt x="10674792" y="3427407"/>
                  <a:pt x="10872417" y="4998978"/>
                </a:cubicBezTo>
                <a:cubicBezTo>
                  <a:pt x="10915238" y="5314633"/>
                  <a:pt x="10603113" y="5568463"/>
                  <a:pt x="10306424" y="5515202"/>
                </a:cubicBezTo>
                <a:cubicBezTo>
                  <a:pt x="6058300" y="5910929"/>
                  <a:pt x="3294445" y="4930424"/>
                  <a:pt x="565991" y="5515202"/>
                </a:cubicBezTo>
                <a:cubicBezTo>
                  <a:pt x="306078" y="5481020"/>
                  <a:pt x="-4113" y="5247151"/>
                  <a:pt x="0" y="4998978"/>
                </a:cubicBezTo>
                <a:cubicBezTo>
                  <a:pt x="231120" y="4612039"/>
                  <a:pt x="3790" y="2043411"/>
                  <a:pt x="0" y="516222"/>
                </a:cubicBezTo>
                <a:close/>
              </a:path>
              <a:path w="10872417" h="5515202" fill="none" stroke="0" extrusionOk="0">
                <a:moveTo>
                  <a:pt x="0" y="516222"/>
                </a:moveTo>
                <a:cubicBezTo>
                  <a:pt x="-96137" y="242459"/>
                  <a:pt x="203712" y="-13374"/>
                  <a:pt x="565991" y="0"/>
                </a:cubicBezTo>
                <a:cubicBezTo>
                  <a:pt x="5610511" y="118075"/>
                  <a:pt x="8275689" y="-128542"/>
                  <a:pt x="10306424" y="0"/>
                </a:cubicBezTo>
                <a:cubicBezTo>
                  <a:pt x="10566653" y="30537"/>
                  <a:pt x="10897174" y="280877"/>
                  <a:pt x="10872417" y="516222"/>
                </a:cubicBezTo>
                <a:cubicBezTo>
                  <a:pt x="10673456" y="1601911"/>
                  <a:pt x="10977610" y="4400473"/>
                  <a:pt x="10872417" y="4998978"/>
                </a:cubicBezTo>
                <a:cubicBezTo>
                  <a:pt x="10891061" y="5281867"/>
                  <a:pt x="10576793" y="5485775"/>
                  <a:pt x="10306424" y="5515202"/>
                </a:cubicBezTo>
                <a:cubicBezTo>
                  <a:pt x="7287777" y="5773419"/>
                  <a:pt x="2881053" y="5412504"/>
                  <a:pt x="565991" y="5515202"/>
                </a:cubicBezTo>
                <a:cubicBezTo>
                  <a:pt x="282559" y="5457966"/>
                  <a:pt x="-11507" y="5343464"/>
                  <a:pt x="0" y="4998978"/>
                </a:cubicBezTo>
                <a:cubicBezTo>
                  <a:pt x="165816" y="4511753"/>
                  <a:pt x="128250" y="1233047"/>
                  <a:pt x="0" y="516222"/>
                </a:cubicBezTo>
                <a:close/>
              </a:path>
              <a:path w="10872417" h="5515202" fill="none" stroke="0" extrusionOk="0">
                <a:moveTo>
                  <a:pt x="0" y="516222"/>
                </a:moveTo>
                <a:cubicBezTo>
                  <a:pt x="-74309" y="207400"/>
                  <a:pt x="260077" y="31907"/>
                  <a:pt x="565991" y="0"/>
                </a:cubicBezTo>
                <a:cubicBezTo>
                  <a:pt x="5523472" y="237369"/>
                  <a:pt x="8056802" y="244928"/>
                  <a:pt x="10306424" y="0"/>
                </a:cubicBezTo>
                <a:cubicBezTo>
                  <a:pt x="10636102" y="57412"/>
                  <a:pt x="10898969" y="305376"/>
                  <a:pt x="10872417" y="516222"/>
                </a:cubicBezTo>
                <a:cubicBezTo>
                  <a:pt x="10635683" y="1492676"/>
                  <a:pt x="11015061" y="4285660"/>
                  <a:pt x="10872417" y="4998978"/>
                </a:cubicBezTo>
                <a:cubicBezTo>
                  <a:pt x="10831754" y="5299748"/>
                  <a:pt x="10577987" y="5449113"/>
                  <a:pt x="10306424" y="5515202"/>
                </a:cubicBezTo>
                <a:cubicBezTo>
                  <a:pt x="6649696" y="5619217"/>
                  <a:pt x="2741527" y="5767493"/>
                  <a:pt x="565991" y="5515202"/>
                </a:cubicBezTo>
                <a:cubicBezTo>
                  <a:pt x="255386" y="5365925"/>
                  <a:pt x="-52907" y="5325370"/>
                  <a:pt x="0" y="4998978"/>
                </a:cubicBezTo>
                <a:cubicBezTo>
                  <a:pt x="133741" y="4557929"/>
                  <a:pt x="85775" y="1170777"/>
                  <a:pt x="0" y="51622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53D24839-3CF2-EA7A-A741-2DDF90779899}"/>
              </a:ext>
            </a:extLst>
          </p:cNvPr>
          <p:cNvPicPr>
            <a:picLocks noChangeAspect="1"/>
          </p:cNvPicPr>
          <p:nvPr/>
        </p:nvPicPr>
        <p:blipFill>
          <a:blip r:embed="rId4"/>
          <a:stretch>
            <a:fillRect/>
          </a:stretch>
        </p:blipFill>
        <p:spPr>
          <a:xfrm>
            <a:off x="6138082" y="1857374"/>
            <a:ext cx="5088302" cy="31813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2" name="Group 1">
            <a:extLst>
              <a:ext uri="{FF2B5EF4-FFF2-40B4-BE49-F238E27FC236}">
                <a16:creationId xmlns:a16="http://schemas.microsoft.com/office/drawing/2014/main" id="{773D23B3-0DCE-F977-D6D9-0FBB3DF25F70}"/>
              </a:ext>
            </a:extLst>
          </p:cNvPr>
          <p:cNvGrpSpPr/>
          <p:nvPr/>
        </p:nvGrpSpPr>
        <p:grpSpPr>
          <a:xfrm>
            <a:off x="593208" y="1563652"/>
            <a:ext cx="4508204" cy="1611743"/>
            <a:chOff x="-499893" y="-818671"/>
            <a:chExt cx="2171554" cy="939009"/>
          </a:xfrm>
        </p:grpSpPr>
        <p:sp>
          <p:nvSpPr>
            <p:cNvPr id="3" name="Oval Callout 49">
              <a:extLst>
                <a:ext uri="{FF2B5EF4-FFF2-40B4-BE49-F238E27FC236}">
                  <a16:creationId xmlns:a16="http://schemas.microsoft.com/office/drawing/2014/main" id="{B58FC6BF-7FFA-297E-A6D7-4D37B1799D57}"/>
                </a:ext>
              </a:extLst>
            </p:cNvPr>
            <p:cNvSpPr/>
            <p:nvPr/>
          </p:nvSpPr>
          <p:spPr>
            <a:xfrm>
              <a:off x="-499893" y="-818671"/>
              <a:ext cx="2171554" cy="939009"/>
            </a:xfrm>
            <a:prstGeom prst="wedgeEllipseCallout">
              <a:avLst>
                <a:gd name="adj1" fmla="val -13618"/>
                <a:gd name="adj2" fmla="val 8777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FC6ACADC-D603-4453-7314-705CA94DE98C}"/>
                </a:ext>
              </a:extLst>
            </p:cNvPr>
            <p:cNvSpPr txBox="1"/>
            <p:nvPr/>
          </p:nvSpPr>
          <p:spPr>
            <a:xfrm>
              <a:off x="-397978" y="-729081"/>
              <a:ext cx="1960681" cy="806905"/>
            </a:xfrm>
            <a:prstGeom prst="rect">
              <a:avLst/>
            </a:prstGeom>
            <a:noFill/>
          </p:spPr>
          <p:txBody>
            <a:bodyPr wrap="square" rtlCol="0">
              <a:spAutoFit/>
            </a:bodyPr>
            <a:lstStyle/>
            <a:p>
              <a:pPr marL="0" marR="0" lvl="0" indent="0" algn="ctr" defTabSz="121902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US" sz="2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thấy</a:t>
              </a:r>
              <a:r>
                <a:rPr kumimoji="0" lang="en-US" sz="2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quê</a:t>
              </a:r>
              <a:r>
                <a:rPr kumimoji="0" lang="en-US" sz="2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hương</a:t>
              </a:r>
              <a:r>
                <a:rPr kumimoji="0" lang="en-US" sz="2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mình</a:t>
              </a:r>
              <a:r>
                <a:rPr kumimoji="0" lang="en-US" sz="2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cảnh</a:t>
              </a:r>
              <a:r>
                <a:rPr kumimoji="0" lang="en-US" sz="2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vật</a:t>
              </a:r>
              <a:r>
                <a:rPr kumimoji="0" lang="en-US" sz="2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giống</a:t>
              </a:r>
              <a:r>
                <a:rPr kumimoji="0" lang="en-US" sz="2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bức</a:t>
              </a:r>
              <a:r>
                <a:rPr kumimoji="0" lang="en-US" sz="2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tranh</a:t>
              </a:r>
              <a:r>
                <a:rPr kumimoji="0" lang="en-US" sz="2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nào</a:t>
              </a:r>
              <a:r>
                <a:rPr kumimoji="0" lang="en-US" sz="2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pic>
        <p:nvPicPr>
          <p:cNvPr id="10" name="Picture 9">
            <a:extLst>
              <a:ext uri="{FF2B5EF4-FFF2-40B4-BE49-F238E27FC236}">
                <a16:creationId xmlns:a16="http://schemas.microsoft.com/office/drawing/2014/main" id="{9517F0C3-13FD-3772-DDC1-37C683412C09}"/>
              </a:ext>
            </a:extLst>
          </p:cNvPr>
          <p:cNvPicPr>
            <a:picLocks noChangeAspect="1"/>
          </p:cNvPicPr>
          <p:nvPr/>
        </p:nvPicPr>
        <p:blipFill rotWithShape="1">
          <a:blip r:embed="rId5"/>
          <a:srcRect b="20667"/>
          <a:stretch/>
        </p:blipFill>
        <p:spPr>
          <a:xfrm>
            <a:off x="245877" y="3689849"/>
            <a:ext cx="4738577" cy="316815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51723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302</Words>
  <Application>Microsoft Office PowerPoint</Application>
  <PresentationFormat>Widescreen</PresentationFormat>
  <Paragraphs>17</Paragraphs>
  <Slides>9</Slides>
  <Notes>2</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#9Slide07 Cadena</vt:lpstr>
      <vt:lpstr>Arial</vt:lpstr>
      <vt:lpstr>Arial-Rounded</vt:lpstr>
      <vt:lpstr>Calibri</vt:lpstr>
      <vt:lpstr>Tahoma</vt:lpstr>
      <vt:lpstr>Times New Roman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56</cp:revision>
  <dcterms:created xsi:type="dcterms:W3CDTF">2023-01-10T11:43:10Z</dcterms:created>
  <dcterms:modified xsi:type="dcterms:W3CDTF">2026-03-24T15:11:43Z</dcterms:modified>
</cp:coreProperties>
</file>