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328" r:id="rId3"/>
    <p:sldId id="277" r:id="rId4"/>
    <p:sldId id="296" r:id="rId5"/>
    <p:sldId id="3220" r:id="rId6"/>
    <p:sldId id="9474" r:id="rId7"/>
    <p:sldId id="951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3/30/2026</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AA80B75F-16CC-92D4-1573-8EA5AAF04A5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0240" y="0"/>
            <a:ext cx="1561802" cy="1561802"/>
          </a:xfrm>
          <a:prstGeom prst="rect">
            <a:avLst/>
          </a:prstGeom>
        </p:spPr>
      </p:pic>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056942F-818F-4A94-B54D-D1D06B6A4F3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825" b="99029" l="8850" r="85841">
                        <a14:foregroundMark x1="39823" y1="14563" x2="39823" y2="14563"/>
                        <a14:foregroundMark x1="60177" y1="17476" x2="60177" y2="17476"/>
                        <a14:foregroundMark x1="71681" y1="31068" x2="71681" y2="31068"/>
                        <a14:foregroundMark x1="78761" y1="44660" x2="78761" y2="44660"/>
                        <a14:foregroundMark x1="77876" y1="62136" x2="77876" y2="62136"/>
                        <a14:foregroundMark x1="68142" y1="79612" x2="68142" y2="79612"/>
                        <a14:foregroundMark x1="53097" y1="88350" x2="53097" y2="88350"/>
                        <a14:foregroundMark x1="38053" y1="87379" x2="38053" y2="87379"/>
                        <a14:foregroundMark x1="26549" y1="73786" x2="26549" y2="73786"/>
                        <a14:foregroundMark x1="17699" y1="59223" x2="17699" y2="59223"/>
                        <a14:foregroundMark x1="17699" y1="39806" x2="17699" y2="39806"/>
                        <a14:foregroundMark x1="27434" y1="24272" x2="27434" y2="24272"/>
                      </a14:backgroundRemoval>
                    </a14:imgEffect>
                  </a14:imgLayer>
                </a14:imgProps>
              </a:ext>
            </a:extLst>
          </a:blip>
          <a:srcRect l="10131" t="6928" r="14036"/>
          <a:stretch/>
        </p:blipFill>
        <p:spPr>
          <a:xfrm>
            <a:off x="10753977" y="-113220"/>
            <a:ext cx="1623596" cy="1575485"/>
          </a:xfrm>
          <a:prstGeom prst="rect">
            <a:avLst/>
          </a:prstGeom>
          <a:noFill/>
          <a:ln>
            <a:noFill/>
          </a:ln>
        </p:spPr>
      </p:pic>
      <p:sp>
        <p:nvSpPr>
          <p:cNvPr id="14" name="TextBox 13">
            <a:extLst>
              <a:ext uri="{FF2B5EF4-FFF2-40B4-BE49-F238E27FC236}">
                <a16:creationId xmlns:a16="http://schemas.microsoft.com/office/drawing/2014/main" id="{093D2C82-96F0-4E63-B346-97BDD9BD858A}"/>
              </a:ext>
            </a:extLst>
          </p:cNvPr>
          <p:cNvSpPr txBox="1"/>
          <p:nvPr/>
        </p:nvSpPr>
        <p:spPr>
          <a:xfrm>
            <a:off x="5485179" y="2826435"/>
            <a:ext cx="5443765" cy="1200329"/>
          </a:xfrm>
          <a:prstGeom prst="rect">
            <a:avLst/>
          </a:prstGeom>
          <a:solidFill>
            <a:schemeClr val="accent6">
              <a:lumMod val="20000"/>
              <a:lumOff val="80000"/>
            </a:schemeClr>
          </a:solidFill>
          <a:effectLst>
            <a:softEdge rad="127000"/>
          </a:effectLst>
        </p:spPr>
        <p:txBody>
          <a:bodyPr wrap="square" lIns="91440" tIns="45720" rIns="91440" bIns="45720" rtlCol="0">
            <a:spAutoFit/>
          </a:bodyPr>
          <a:lstStyle/>
          <a:p>
            <a:pPr algn="ctr" defTabSz="914377">
              <a:defRPr/>
            </a:pPr>
            <a:r>
              <a:rPr lang="en-US" sz="7200" b="1" spc="133" dirty="0">
                <a:solidFill>
                  <a:srgbClr val="00B050"/>
                </a:solidFill>
                <a:effectLst>
                  <a:outerShdw blurRad="38100" dist="38100" dir="2700000" algn="tl">
                    <a:srgbClr val="000000">
                      <a:alpha val="43137"/>
                    </a:srgbClr>
                  </a:outerShdw>
                </a:effectLst>
                <a:latin typeface="HP-087" panose="020B0803050302020204" pitchFamily="34" charset="0"/>
              </a:rPr>
              <a:t>TUẦN 29</a:t>
            </a:r>
          </a:p>
        </p:txBody>
      </p:sp>
      <p:sp>
        <p:nvSpPr>
          <p:cNvPr id="17" name="TextBox 16">
            <a:extLst>
              <a:ext uri="{FF2B5EF4-FFF2-40B4-BE49-F238E27FC236}">
                <a16:creationId xmlns:a16="http://schemas.microsoft.com/office/drawing/2014/main" id="{B4AA9D90-6973-4980-B4B5-C69928590FAD}"/>
              </a:ext>
            </a:extLst>
          </p:cNvPr>
          <p:cNvSpPr txBox="1"/>
          <p:nvPr/>
        </p:nvSpPr>
        <p:spPr>
          <a:xfrm>
            <a:off x="5485179" y="5228785"/>
            <a:ext cx="6612132" cy="502766"/>
          </a:xfrm>
          <a:prstGeom prst="rect">
            <a:avLst/>
          </a:prstGeom>
          <a:solidFill>
            <a:schemeClr val="accent6">
              <a:lumMod val="20000"/>
              <a:lumOff val="80000"/>
            </a:schemeClr>
          </a:solidFill>
          <a:effectLst>
            <a:softEdge rad="127000"/>
          </a:effectLst>
        </p:spPr>
        <p:txBody>
          <a:bodyPr wrap="square" lIns="91440" tIns="45720" rIns="91440" bIns="45720" rtlCol="0">
            <a:spAutoFit/>
          </a:bodyPr>
          <a:lstStyle/>
          <a:p>
            <a:pPr defTabSz="914377">
              <a:defRPr/>
            </a:pPr>
            <a:r>
              <a:rPr lang="en-US" sz="2667" b="1" dirty="0" err="1">
                <a:solidFill>
                  <a:srgbClr val="00B050"/>
                </a:solidFill>
                <a:latin typeface="HP-087" panose="020B0803050302020204" pitchFamily="34" charset="0"/>
              </a:rPr>
              <a:t>GV</a:t>
            </a:r>
            <a:r>
              <a:rPr lang="en-US" sz="2667" b="1" err="1">
                <a:solidFill>
                  <a:srgbClr val="00B050"/>
                </a:solidFill>
                <a:latin typeface="HP-087" panose="020B0803050302020204" pitchFamily="34" charset="0"/>
              </a:rPr>
              <a:t>:</a:t>
            </a:r>
            <a:r>
              <a:rPr lang="en-US" sz="2667" b="1">
                <a:solidFill>
                  <a:srgbClr val="00B050"/>
                </a:solidFill>
                <a:latin typeface="HP-087" panose="020B0803050302020204" pitchFamily="34" charset="0"/>
              </a:rPr>
              <a:t>Nguyễn </a:t>
            </a:r>
            <a:r>
              <a:rPr lang="en-US" sz="2667" b="1" dirty="0" err="1">
                <a:solidFill>
                  <a:srgbClr val="00B050"/>
                </a:solidFill>
                <a:latin typeface="HP-087" panose="020B0803050302020204" pitchFamily="34" charset="0"/>
              </a:rPr>
              <a:t>Thúy</a:t>
            </a:r>
            <a:r>
              <a:rPr lang="en-US" sz="2667" b="1" dirty="0">
                <a:solidFill>
                  <a:srgbClr val="00B050"/>
                </a:solidFill>
                <a:latin typeface="HP-087" panose="020B0803050302020204" pitchFamily="34" charset="0"/>
              </a:rPr>
              <a:t> Hà</a:t>
            </a:r>
          </a:p>
        </p:txBody>
      </p:sp>
      <p:pic>
        <p:nvPicPr>
          <p:cNvPr id="7" name="Picture 6">
            <a:extLst>
              <a:ext uri="{FF2B5EF4-FFF2-40B4-BE49-F238E27FC236}">
                <a16:creationId xmlns:a16="http://schemas.microsoft.com/office/drawing/2014/main" id="{C1DE1E54-94C0-4720-806A-5E8CB5F38E07}"/>
              </a:ext>
            </a:extLst>
          </p:cNvPr>
          <p:cNvPicPr>
            <a:picLocks noChangeAspect="1"/>
          </p:cNvPicPr>
          <p:nvPr/>
        </p:nvPicPr>
        <p:blipFill>
          <a:blip r:embed="rId5"/>
          <a:stretch>
            <a:fillRect/>
          </a:stretch>
        </p:blipFill>
        <p:spPr>
          <a:xfrm>
            <a:off x="2274747" y="3696051"/>
            <a:ext cx="1167700" cy="1103936"/>
          </a:xfrm>
          <a:prstGeom prst="rect">
            <a:avLst/>
          </a:prstGeom>
        </p:spPr>
      </p:pic>
      <p:sp>
        <p:nvSpPr>
          <p:cNvPr id="11" name="TextBox 10">
            <a:extLst>
              <a:ext uri="{FF2B5EF4-FFF2-40B4-BE49-F238E27FC236}">
                <a16:creationId xmlns:a16="http://schemas.microsoft.com/office/drawing/2014/main" id="{093D2C82-96F0-4E63-B346-97BDD9BD858A}"/>
              </a:ext>
            </a:extLst>
          </p:cNvPr>
          <p:cNvSpPr txBox="1"/>
          <p:nvPr/>
        </p:nvSpPr>
        <p:spPr>
          <a:xfrm>
            <a:off x="4101395" y="1575486"/>
            <a:ext cx="7719461" cy="1200329"/>
          </a:xfrm>
          <a:prstGeom prst="rect">
            <a:avLst/>
          </a:prstGeom>
          <a:solidFill>
            <a:schemeClr val="accent6">
              <a:lumMod val="20000"/>
              <a:lumOff val="80000"/>
            </a:schemeClr>
          </a:solidFill>
          <a:effectLst>
            <a:softEdge rad="127000"/>
          </a:effectLst>
        </p:spPr>
        <p:txBody>
          <a:bodyPr wrap="square" lIns="91440" tIns="45720" rIns="91440" bIns="45720" rtlCol="0">
            <a:spAutoFit/>
          </a:bodyPr>
          <a:lstStyle/>
          <a:p>
            <a:pPr algn="ctr" defTabSz="914377">
              <a:defRPr/>
            </a:pPr>
            <a:r>
              <a:rPr lang="en-US" sz="7200" b="1" spc="133" dirty="0" err="1">
                <a:solidFill>
                  <a:srgbClr val="00B050"/>
                </a:solidFill>
                <a:effectLst>
                  <a:outerShdw blurRad="38100" dist="38100" dir="2700000" algn="tl">
                    <a:srgbClr val="000000">
                      <a:alpha val="43137"/>
                    </a:srgbClr>
                  </a:outerShdw>
                </a:effectLst>
                <a:latin typeface="HP-087" panose="020B0803050302020204" pitchFamily="34" charset="0"/>
              </a:rPr>
              <a:t>Tiếng</a:t>
            </a:r>
            <a:r>
              <a:rPr lang="en-US" sz="7200" b="1" spc="133" dirty="0">
                <a:solidFill>
                  <a:srgbClr val="00B050"/>
                </a:solidFill>
                <a:effectLst>
                  <a:outerShdw blurRad="38100" dist="38100" dir="2700000" algn="tl">
                    <a:srgbClr val="000000">
                      <a:alpha val="43137"/>
                    </a:srgbClr>
                  </a:outerShdw>
                </a:effectLst>
                <a:latin typeface="HP-087" panose="020B0803050302020204" pitchFamily="34" charset="0"/>
              </a:rPr>
              <a:t> </a:t>
            </a:r>
            <a:r>
              <a:rPr lang="en-US" sz="7200" b="1" spc="133" dirty="0" err="1">
                <a:solidFill>
                  <a:srgbClr val="00B050"/>
                </a:solidFill>
                <a:effectLst>
                  <a:outerShdw blurRad="38100" dist="38100" dir="2700000" algn="tl">
                    <a:srgbClr val="000000">
                      <a:alpha val="43137"/>
                    </a:srgbClr>
                  </a:outerShdw>
                </a:effectLst>
                <a:latin typeface="HP-087" panose="020B0803050302020204" pitchFamily="34" charset="0"/>
              </a:rPr>
              <a:t>việt</a:t>
            </a:r>
            <a:r>
              <a:rPr lang="en-US" sz="7200" b="1" spc="133" dirty="0">
                <a:solidFill>
                  <a:srgbClr val="00B050"/>
                </a:solidFill>
                <a:effectLst>
                  <a:outerShdw blurRad="38100" dist="38100" dir="2700000" algn="tl">
                    <a:srgbClr val="000000">
                      <a:alpha val="43137"/>
                    </a:srgbClr>
                  </a:outerShdw>
                </a:effectLst>
                <a:latin typeface="HP-087" panose="020B0803050302020204" pitchFamily="34" charset="0"/>
              </a:rPr>
              <a:t> 3</a:t>
            </a:r>
          </a:p>
        </p:txBody>
      </p:sp>
      <p:pic>
        <p:nvPicPr>
          <p:cNvPr id="2" name="Picture 1">
            <a:extLst>
              <a:ext uri="{FF2B5EF4-FFF2-40B4-BE49-F238E27FC236}">
                <a16:creationId xmlns:a16="http://schemas.microsoft.com/office/drawing/2014/main" id="{DD0CB7E8-BCCC-66AA-8A04-F1135FEC19C9}"/>
              </a:ext>
            </a:extLst>
          </p:cNvPr>
          <p:cNvPicPr>
            <a:picLocks noChangeAspect="1"/>
          </p:cNvPicPr>
          <p:nvPr/>
        </p:nvPicPr>
        <p:blipFill>
          <a:blip r:embed="rId6"/>
          <a:stretch>
            <a:fillRect/>
          </a:stretch>
        </p:blipFill>
        <p:spPr>
          <a:xfrm>
            <a:off x="4342781" y="3915235"/>
            <a:ext cx="7449958" cy="1176630"/>
          </a:xfrm>
          <a:prstGeom prst="rect">
            <a:avLst/>
          </a:prstGeom>
        </p:spPr>
      </p:pic>
    </p:spTree>
    <p:extLst>
      <p:ext uri="{BB962C8B-B14F-4D97-AF65-F5344CB8AC3E}">
        <p14:creationId xmlns:p14="http://schemas.microsoft.com/office/powerpoint/2010/main" val="11143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á</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nh, hàng chân choi choi như muốn bơi.</a:t>
            </a:r>
          </a:p>
          <a:p>
            <a:pPr marL="0" lvl="0" indent="0" algn="r">
              <a:buNone/>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4151657" cy="2025487"/>
            <a:chOff x="-488" y="-107"/>
            <a:chExt cx="7340"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5487"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mn-lt"/>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mn-lt"/>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179</Words>
  <Application>Microsoft Office PowerPoint</Application>
  <PresentationFormat>Widescreen</PresentationFormat>
  <Paragraphs>23</Paragraphs>
  <Slides>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等线</vt:lpstr>
      <vt:lpstr>宋体</vt:lpstr>
      <vt:lpstr>Arial</vt:lpstr>
      <vt:lpstr>Calibri</vt:lpstr>
      <vt:lpstr>Cambria</vt:lpstr>
      <vt:lpstr>Gloria Hallelujah</vt:lpstr>
      <vt:lpstr>HP-087</vt:lpstr>
      <vt:lpstr>字魂189号-星岩乐黑体</vt:lpstr>
      <vt:lpstr>思源黑体 CN Light</vt:lpstr>
      <vt:lpstr>Custom Design</vt:lpstr>
      <vt:lpstr>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30</cp:revision>
  <dcterms:created xsi:type="dcterms:W3CDTF">2023-01-29T06:43:28Z</dcterms:created>
  <dcterms:modified xsi:type="dcterms:W3CDTF">2026-03-30T13:48:37Z</dcterms:modified>
</cp:coreProperties>
</file>