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6" r:id="rId2"/>
  </p:sldMasterIdLst>
  <p:notesMasterIdLst>
    <p:notesMasterId r:id="rId6"/>
  </p:notesMasterIdLst>
  <p:sldIdLst>
    <p:sldId id="333" r:id="rId3"/>
    <p:sldId id="307" r:id="rId4"/>
    <p:sldId id="26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865C0-11DF-4876-87E3-36667F9FA1A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7ED30-B496-44E1-B8A5-4EB424DCF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2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98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b5e6390668_2_2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b5e6390668_2_2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75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16833"/>
            <a:ext cx="11360800" cy="1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3399200" y="3839033"/>
            <a:ext cx="5393600" cy="5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7409327" y="5688091"/>
            <a:ext cx="4367064" cy="1537619"/>
            <a:chOff x="5142175" y="4369850"/>
            <a:chExt cx="1625700" cy="572400"/>
          </a:xfrm>
        </p:grpSpPr>
        <p:sp>
          <p:nvSpPr>
            <p:cNvPr id="307" name="Google Shape;307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313" name="Google Shape;313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11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319" name="Google Shape;319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" name="Google Shape;321;p11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322" name="Google Shape;322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4" name="Google Shape;324;p11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325" name="Google Shape;325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" name="Google Shape;328;p11"/>
          <p:cNvSpPr/>
          <p:nvPr/>
        </p:nvSpPr>
        <p:spPr>
          <a:xfrm>
            <a:off x="9947233" y="5321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" name="Google Shape;331;p11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332" name="Google Shape;332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11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336" name="Google Shape;336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" name="Google Shape;339;p11"/>
          <p:cNvGrpSpPr/>
          <p:nvPr/>
        </p:nvGrpSpPr>
        <p:grpSpPr>
          <a:xfrm>
            <a:off x="10469281" y="3467101"/>
            <a:ext cx="2394689" cy="4934176"/>
            <a:chOff x="6239025" y="396475"/>
            <a:chExt cx="480900" cy="990825"/>
          </a:xfrm>
        </p:grpSpPr>
        <p:sp>
          <p:nvSpPr>
            <p:cNvPr id="340" name="Google Shape;34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" name="Google Shape;349;p11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350" name="Google Shape;35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02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6"/>
          <p:cNvSpPr txBox="1">
            <a:spLocks noGrp="1"/>
          </p:cNvSpPr>
          <p:nvPr>
            <p:ph type="subTitle" idx="1"/>
          </p:nvPr>
        </p:nvSpPr>
        <p:spPr>
          <a:xfrm>
            <a:off x="3741200" y="5513580"/>
            <a:ext cx="4709600" cy="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16" name="Google Shape;1316;p36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317" name="Google Shape;1317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9" name="Google Shape;1319;p36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320" name="Google Shape;1320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 rot="-2700000">
            <a:off x="2068219" y="869897"/>
            <a:ext cx="139484" cy="196264"/>
            <a:chOff x="5248950" y="2607450"/>
            <a:chExt cx="27575" cy="38800"/>
          </a:xfrm>
        </p:grpSpPr>
        <p:sp>
          <p:nvSpPr>
            <p:cNvPr id="1323" name="Google Shape;1323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5" name="Google Shape;1325;p36"/>
          <p:cNvGrpSpPr/>
          <p:nvPr/>
        </p:nvGrpSpPr>
        <p:grpSpPr>
          <a:xfrm rot="3320916">
            <a:off x="11453326" y="1044893"/>
            <a:ext cx="139487" cy="196267"/>
            <a:chOff x="5248950" y="2607450"/>
            <a:chExt cx="27575" cy="38800"/>
          </a:xfrm>
        </p:grpSpPr>
        <p:sp>
          <p:nvSpPr>
            <p:cNvPr id="1326" name="Google Shape;1326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" name="Google Shape;1328;p36"/>
          <p:cNvGrpSpPr/>
          <p:nvPr/>
        </p:nvGrpSpPr>
        <p:grpSpPr>
          <a:xfrm rot="7179494">
            <a:off x="10922676" y="2477017"/>
            <a:ext cx="1201005" cy="1656601"/>
            <a:chOff x="330281" y="38723"/>
            <a:chExt cx="1614914" cy="2227176"/>
          </a:xfrm>
        </p:grpSpPr>
        <p:sp>
          <p:nvSpPr>
            <p:cNvPr id="1329" name="Google Shape;1329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>
            <a:off x="264158" y="379318"/>
            <a:ext cx="1232287" cy="1640092"/>
            <a:chOff x="330281" y="38723"/>
            <a:chExt cx="1614914" cy="2227176"/>
          </a:xfrm>
        </p:grpSpPr>
        <p:sp>
          <p:nvSpPr>
            <p:cNvPr id="1333" name="Google Shape;1333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6" name="Google Shape;1336;p36"/>
          <p:cNvSpPr/>
          <p:nvPr/>
        </p:nvSpPr>
        <p:spPr>
          <a:xfrm>
            <a:off x="-1309766" y="-5432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7" name="Google Shape;1337;p36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8" name="Google Shape;1338;p36"/>
          <p:cNvSpPr/>
          <p:nvPr/>
        </p:nvSpPr>
        <p:spPr>
          <a:xfrm>
            <a:off x="9429784" y="1684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9" name="Google Shape;1339;p36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0" name="Google Shape;1340;p36"/>
          <p:cNvSpPr/>
          <p:nvPr/>
        </p:nvSpPr>
        <p:spPr>
          <a:xfrm>
            <a:off x="2042067" y="5412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1" name="Google Shape;1341;p36"/>
          <p:cNvGrpSpPr/>
          <p:nvPr/>
        </p:nvGrpSpPr>
        <p:grpSpPr>
          <a:xfrm rot="-263120">
            <a:off x="-975708" y="2896597"/>
            <a:ext cx="2444421" cy="5036641"/>
            <a:chOff x="6239025" y="396475"/>
            <a:chExt cx="480900" cy="990825"/>
          </a:xfrm>
        </p:grpSpPr>
        <p:sp>
          <p:nvSpPr>
            <p:cNvPr id="1342" name="Google Shape;1342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1" name="Google Shape;1351;p36"/>
          <p:cNvSpPr/>
          <p:nvPr/>
        </p:nvSpPr>
        <p:spPr>
          <a:xfrm>
            <a:off x="11684834" y="18560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2" name="Google Shape;1352;p36"/>
          <p:cNvSpPr/>
          <p:nvPr/>
        </p:nvSpPr>
        <p:spPr>
          <a:xfrm>
            <a:off x="1244000" y="33463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53" name="Google Shape;1353;p36"/>
          <p:cNvGrpSpPr/>
          <p:nvPr/>
        </p:nvGrpSpPr>
        <p:grpSpPr>
          <a:xfrm rot="288696" flipH="1">
            <a:off x="10490395" y="4368594"/>
            <a:ext cx="2022676" cy="4167959"/>
            <a:chOff x="6239025" y="396475"/>
            <a:chExt cx="480900" cy="990825"/>
          </a:xfrm>
        </p:grpSpPr>
        <p:sp>
          <p:nvSpPr>
            <p:cNvPr id="1354" name="Google Shape;1354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01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37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1365" name="Google Shape;136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1369" name="Google Shape;1369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2" name="Google Shape;1372;p37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3" name="Google Shape;1373;p37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4" name="Google Shape;1374;p37"/>
          <p:cNvGrpSpPr/>
          <p:nvPr/>
        </p:nvGrpSpPr>
        <p:grpSpPr>
          <a:xfrm rot="-5856778">
            <a:off x="5344531" y="1074244"/>
            <a:ext cx="1201101" cy="1656475"/>
            <a:chOff x="330281" y="38723"/>
            <a:chExt cx="1614914" cy="2227176"/>
          </a:xfrm>
        </p:grpSpPr>
        <p:sp>
          <p:nvSpPr>
            <p:cNvPr id="1375" name="Google Shape;137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37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379" name="Google Shape;1379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382" name="Google Shape;1382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4" name="Google Shape;1384;p37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1385" name="Google Shape;1385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7" name="Google Shape;1387;p37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1388" name="Google Shape;1388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0" name="Google Shape;1390;p37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391" name="Google Shape;1391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1394" name="Google Shape;1394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37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37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37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37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106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CFA92-4A2A-4955-9877-FE7180498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7CC105D-BE4D-49D5-AB3C-91BA49259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27" indent="0" algn="ctr">
              <a:buNone/>
              <a:defRPr sz="2000"/>
            </a:lvl2pPr>
            <a:lvl3pPr marL="913878" indent="0" algn="ctr">
              <a:buNone/>
              <a:defRPr sz="1867"/>
            </a:lvl3pPr>
            <a:lvl4pPr marL="1370818" indent="0" algn="ctr">
              <a:buNone/>
              <a:defRPr sz="1600"/>
            </a:lvl4pPr>
            <a:lvl5pPr marL="1827757" indent="0" algn="ctr">
              <a:buNone/>
              <a:defRPr sz="1600"/>
            </a:lvl5pPr>
            <a:lvl6pPr marL="2284710" indent="0" algn="ctr">
              <a:buNone/>
              <a:defRPr sz="1600"/>
            </a:lvl6pPr>
            <a:lvl7pPr marL="2741634" indent="0" algn="ctr">
              <a:buNone/>
              <a:defRPr sz="1600"/>
            </a:lvl7pPr>
            <a:lvl8pPr marL="3198560" indent="0" algn="ctr">
              <a:buNone/>
              <a:defRPr sz="1600"/>
            </a:lvl8pPr>
            <a:lvl9pPr marL="3655487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6FEC97-1389-42A0-89B5-4F932A4A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9FAB89-670F-4C9C-BE31-703288A2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EB3DB9-1814-4EC3-89C6-F00C9328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AB07DA-7619-4B1C-B921-1F1228AB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6DF692-DFC4-4AD7-A3F6-100210ACF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AF64C9-C166-401C-88A4-844ED903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021AD0-C1DE-4F39-BC18-5F9710E6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1A0C21-B48D-48AA-832F-49C8217A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7F4143-72CA-4018-B33D-C53E2554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B5C304-D762-4C0C-8B61-4B207058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08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045017-8FE4-4B4F-B6D7-932ADBDA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37FE39-9B61-445E-970F-5630BACD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5F8463-EF49-440C-855E-B3529958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935FBE-BCF0-437C-8C0B-27ED77907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BBAEBC-6555-4116-BB13-B8F2B1AC5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17240D-3FFD-4B37-B41A-DE2DC29C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3C2A9F-C11B-44DE-AC3F-6D7007D9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FCB1D1-879D-4994-B141-5600ED1A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8FEE04-58E4-4760-9847-E9872B23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E2CC12-404D-4EDB-BCCD-1EC42500A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7" indent="0">
              <a:buNone/>
              <a:defRPr sz="2000" b="1"/>
            </a:lvl2pPr>
            <a:lvl3pPr marL="913878" indent="0">
              <a:buNone/>
              <a:defRPr sz="1867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710" indent="0">
              <a:buNone/>
              <a:defRPr sz="1600" b="1"/>
            </a:lvl6pPr>
            <a:lvl7pPr marL="2741634" indent="0">
              <a:buNone/>
              <a:defRPr sz="1600" b="1"/>
            </a:lvl7pPr>
            <a:lvl8pPr marL="3198560" indent="0">
              <a:buNone/>
              <a:defRPr sz="1600" b="1"/>
            </a:lvl8pPr>
            <a:lvl9pPr marL="365548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4E1FFA-5F35-43E0-AC13-7518008F3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7C7421-4483-4563-9AFE-61EFA6101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7" indent="0">
              <a:buNone/>
              <a:defRPr sz="2000" b="1"/>
            </a:lvl2pPr>
            <a:lvl3pPr marL="913878" indent="0">
              <a:buNone/>
              <a:defRPr sz="1867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710" indent="0">
              <a:buNone/>
              <a:defRPr sz="1600" b="1"/>
            </a:lvl6pPr>
            <a:lvl7pPr marL="2741634" indent="0">
              <a:buNone/>
              <a:defRPr sz="1600" b="1"/>
            </a:lvl7pPr>
            <a:lvl8pPr marL="3198560" indent="0">
              <a:buNone/>
              <a:defRPr sz="1600" b="1"/>
            </a:lvl8pPr>
            <a:lvl9pPr marL="365548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54A0E69-E43D-4340-A4F5-B8D1885E5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1A4C16-115F-4BAF-A7C6-0D35AADE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8A4299-5DF9-42D3-9B39-6E0CC809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81C771-9347-4097-B961-6A14517F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F9FCC0-3AAC-4C46-B138-158D5723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4364BB-3573-4087-8070-E8E03F1F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373BA40-C4D5-4E71-B9FA-63CA17F7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D05B9A-50A9-4A72-8A14-8943EF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49377C1-05FB-402C-AD10-FE68211C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C3AB296-824A-4BBA-9EF9-02A792B6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9DD524-F5B2-4F22-A9A8-A7B1E6B7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0F86F6-6C07-4831-8D20-C1B4C814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429556-2AF2-4684-A3A3-A1224F8CB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587A15-6ED0-41C3-A506-34EF58382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27" indent="0">
              <a:buNone/>
              <a:defRPr sz="1467"/>
            </a:lvl2pPr>
            <a:lvl3pPr marL="913878" indent="0">
              <a:buNone/>
              <a:defRPr sz="1200"/>
            </a:lvl3pPr>
            <a:lvl4pPr marL="1370818" indent="0">
              <a:buNone/>
              <a:defRPr sz="1067"/>
            </a:lvl4pPr>
            <a:lvl5pPr marL="1827757" indent="0">
              <a:buNone/>
              <a:defRPr sz="1067"/>
            </a:lvl5pPr>
            <a:lvl6pPr marL="2284710" indent="0">
              <a:buNone/>
              <a:defRPr sz="1067"/>
            </a:lvl6pPr>
            <a:lvl7pPr marL="2741634" indent="0">
              <a:buNone/>
              <a:defRPr sz="1067"/>
            </a:lvl7pPr>
            <a:lvl8pPr marL="3198560" indent="0">
              <a:buNone/>
              <a:defRPr sz="1067"/>
            </a:lvl8pPr>
            <a:lvl9pPr marL="3655487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A4D7D4-47E8-4E05-936E-B2D7F316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620E06-6DF6-4C99-8CF2-4501BB58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6D4E1F-A5C6-4FC6-9D46-A64234A9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19341F-BC20-4D75-B5DC-1F7C1798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166158-BA18-4E92-917A-11C3B01B1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27" indent="0">
              <a:buNone/>
              <a:defRPr sz="2800"/>
            </a:lvl2pPr>
            <a:lvl3pPr marL="913878" indent="0">
              <a:buNone/>
              <a:defRPr sz="2400"/>
            </a:lvl3pPr>
            <a:lvl4pPr marL="1370818" indent="0">
              <a:buNone/>
              <a:defRPr sz="2000"/>
            </a:lvl4pPr>
            <a:lvl5pPr marL="1827757" indent="0">
              <a:buNone/>
              <a:defRPr sz="2000"/>
            </a:lvl5pPr>
            <a:lvl6pPr marL="2284710" indent="0">
              <a:buNone/>
              <a:defRPr sz="2000"/>
            </a:lvl6pPr>
            <a:lvl7pPr marL="2741634" indent="0">
              <a:buNone/>
              <a:defRPr sz="2000"/>
            </a:lvl7pPr>
            <a:lvl8pPr marL="3198560" indent="0">
              <a:buNone/>
              <a:defRPr sz="2000"/>
            </a:lvl8pPr>
            <a:lvl9pPr marL="365548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744C76-7DCC-4010-B3E6-1F24869DA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27" indent="0">
              <a:buNone/>
              <a:defRPr sz="1467"/>
            </a:lvl2pPr>
            <a:lvl3pPr marL="913878" indent="0">
              <a:buNone/>
              <a:defRPr sz="1200"/>
            </a:lvl3pPr>
            <a:lvl4pPr marL="1370818" indent="0">
              <a:buNone/>
              <a:defRPr sz="1067"/>
            </a:lvl4pPr>
            <a:lvl5pPr marL="1827757" indent="0">
              <a:buNone/>
              <a:defRPr sz="1067"/>
            </a:lvl5pPr>
            <a:lvl6pPr marL="2284710" indent="0">
              <a:buNone/>
              <a:defRPr sz="1067"/>
            </a:lvl6pPr>
            <a:lvl7pPr marL="2741634" indent="0">
              <a:buNone/>
              <a:defRPr sz="1067"/>
            </a:lvl7pPr>
            <a:lvl8pPr marL="3198560" indent="0">
              <a:buNone/>
              <a:defRPr sz="1067"/>
            </a:lvl8pPr>
            <a:lvl9pPr marL="3655487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0F18D1-D802-4ACC-9F07-48DC129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6BC1E0-E999-4F40-B5DC-E3C2D6C7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1F03CD-48F1-40DE-B84A-EBA44C3B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34EAC8-4BA7-400C-AF05-FB44C4B8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61D317-6887-478C-9C22-A8893A42D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52E2C8-0BC2-4428-B87F-CAE62D24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36DA95-492B-4B58-BC8B-C4A9E66E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A2E644-4611-4026-8D9F-E5FB5E15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3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195D849-4067-46BC-BDBF-7DAE9D4DE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5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152E9A-DEF2-4F98-8BE3-544845A1A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5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10C62B-3612-444E-BF93-B496D3C3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6CF058-403E-4A87-A8D1-1B4558B7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B2CF62-0FD9-4C35-95A8-7BCD271C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8460467" y="1400860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10266" b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4074400" y="3065933"/>
            <a:ext cx="6383200" cy="12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77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6835800" y="4385933"/>
            <a:ext cx="3621600" cy="1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414" name="Google Shape;41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7" name="Google Shape;417;p14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418" name="Google Shape;418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14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14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14"/>
          <p:cNvGrpSpPr/>
          <p:nvPr/>
        </p:nvGrpSpPr>
        <p:grpSpPr>
          <a:xfrm rot="-5856778">
            <a:off x="5344531" y="1074244"/>
            <a:ext cx="1201101" cy="1656475"/>
            <a:chOff x="330281" y="38723"/>
            <a:chExt cx="1614914" cy="2227176"/>
          </a:xfrm>
        </p:grpSpPr>
        <p:sp>
          <p:nvSpPr>
            <p:cNvPr id="424" name="Google Shape;42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7" name="Google Shape;427;p14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428" name="Google Shape;428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" name="Google Shape;430;p14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431" name="Google Shape;431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" name="Google Shape;433;p14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434" name="Google Shape;434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14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437" name="Google Shape;437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9" name="Google Shape;439;p14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440" name="Google Shape;440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2" name="Google Shape;442;p14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443" name="Google Shape;443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" name="Google Shape;445;p14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14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14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14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783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"/>
          <p:cNvSpPr txBox="1">
            <a:spLocks noGrp="1"/>
          </p:cNvSpPr>
          <p:nvPr>
            <p:ph type="subTitle" idx="1"/>
          </p:nvPr>
        </p:nvSpPr>
        <p:spPr>
          <a:xfrm>
            <a:off x="1942767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2"/>
          </p:nvPr>
        </p:nvSpPr>
        <p:spPr>
          <a:xfrm>
            <a:off x="1942783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3"/>
          </p:nvPr>
        </p:nvSpPr>
        <p:spPr>
          <a:xfrm>
            <a:off x="4906849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4"/>
          </p:nvPr>
        </p:nvSpPr>
        <p:spPr>
          <a:xfrm>
            <a:off x="4901800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5"/>
          </p:nvPr>
        </p:nvSpPr>
        <p:spPr>
          <a:xfrm>
            <a:off x="7870932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6"/>
          </p:nvPr>
        </p:nvSpPr>
        <p:spPr>
          <a:xfrm>
            <a:off x="7860833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17"/>
          <p:cNvGrpSpPr/>
          <p:nvPr/>
        </p:nvGrpSpPr>
        <p:grpSpPr>
          <a:xfrm>
            <a:off x="7409327" y="5688091"/>
            <a:ext cx="4367064" cy="1537619"/>
            <a:chOff x="5142175" y="4369850"/>
            <a:chExt cx="1625700" cy="572400"/>
          </a:xfrm>
        </p:grpSpPr>
        <p:sp>
          <p:nvSpPr>
            <p:cNvPr id="541" name="Google Shape;541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" name="Google Shape;546;p17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547" name="Google Shape;547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2" name="Google Shape;552;p17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553" name="Google Shape;553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5" name="Google Shape;555;p17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556" name="Google Shape;556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8" name="Google Shape;558;p17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559" name="Google Shape;559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2" name="Google Shape;562;p17"/>
          <p:cNvSpPr/>
          <p:nvPr/>
        </p:nvSpPr>
        <p:spPr>
          <a:xfrm>
            <a:off x="9947233" y="5321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17"/>
          <p:cNvSpPr/>
          <p:nvPr/>
        </p:nvSpPr>
        <p:spPr>
          <a:xfrm>
            <a:off x="10913951" y="51965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17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7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7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567" name="Google Shape;567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17"/>
          <p:cNvGrpSpPr/>
          <p:nvPr/>
        </p:nvGrpSpPr>
        <p:grpSpPr>
          <a:xfrm>
            <a:off x="10469281" y="3467101"/>
            <a:ext cx="2394689" cy="4934176"/>
            <a:chOff x="6239025" y="396475"/>
            <a:chExt cx="480900" cy="990825"/>
          </a:xfrm>
        </p:grpSpPr>
        <p:sp>
          <p:nvSpPr>
            <p:cNvPr id="571" name="Google Shape;57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0" name="Google Shape;580;p17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581" name="Google Shape;58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" name="Google Shape;590;p17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591" name="Google Shape;591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7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0"/>
          <p:cNvSpPr txBox="1">
            <a:spLocks noGrp="1"/>
          </p:cNvSpPr>
          <p:nvPr>
            <p:ph type="subTitle" idx="1"/>
          </p:nvPr>
        </p:nvSpPr>
        <p:spPr>
          <a:xfrm>
            <a:off x="4050300" y="2093267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3" name="Google Shape;673;p20"/>
          <p:cNvSpPr txBox="1">
            <a:spLocks noGrp="1"/>
          </p:cNvSpPr>
          <p:nvPr>
            <p:ph type="subTitle" idx="2"/>
          </p:nvPr>
        </p:nvSpPr>
        <p:spPr>
          <a:xfrm>
            <a:off x="4050300" y="2737900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0"/>
          <p:cNvSpPr txBox="1">
            <a:spLocks noGrp="1"/>
          </p:cNvSpPr>
          <p:nvPr>
            <p:ph type="subTitle" idx="3"/>
          </p:nvPr>
        </p:nvSpPr>
        <p:spPr>
          <a:xfrm>
            <a:off x="6497367" y="2093267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5" name="Google Shape;675;p20"/>
          <p:cNvSpPr txBox="1">
            <a:spLocks noGrp="1"/>
          </p:cNvSpPr>
          <p:nvPr>
            <p:ph type="subTitle" idx="4"/>
          </p:nvPr>
        </p:nvSpPr>
        <p:spPr>
          <a:xfrm>
            <a:off x="6257400" y="2737900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0"/>
          <p:cNvSpPr txBox="1">
            <a:spLocks noGrp="1"/>
          </p:cNvSpPr>
          <p:nvPr>
            <p:ph type="subTitle" idx="5"/>
          </p:nvPr>
        </p:nvSpPr>
        <p:spPr>
          <a:xfrm>
            <a:off x="4050300" y="4529095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7" name="Google Shape;677;p20"/>
          <p:cNvSpPr txBox="1">
            <a:spLocks noGrp="1"/>
          </p:cNvSpPr>
          <p:nvPr>
            <p:ph type="subTitle" idx="6"/>
          </p:nvPr>
        </p:nvSpPr>
        <p:spPr>
          <a:xfrm>
            <a:off x="4050315" y="5173733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7"/>
          </p:nvPr>
        </p:nvSpPr>
        <p:spPr>
          <a:xfrm>
            <a:off x="6497400" y="4529100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8"/>
          </p:nvPr>
        </p:nvSpPr>
        <p:spPr>
          <a:xfrm>
            <a:off x="6257439" y="5173733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20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681" name="Google Shape;681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" name="Google Shape;683;p20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684" name="Google Shape;684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6" name="Google Shape;686;p20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687" name="Google Shape;687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0" name="Google Shape;690;p20"/>
          <p:cNvSpPr/>
          <p:nvPr/>
        </p:nvSpPr>
        <p:spPr>
          <a:xfrm>
            <a:off x="10913951" y="51965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20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20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3" name="Google Shape;693;p20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694" name="Google Shape;694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7" name="Google Shape;697;p20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698" name="Google Shape;698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1" name="Google Shape;701;p20"/>
          <p:cNvGrpSpPr/>
          <p:nvPr/>
        </p:nvGrpSpPr>
        <p:grpSpPr>
          <a:xfrm>
            <a:off x="10882593" y="2823724"/>
            <a:ext cx="4367064" cy="1537619"/>
            <a:chOff x="5142175" y="4369850"/>
            <a:chExt cx="1625700" cy="572400"/>
          </a:xfrm>
        </p:grpSpPr>
        <p:sp>
          <p:nvSpPr>
            <p:cNvPr id="702" name="Google Shape;702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7" name="Google Shape;707;p20"/>
          <p:cNvGrpSpPr/>
          <p:nvPr/>
        </p:nvGrpSpPr>
        <p:grpSpPr>
          <a:xfrm>
            <a:off x="-2869812" y="3099123"/>
            <a:ext cx="4367064" cy="1537619"/>
            <a:chOff x="5142175" y="4369850"/>
            <a:chExt cx="1625700" cy="572400"/>
          </a:xfrm>
        </p:grpSpPr>
        <p:sp>
          <p:nvSpPr>
            <p:cNvPr id="708" name="Google Shape;708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3" name="Google Shape;713;p20"/>
          <p:cNvGrpSpPr/>
          <p:nvPr/>
        </p:nvGrpSpPr>
        <p:grpSpPr>
          <a:xfrm>
            <a:off x="10799781" y="3496235"/>
            <a:ext cx="2394689" cy="4934176"/>
            <a:chOff x="6239025" y="396475"/>
            <a:chExt cx="480900" cy="990825"/>
          </a:xfrm>
        </p:grpSpPr>
        <p:sp>
          <p:nvSpPr>
            <p:cNvPr id="714" name="Google Shape;71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0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724" name="Google Shape;72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2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3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786" name="Google Shape;786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" name="Google Shape;788;p23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789" name="Google Shape;789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1" name="Google Shape;791;p23"/>
          <p:cNvGrpSpPr/>
          <p:nvPr/>
        </p:nvGrpSpPr>
        <p:grpSpPr>
          <a:xfrm rot="3488692">
            <a:off x="7926084" y="5477416"/>
            <a:ext cx="1201097" cy="1656627"/>
            <a:chOff x="330281" y="38723"/>
            <a:chExt cx="1614914" cy="2227176"/>
          </a:xfrm>
        </p:grpSpPr>
        <p:sp>
          <p:nvSpPr>
            <p:cNvPr id="792" name="Google Shape;792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5" name="Google Shape;795;p23"/>
          <p:cNvSpPr/>
          <p:nvPr/>
        </p:nvSpPr>
        <p:spPr>
          <a:xfrm>
            <a:off x="10911167" y="6255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23"/>
          <p:cNvSpPr/>
          <p:nvPr/>
        </p:nvSpPr>
        <p:spPr>
          <a:xfrm>
            <a:off x="10073917" y="606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23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23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23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800" name="Google Shape;800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23"/>
          <p:cNvGrpSpPr/>
          <p:nvPr/>
        </p:nvGrpSpPr>
        <p:grpSpPr>
          <a:xfrm rot="3488692">
            <a:off x="11661684" y="949816"/>
            <a:ext cx="1201097" cy="1656627"/>
            <a:chOff x="330281" y="38723"/>
            <a:chExt cx="1614914" cy="2227176"/>
          </a:xfrm>
        </p:grpSpPr>
        <p:sp>
          <p:nvSpPr>
            <p:cNvPr id="804" name="Google Shape;804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7" name="Google Shape;807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7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28"/>
          <p:cNvGrpSpPr/>
          <p:nvPr/>
        </p:nvGrpSpPr>
        <p:grpSpPr>
          <a:xfrm>
            <a:off x="8827760" y="2734040"/>
            <a:ext cx="4367064" cy="1537619"/>
            <a:chOff x="5142175" y="4369850"/>
            <a:chExt cx="1625700" cy="572400"/>
          </a:xfrm>
        </p:grpSpPr>
        <p:sp>
          <p:nvSpPr>
            <p:cNvPr id="984" name="Google Shape;984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9" name="Google Shape;989;p28"/>
          <p:cNvGrpSpPr/>
          <p:nvPr/>
        </p:nvGrpSpPr>
        <p:grpSpPr>
          <a:xfrm>
            <a:off x="-1002845" y="2770373"/>
            <a:ext cx="4367064" cy="1537619"/>
            <a:chOff x="5142175" y="4369850"/>
            <a:chExt cx="1625700" cy="572400"/>
          </a:xfrm>
        </p:grpSpPr>
        <p:sp>
          <p:nvSpPr>
            <p:cNvPr id="990" name="Google Shape;990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5" name="Google Shape;995;p28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996" name="Google Shape;996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8" name="Google Shape;998;p28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999" name="Google Shape;999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1" name="Google Shape;1001;p28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002" name="Google Shape;1002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5" name="Google Shape;1005;p28"/>
          <p:cNvSpPr/>
          <p:nvPr/>
        </p:nvSpPr>
        <p:spPr>
          <a:xfrm>
            <a:off x="8827767" y="57258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28"/>
          <p:cNvSpPr/>
          <p:nvPr/>
        </p:nvSpPr>
        <p:spPr>
          <a:xfrm>
            <a:off x="2613367" y="5883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28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8" name="Google Shape;1008;p28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1009" name="Google Shape;1009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1013" name="Google Shape;1013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6" name="Google Shape;1016;p28"/>
          <p:cNvGrpSpPr/>
          <p:nvPr/>
        </p:nvGrpSpPr>
        <p:grpSpPr>
          <a:xfrm>
            <a:off x="9712148" y="3306668"/>
            <a:ext cx="2394689" cy="4934176"/>
            <a:chOff x="6239025" y="396475"/>
            <a:chExt cx="480900" cy="990825"/>
          </a:xfrm>
        </p:grpSpPr>
        <p:sp>
          <p:nvSpPr>
            <p:cNvPr id="1017" name="Google Shape;101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6" name="Google Shape;1026;p28"/>
          <p:cNvGrpSpPr/>
          <p:nvPr/>
        </p:nvGrpSpPr>
        <p:grpSpPr>
          <a:xfrm>
            <a:off x="-983924" y="2150527"/>
            <a:ext cx="3228699" cy="6652663"/>
            <a:chOff x="6239025" y="396475"/>
            <a:chExt cx="480900" cy="990825"/>
          </a:xfrm>
        </p:grpSpPr>
        <p:sp>
          <p:nvSpPr>
            <p:cNvPr id="1027" name="Google Shape;102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6" name="Google Shape;1036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1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"/>
          <p:cNvSpPr txBox="1">
            <a:spLocks noGrp="1"/>
          </p:cNvSpPr>
          <p:nvPr>
            <p:ph type="title"/>
          </p:nvPr>
        </p:nvSpPr>
        <p:spPr>
          <a:xfrm>
            <a:off x="1140333" y="1635671"/>
            <a:ext cx="25868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1" name="Google Shape;1101;p31"/>
          <p:cNvSpPr txBox="1">
            <a:spLocks noGrp="1"/>
          </p:cNvSpPr>
          <p:nvPr>
            <p:ph type="subTitle" idx="1"/>
          </p:nvPr>
        </p:nvSpPr>
        <p:spPr>
          <a:xfrm>
            <a:off x="1140333" y="3627300"/>
            <a:ext cx="4629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2" name="Google Shape;1102;p31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103" name="Google Shape;1103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106" name="Google Shape;1106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109" name="Google Shape;1109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12" name="Google Shape;1112;p31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>
            <a:off x="88207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>
            <a:off x="5245000" y="5257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6" name="Google Shape;1116;p31"/>
          <p:cNvGrpSpPr/>
          <p:nvPr/>
        </p:nvGrpSpPr>
        <p:grpSpPr>
          <a:xfrm rot="3488692">
            <a:off x="4816117" y="119049"/>
            <a:ext cx="1201097" cy="1656627"/>
            <a:chOff x="330281" y="38723"/>
            <a:chExt cx="1614914" cy="2227176"/>
          </a:xfrm>
        </p:grpSpPr>
        <p:sp>
          <p:nvSpPr>
            <p:cNvPr id="1117" name="Google Shape;1117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31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121" name="Google Shape;1121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4" name="Google Shape;1124;p31"/>
          <p:cNvGrpSpPr/>
          <p:nvPr/>
        </p:nvGrpSpPr>
        <p:grpSpPr>
          <a:xfrm>
            <a:off x="-665724" y="5474691"/>
            <a:ext cx="4367064" cy="1537619"/>
            <a:chOff x="5142175" y="4369850"/>
            <a:chExt cx="1625700" cy="572400"/>
          </a:xfrm>
        </p:grpSpPr>
        <p:sp>
          <p:nvSpPr>
            <p:cNvPr id="1125" name="Google Shape;1125;p3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0" name="Google Shape;1130;p31"/>
          <p:cNvGrpSpPr/>
          <p:nvPr/>
        </p:nvGrpSpPr>
        <p:grpSpPr>
          <a:xfrm rot="295930">
            <a:off x="9636835" y="3443928"/>
            <a:ext cx="3544727" cy="7303792"/>
            <a:chOff x="6239025" y="396475"/>
            <a:chExt cx="480900" cy="990825"/>
          </a:xfrm>
        </p:grpSpPr>
        <p:sp>
          <p:nvSpPr>
            <p:cNvPr id="1131" name="Google Shape;1131;p3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45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35"/>
          <p:cNvGrpSpPr/>
          <p:nvPr/>
        </p:nvGrpSpPr>
        <p:grpSpPr>
          <a:xfrm rot="3320949">
            <a:off x="12115232" y="3117335"/>
            <a:ext cx="205731" cy="289477"/>
            <a:chOff x="5248950" y="2607450"/>
            <a:chExt cx="27575" cy="38800"/>
          </a:xfrm>
        </p:grpSpPr>
        <p:sp>
          <p:nvSpPr>
            <p:cNvPr id="1273" name="Google Shape;127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35"/>
          <p:cNvGrpSpPr/>
          <p:nvPr/>
        </p:nvGrpSpPr>
        <p:grpSpPr>
          <a:xfrm rot="7179494">
            <a:off x="10274243" y="3188283"/>
            <a:ext cx="1201005" cy="1656601"/>
            <a:chOff x="330281" y="38723"/>
            <a:chExt cx="1614914" cy="2227176"/>
          </a:xfrm>
        </p:grpSpPr>
        <p:sp>
          <p:nvSpPr>
            <p:cNvPr id="1276" name="Google Shape;127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9" name="Google Shape;1279;p35"/>
          <p:cNvGrpSpPr/>
          <p:nvPr/>
        </p:nvGrpSpPr>
        <p:grpSpPr>
          <a:xfrm>
            <a:off x="1124191" y="-177931"/>
            <a:ext cx="1232287" cy="1640092"/>
            <a:chOff x="330281" y="38723"/>
            <a:chExt cx="1614914" cy="2227176"/>
          </a:xfrm>
        </p:grpSpPr>
        <p:sp>
          <p:nvSpPr>
            <p:cNvPr id="1280" name="Google Shape;1280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3" name="Google Shape;1283;p35"/>
          <p:cNvSpPr/>
          <p:nvPr/>
        </p:nvSpPr>
        <p:spPr>
          <a:xfrm>
            <a:off x="-1287366" y="-568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35"/>
          <p:cNvSpPr/>
          <p:nvPr/>
        </p:nvSpPr>
        <p:spPr>
          <a:xfrm>
            <a:off x="11277134" y="2225934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5" name="Google Shape;1285;p35"/>
          <p:cNvGrpSpPr/>
          <p:nvPr/>
        </p:nvGrpSpPr>
        <p:grpSpPr>
          <a:xfrm rot="-5118020">
            <a:off x="965833" y="3453556"/>
            <a:ext cx="1201012" cy="1656648"/>
            <a:chOff x="330281" y="38723"/>
            <a:chExt cx="1614914" cy="2227176"/>
          </a:xfrm>
        </p:grpSpPr>
        <p:sp>
          <p:nvSpPr>
            <p:cNvPr id="1286" name="Google Shape;128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9" name="Google Shape;1289;p35"/>
          <p:cNvGrpSpPr/>
          <p:nvPr/>
        </p:nvGrpSpPr>
        <p:grpSpPr>
          <a:xfrm rot="-2241120">
            <a:off x="9175380" y="484960"/>
            <a:ext cx="223377" cy="314312"/>
            <a:chOff x="5248950" y="2607450"/>
            <a:chExt cx="27575" cy="38800"/>
          </a:xfrm>
        </p:grpSpPr>
        <p:sp>
          <p:nvSpPr>
            <p:cNvPr id="1290" name="Google Shape;1290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35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293" name="Google Shape;129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5" name="Google Shape;1295;p35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1296" name="Google Shape;1296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8" name="Google Shape;1298;p35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1299" name="Google Shape;1299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35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302" name="Google Shape;1302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4" name="Google Shape;1304;p35"/>
          <p:cNvGrpSpPr/>
          <p:nvPr/>
        </p:nvGrpSpPr>
        <p:grpSpPr>
          <a:xfrm rot="3320916">
            <a:off x="11519193" y="1527693"/>
            <a:ext cx="139487" cy="196267"/>
            <a:chOff x="5248950" y="2607450"/>
            <a:chExt cx="27575" cy="38800"/>
          </a:xfrm>
        </p:grpSpPr>
        <p:sp>
          <p:nvSpPr>
            <p:cNvPr id="1305" name="Google Shape;1305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7" name="Google Shape;1307;p35"/>
          <p:cNvSpPr/>
          <p:nvPr/>
        </p:nvSpPr>
        <p:spPr>
          <a:xfrm>
            <a:off x="607400" y="5234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35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35"/>
          <p:cNvSpPr/>
          <p:nvPr/>
        </p:nvSpPr>
        <p:spPr>
          <a:xfrm>
            <a:off x="10276367" y="1004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35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35"/>
          <p:cNvSpPr/>
          <p:nvPr/>
        </p:nvSpPr>
        <p:spPr>
          <a:xfrm>
            <a:off x="607400" y="15754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35"/>
          <p:cNvSpPr/>
          <p:nvPr/>
        </p:nvSpPr>
        <p:spPr>
          <a:xfrm>
            <a:off x="6521167" y="6154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35"/>
          <p:cNvSpPr/>
          <p:nvPr/>
        </p:nvSpPr>
        <p:spPr>
          <a:xfrm>
            <a:off x="7727067" y="56608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5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6135062-78E6-5E50-401F-319533D362F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652" y="153312"/>
            <a:ext cx="1437055" cy="14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308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027A994-EF63-4F78-85EE-86D414639FF6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4AD8756-E87A-4CB3-864B-6959C641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47" tIns="34289" rIns="68547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63344E-EF09-4967-B2CC-EF340A10C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47" tIns="34289" rIns="68547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F60831-DDEB-4AB4-97D4-1E72AD7EC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78"/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78"/>
              <a:t>2026/3/9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917E1C-9E99-4340-8DCF-65BD95302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FCA968-239B-4783-A691-344BA3C1C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78"/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19657D9-3067-8255-2BBB-5C98FB53F9B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652" y="153312"/>
            <a:ext cx="1437055" cy="14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0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38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77" indent="-228477" algn="l" defTabSz="9138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30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54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80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207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3159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098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037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3990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27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8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7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0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4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560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487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7421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9868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44" y="1338885"/>
            <a:ext cx="11475357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313890" y="6120738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524" y="-478131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476251" y="1683740"/>
            <a:ext cx="1067078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 MỪNG CÁC THẦY CÔ VÀ CÁC EM ĐẾN VỚI TIẾT T</a:t>
            </a:r>
            <a:r>
              <a:rPr lang="en-US" altLang="zh-CN" sz="6600" b="1" i="1" kern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OÁN</a:t>
            </a:r>
            <a:r>
              <a:rPr kumimoji="0" lang="en-US" altLang="zh-CN" sz="66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3.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9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0" r="22209"/>
          <a:stretch/>
        </p:blipFill>
        <p:spPr>
          <a:xfrm>
            <a:off x="-99237" y="-1"/>
            <a:ext cx="12291237" cy="69749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6121" y="525455"/>
            <a:ext cx="3765880" cy="292811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221723" y="1278064"/>
            <a:ext cx="8837639" cy="2568379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800" kern="0" dirty="0">
              <a:solidFill>
                <a:srgbClr val="F0F1DF">
                  <a:lumMod val="25000"/>
                </a:srgbClr>
              </a:solidFill>
              <a:latin typeface="UTM Alberta Heavy" panose="02040603050506020204" pitchFamily="18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7" t="48132" r="38237" b="8378"/>
          <a:stretch/>
        </p:blipFill>
        <p:spPr>
          <a:xfrm flipH="1">
            <a:off x="-528788" y="2341550"/>
            <a:ext cx="3200364" cy="4518837"/>
          </a:xfrm>
          <a:prstGeom prst="rect">
            <a:avLst/>
          </a:prstGeom>
        </p:spPr>
      </p:pic>
      <p:pic>
        <p:nvPicPr>
          <p:cNvPr id="1026" name="Picture 2" descr="Happy Stepping Out Sticker">
            <a:extLst>
              <a:ext uri="{FF2B5EF4-FFF2-40B4-BE49-F238E27FC236}">
                <a16:creationId xmlns:a16="http://schemas.microsoft.com/office/drawing/2014/main" id="{015038B0-1BA0-46DC-AAE9-2353377BA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29" y="4202760"/>
            <a:ext cx="1617595" cy="23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Walking Duck Sticker">
            <a:extLst>
              <a:ext uri="{FF2B5EF4-FFF2-40B4-BE49-F238E27FC236}">
                <a16:creationId xmlns:a16="http://schemas.microsoft.com/office/drawing/2014/main" id="{97A7362D-7A5F-4D05-838B-5D7868F167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77599" y="309676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5D8B76-8C8E-443E-A316-D84EADA6E2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0736" y="1775801"/>
            <a:ext cx="8059611" cy="1572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B44E04-7706-456D-9026-83110716773B}"/>
              </a:ext>
            </a:extLst>
          </p:cNvPr>
          <p:cNvSpPr txBox="1"/>
          <p:nvPr/>
        </p:nvSpPr>
        <p:spPr>
          <a:xfrm>
            <a:off x="4763420" y="3253864"/>
            <a:ext cx="326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en-US" sz="3600" b="1" dirty="0" err="1">
                <a:solidFill>
                  <a:srgbClr val="FF0000"/>
                </a:solidFill>
              </a:rPr>
              <a:t>Tiết</a:t>
            </a:r>
            <a:r>
              <a:rPr lang="en-US" sz="3600" b="1" dirty="0">
                <a:solidFill>
                  <a:srgbClr val="FF0000"/>
                </a:solidFill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41528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32 -0.15031 L -4.16667E-6 2.3456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75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36302 0.0150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5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_mt_video_202601211511_j41xu">
            <a:hlinkClick r:id="" action="ppaction://media"/>
            <a:extLst>
              <a:ext uri="{FF2B5EF4-FFF2-40B4-BE49-F238E27FC236}">
                <a16:creationId xmlns:a16="http://schemas.microsoft.com/office/drawing/2014/main" id="{6807BCD4-B212-3554-CD2F-BDE63ACAA3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2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rm Animals Day by Slidesgo">
  <a:themeElements>
    <a:clrScheme name="Simple Light">
      <a:dk1>
        <a:srgbClr val="000000"/>
      </a:dk1>
      <a:lt1>
        <a:srgbClr val="F0F1DF"/>
      </a:lt1>
      <a:dk2>
        <a:srgbClr val="8D9D43"/>
      </a:dk2>
      <a:lt2>
        <a:srgbClr val="FFFFFF"/>
      </a:lt2>
      <a:accent1>
        <a:srgbClr val="6497B8"/>
      </a:accent1>
      <a:accent2>
        <a:srgbClr val="F7AC08"/>
      </a:accent2>
      <a:accent3>
        <a:srgbClr val="FFCCC9"/>
      </a:accent3>
      <a:accent4>
        <a:srgbClr val="EE532A"/>
      </a:accent4>
      <a:accent5>
        <a:srgbClr val="CC7F39"/>
      </a:accent5>
      <a:accent6>
        <a:srgbClr val="A25A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solidFill>
            <a:schemeClr val="tx1"/>
          </a:solidFill>
          <a:prstDash val="lg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</Words>
  <Application>Microsoft Office PowerPoint</Application>
  <PresentationFormat>Widescreen</PresentationFormat>
  <Paragraphs>3</Paragraphs>
  <Slides>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等线</vt:lpstr>
      <vt:lpstr>等线 Light</vt:lpstr>
      <vt:lpstr>Arial</vt:lpstr>
      <vt:lpstr>Calibri</vt:lpstr>
      <vt:lpstr>Gochi Hand</vt:lpstr>
      <vt:lpstr>Nunito</vt:lpstr>
      <vt:lpstr>Times New Roman</vt:lpstr>
      <vt:lpstr>UTM Alberta Heavy</vt:lpstr>
      <vt:lpstr>Farm Animals Day by Slidesgo</vt:lpstr>
      <vt:lpstr>Office 主题​​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42</cp:revision>
  <dcterms:created xsi:type="dcterms:W3CDTF">2022-11-26T13:02:04Z</dcterms:created>
  <dcterms:modified xsi:type="dcterms:W3CDTF">2026-03-09T16:01:37Z</dcterms:modified>
</cp:coreProperties>
</file>