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335" r:id="rId2"/>
    <p:sldId id="257" r:id="rId3"/>
    <p:sldId id="333"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944" autoAdjust="0"/>
  </p:normalViewPr>
  <p:slideViewPr>
    <p:cSldViewPr snapToGrid="0">
      <p:cViewPr varScale="1">
        <p:scale>
          <a:sx n="51" d="100"/>
          <a:sy n="51" d="100"/>
        </p:scale>
        <p:origin x="15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98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b="0" i="1" dirty="0">
                <a:solidFill>
                  <a:srgbClr val="000000"/>
                </a:solidFill>
                <a:effectLst/>
                <a:latin typeface="Open Sans" panose="020B0606030504020204" pitchFamily="34" charset="0"/>
              </a:rPr>
              <a:t>Ngày mà chúng ta cảm thấy vui thường là ngày đẹp.</a:t>
            </a:r>
            <a:r>
              <a:rPr lang="en-US" b="0" i="1" dirty="0">
                <a:solidFill>
                  <a:srgbClr val="000000"/>
                </a:solidFill>
                <a:effectLst/>
                <a:latin typeface="Open Sans" panose="020B0606030504020204" pitchFamily="34" charset="0"/>
              </a:rPr>
              <a:t> </a:t>
            </a:r>
            <a:r>
              <a:rPr lang="vi-VN" b="0" i="1" dirty="0">
                <a:solidFill>
                  <a:srgbClr val="000000"/>
                </a:solidFill>
                <a:effectLst/>
                <a:latin typeface="Open Sans" panose="020B0606030504020204" pitchFamily="34" charset="0"/>
              </a:rPr>
              <a:t>Bây giờ chúng cùng tìm hiểu bài đọc: Ngày như thế nào là đẹp? để xem ngày đẹp theo suy nghĩ của các nhân vật trong câu chuyện là ngày như thế nào, trong ngày ấy các nhân vật có vui hay không.</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12662763-C983-372E-384E-964B5ACF007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94642" y="0"/>
            <a:ext cx="1526987" cy="1526987"/>
          </a:xfrm>
          <a:prstGeom prst="rect">
            <a:avLst/>
          </a:prstGeom>
        </p:spPr>
      </p:pic>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4.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3" name="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2" y="2742107"/>
            <a:ext cx="4906376" cy="3980824"/>
          </a:xfrm>
          <a:prstGeom prst="rect">
            <a:avLst/>
          </a:prstGeom>
        </p:spPr>
      </p:pic>
      <p:pic>
        <p:nvPicPr>
          <p:cNvPr id="4" name="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398685" y="4230988"/>
            <a:ext cx="3773430" cy="2705180"/>
          </a:xfrm>
          <a:prstGeom prst="rect">
            <a:avLst/>
          </a:prstGeom>
        </p:spPr>
      </p:pic>
      <p:pic>
        <p:nvPicPr>
          <p:cNvPr id="5" name="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44" y="1338885"/>
            <a:ext cx="11475357" cy="3679353"/>
          </a:xfrm>
          <a:prstGeom prst="rect">
            <a:avLst/>
          </a:prstGeom>
        </p:spPr>
      </p:pic>
      <p:grpSp>
        <p:nvGrpSpPr>
          <p:cNvPr id="7" name="57">
            <a:extLst>
              <a:ext uri="{FF2B5EF4-FFF2-40B4-BE49-F238E27FC236}">
                <a16:creationId xmlns:a16="http://schemas.microsoft.com/office/drawing/2014/main" id="{5C3F0EA5-D3AA-4CCB-8053-CA26C4C18711}"/>
              </a:ext>
            </a:extLst>
          </p:cNvPr>
          <p:cNvGrpSpPr/>
          <p:nvPr/>
        </p:nvGrpSpPr>
        <p:grpSpPr>
          <a:xfrm>
            <a:off x="6313890" y="6120738"/>
            <a:ext cx="804180" cy="374559"/>
            <a:chOff x="217691" y="6414967"/>
            <a:chExt cx="804180" cy="374559"/>
          </a:xfrm>
        </p:grpSpPr>
        <p:grpSp>
          <p:nvGrpSpPr>
            <p:cNvPr id="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1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nvGrpSpPr>
            <p:cNvPr id="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1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sp>
            <p:nvSpPr>
              <p:cNvPr id="1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ea"/>
                  <a:sym typeface="+mn-lt"/>
                </a:endParaRPr>
              </a:p>
            </p:txBody>
          </p:sp>
        </p:grpSp>
      </p:grpSp>
      <p:pic>
        <p:nvPicPr>
          <p:cNvPr id="19" name="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2524" y="-478131"/>
            <a:ext cx="4465329" cy="2328677"/>
          </a:xfrm>
          <a:prstGeom prst="rect">
            <a:avLst/>
          </a:prstGeom>
        </p:spPr>
      </p:pic>
      <p:sp>
        <p:nvSpPr>
          <p:cNvPr id="6" name="Rectangle 5">
            <a:extLst>
              <a:ext uri="{FF2B5EF4-FFF2-40B4-BE49-F238E27FC236}">
                <a16:creationId xmlns:a16="http://schemas.microsoft.com/office/drawing/2014/main" id="{3F90713A-6815-4BD0-86DE-AFB7213DCC70}"/>
              </a:ext>
            </a:extLst>
          </p:cNvPr>
          <p:cNvSpPr/>
          <p:nvPr/>
        </p:nvSpPr>
        <p:spPr>
          <a:xfrm>
            <a:off x="476251" y="1683740"/>
            <a:ext cx="10670788" cy="415498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1" u="none" strike="noStrike" kern="0" cap="none" spc="0" normalizeH="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CHÀO MỪNG CÁC THẦY CÔ VÀ CÁC EM ĐẾN VỚI TIẾT TIẾNG VIỆT – L</a:t>
            </a:r>
            <a:r>
              <a:rPr lang="en-US" altLang="zh-CN" sz="6600" b="1" i="1" kern="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ỚP</a:t>
            </a:r>
            <a:r>
              <a:rPr kumimoji="0" lang="en-US" altLang="zh-CN" sz="6600" b="1" i="1" u="none" strike="noStrike" kern="0" cap="none" spc="0" normalizeH="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 3A.</a:t>
            </a:r>
            <a:endParaRPr kumimoji="0" lang="en-US" altLang="zh-CN" sz="6600" b="1" i="1" u="none" strike="noStrike" kern="0" cap="none" spc="0" normalizeH="0" baseline="0" noProof="0" dirty="0">
              <a:ln w="9525">
                <a:solidFill>
                  <a:prstClr val="white"/>
                </a:solidFill>
                <a:prstDash val="solid"/>
              </a:ln>
              <a:solidFill>
                <a:schemeClr val="accent2">
                  <a:lumMod val="75000"/>
                </a:schemeClr>
              </a:solidFill>
              <a:effectLst>
                <a:outerShdw blurRad="12700" dist="38100" dir="2700000" algn="tl" rotWithShape="0">
                  <a:srgbClr val="4472C4">
                    <a:lumMod val="60000"/>
                    <a:lumOff val="40000"/>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2273927198"/>
      </p:ext>
    </p:extLst>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8" name="Picture 7">
            <a:extLst>
              <a:ext uri="{FF2B5EF4-FFF2-40B4-BE49-F238E27FC236}">
                <a16:creationId xmlns:a16="http://schemas.microsoft.com/office/drawing/2014/main" id="{4BC32ECD-46BE-0E17-98AD-BDE5484CB8B9}"/>
              </a:ext>
            </a:extLst>
          </p:cNvPr>
          <p:cNvPicPr>
            <a:picLocks noChangeAspect="1"/>
          </p:cNvPicPr>
          <p:nvPr/>
        </p:nvPicPr>
        <p:blipFill>
          <a:blip r:embed="rId5"/>
          <a:stretch>
            <a:fillRect/>
          </a:stretch>
        </p:blipFill>
        <p:spPr>
          <a:xfrm>
            <a:off x="2091688" y="3576391"/>
            <a:ext cx="8827773" cy="1286367"/>
          </a:xfrm>
          <a:prstGeom prst="rect">
            <a:avLst/>
          </a:prstGeom>
        </p:spPr>
      </p:pic>
      <p:pic>
        <p:nvPicPr>
          <p:cNvPr id="9" name="Picture 8">
            <a:extLst>
              <a:ext uri="{FF2B5EF4-FFF2-40B4-BE49-F238E27FC236}">
                <a16:creationId xmlns:a16="http://schemas.microsoft.com/office/drawing/2014/main" id="{F1AFB58D-EBA0-6A5E-E2FA-63844615F3C0}"/>
              </a:ext>
            </a:extLst>
          </p:cNvPr>
          <p:cNvPicPr>
            <a:picLocks noChangeAspect="1"/>
          </p:cNvPicPr>
          <p:nvPr/>
        </p:nvPicPr>
        <p:blipFill>
          <a:blip r:embed="rId6"/>
          <a:stretch>
            <a:fillRect/>
          </a:stretch>
        </p:blipFill>
        <p:spPr>
          <a:xfrm>
            <a:off x="2124596" y="2076779"/>
            <a:ext cx="2478014" cy="1771321"/>
          </a:xfrm>
          <a:prstGeom prst="rect">
            <a:avLst/>
          </a:prstGeom>
        </p:spPr>
      </p:pic>
      <p:pic>
        <p:nvPicPr>
          <p:cNvPr id="10" name="图片 32">
            <a:extLst>
              <a:ext uri="{FF2B5EF4-FFF2-40B4-BE49-F238E27FC236}">
                <a16:creationId xmlns:a16="http://schemas.microsoft.com/office/drawing/2014/main" id="{8276C5DE-13BB-3E03-6195-73FEC26D70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8407" y="2581952"/>
            <a:ext cx="3539626" cy="46743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D3C45-50FA-78A5-02C8-F507AF7683BF}"/>
            </a:ext>
          </a:extLst>
        </p:cNvPr>
        <p:cNvGrpSpPr/>
        <p:nvPr/>
      </p:nvGrpSpPr>
      <p:grpSpPr>
        <a:xfrm>
          <a:off x="0" y="0"/>
          <a:ext cx="0" cy="0"/>
          <a:chOff x="0" y="0"/>
          <a:chExt cx="0" cy="0"/>
        </a:xfrm>
      </p:grpSpPr>
      <p:pic>
        <p:nvPicPr>
          <p:cNvPr id="2" name="A_cheerful_3d_202601201050_uqr5p">
            <a:hlinkClick r:id="" action="ppaction://media"/>
            <a:extLst>
              <a:ext uri="{FF2B5EF4-FFF2-40B4-BE49-F238E27FC236}">
                <a16:creationId xmlns:a16="http://schemas.microsoft.com/office/drawing/2014/main" id="{9C8F3D3E-70A5-0F3D-2053-679796183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F08374B4-E0E1-151C-D284-8AF76A0A12DA}"/>
              </a:ext>
            </a:extLst>
          </p:cNvPr>
          <p:cNvSpPr/>
          <p:nvPr/>
        </p:nvSpPr>
        <p:spPr>
          <a:xfrm>
            <a:off x="2100649" y="5993027"/>
            <a:ext cx="7834183" cy="7414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Cambria" panose="02040503050406030204" pitchFamily="18" charset="0"/>
                <a:ea typeface="Cambria" panose="02040503050406030204" pitchFamily="18" charset="0"/>
              </a:rPr>
              <a:t>Ngày vui của em là ngày em giúp mẹ nấu cơm</a:t>
            </a:r>
            <a:endParaRPr lang="en-US" sz="2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42867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ắt dõi tay dò (2)">
            <a:hlinkClick r:id="" action="ppaction://media"/>
            <a:extLst>
              <a:ext uri="{FF2B5EF4-FFF2-40B4-BE49-F238E27FC236}">
                <a16:creationId xmlns:a16="http://schemas.microsoft.com/office/drawing/2014/main" id="{521007DE-5417-68B0-A4D4-687B40EB84C5}"/>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90</Words>
  <Application>Microsoft Office PowerPoint</Application>
  <PresentationFormat>Widescreen</PresentationFormat>
  <Paragraphs>6</Paragraphs>
  <Slides>4</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Cambria</vt:lpstr>
      <vt:lpstr>Open Sans</vt:lpstr>
      <vt:lpstr>Times New Roman</vt:lpstr>
      <vt:lpstr>字魂37号-波纹乖乖体</vt:lpstr>
      <vt:lpstr>Office 主题</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73</cp:revision>
  <dcterms:created xsi:type="dcterms:W3CDTF">2022-08-29T00:47:47Z</dcterms:created>
  <dcterms:modified xsi:type="dcterms:W3CDTF">2026-03-09T15:17:28Z</dcterms:modified>
</cp:coreProperties>
</file>