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Lst>
  <p:notesMasterIdLst>
    <p:notesMasterId r:id="rId13"/>
  </p:notesMasterIdLst>
  <p:sldIdLst>
    <p:sldId id="333" r:id="rId3"/>
    <p:sldId id="257" r:id="rId4"/>
    <p:sldId id="264" r:id="rId5"/>
    <p:sldId id="315" r:id="rId6"/>
    <p:sldId id="316" r:id="rId7"/>
    <p:sldId id="317" r:id="rId8"/>
    <p:sldId id="318" r:id="rId9"/>
    <p:sldId id="320" r:id="rId10"/>
    <p:sldId id="29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944" autoAdjust="0"/>
  </p:normalViewPr>
  <p:slideViewPr>
    <p:cSldViewPr snapToGrid="0">
      <p:cViewPr varScale="1">
        <p:scale>
          <a:sx n="70" d="100"/>
          <a:sy n="70"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8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Ngày mà chúng ta cảm thấy vui thường là ngày đẹp.</a:t>
            </a:r>
            <a:r>
              <a:rPr lang="en-US" b="0" i="1" dirty="0">
                <a:solidFill>
                  <a:srgbClr val="000000"/>
                </a:solidFill>
                <a:effectLst/>
                <a:latin typeface="Open Sans" panose="020B0606030504020204" pitchFamily="34" charset="0"/>
              </a:rPr>
              <a:t> </a:t>
            </a:r>
            <a:r>
              <a:rPr lang="vi-VN" b="0" i="1" dirty="0">
                <a:solidFill>
                  <a:srgbClr val="000000"/>
                </a:solidFill>
                <a:effectLst/>
                <a:latin typeface="Open Sans" panose="020B0606030504020204" pitchFamily="34" charset="0"/>
              </a:rPr>
              <a:t>Bây giờ chúng cùng tìm hiểu bài đọc: Ngày như thế nào là đẹp? để xem ngày đẹp theo suy nghĩ của các nhân vật trong câu chuyện là ngày như thế nào, trong ngày ấy các nhân vật có vui hay không.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7C8A29-D9F7-43BA-B805-82DBD65A3D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8F440A1-E937-4852-BC58-B36EF7711E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A2C92C2-280A-44D7-8200-E5F65C7FF85E}"/>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5" name="Chỗ dành sẵn cho Chân trang 4">
            <a:extLst>
              <a:ext uri="{FF2B5EF4-FFF2-40B4-BE49-F238E27FC236}">
                <a16:creationId xmlns:a16="http://schemas.microsoft.com/office/drawing/2014/main" id="{B62B9FF4-3A59-4FF7-849B-F17821D6F9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CE5A53FB-C7E0-4571-935D-904A13189DCA}"/>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402699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995E64-2C53-4B30-93C1-4A36299C06B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1BFC979-5C2B-41E8-9156-7746822776B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FCF75BD-E6EA-4D7C-9597-997C0E21AA2F}"/>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5" name="Chỗ dành sẵn cho Chân trang 4">
            <a:extLst>
              <a:ext uri="{FF2B5EF4-FFF2-40B4-BE49-F238E27FC236}">
                <a16:creationId xmlns:a16="http://schemas.microsoft.com/office/drawing/2014/main" id="{9824FCE9-7451-45A4-89E0-B0593DFE4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6F06C3B-DC59-483F-884B-6C77997C9F28}"/>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957802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8CE586-78F8-4B4A-AB10-A5A9B395EF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789E1C0-1BD3-43EB-867B-8BE1FF7F981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4C31446-6C8E-4046-8C69-B5DD9C760E66}"/>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5" name="Chỗ dành sẵn cho Chân trang 4">
            <a:extLst>
              <a:ext uri="{FF2B5EF4-FFF2-40B4-BE49-F238E27FC236}">
                <a16:creationId xmlns:a16="http://schemas.microsoft.com/office/drawing/2014/main" id="{58B5093B-49E2-4081-A185-246B272428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58D9810-4D72-4E22-9268-8953A9608F44}"/>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9757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D509D55-1300-4B91-966C-EDCA4670317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CA90AC1-F952-4CA0-AAF4-249AEF3007C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0C93BF4-353A-405C-8E26-BB304610709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4907574-4BB8-4E3D-863C-974FB2A156B8}"/>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6" name="Chỗ dành sẵn cho Chân trang 5">
            <a:extLst>
              <a:ext uri="{FF2B5EF4-FFF2-40B4-BE49-F238E27FC236}">
                <a16:creationId xmlns:a16="http://schemas.microsoft.com/office/drawing/2014/main" id="{2D1FAC7B-C063-4591-A7F4-4FB8869AA3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3EE57FB-C396-4415-A9E6-ACBAF32189B7}"/>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414198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7EF9C3-FAB2-428B-AD09-3DA3191D174D}"/>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E06BE25-4C93-4DB4-944A-C7CA2301BB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E0CBC32-72C7-48EB-849A-D34BC6365EBD}"/>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21814BD3-3BD7-4B48-980E-2CE3325CF91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F1CC4FD-1F7E-4B00-9167-45CA531D766E}"/>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CEC1B31-5432-43EA-84F6-5A024A391FB4}"/>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8" name="Chỗ dành sẵn cho Chân trang 7">
            <a:extLst>
              <a:ext uri="{FF2B5EF4-FFF2-40B4-BE49-F238E27FC236}">
                <a16:creationId xmlns:a16="http://schemas.microsoft.com/office/drawing/2014/main" id="{7DE80540-904E-4E00-9C1D-BF195564F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4A9DDBB2-BC33-4357-AB45-71C538283CDC}"/>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25017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92E076-BE4E-48C5-925C-19FCB37B9C5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FEDDA515-0774-4698-8546-1C324933FA0F}"/>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4" name="Chỗ dành sẵn cho Chân trang 3">
            <a:extLst>
              <a:ext uri="{FF2B5EF4-FFF2-40B4-BE49-F238E27FC236}">
                <a16:creationId xmlns:a16="http://schemas.microsoft.com/office/drawing/2014/main" id="{EF009D43-BA48-41CA-BDFF-C083A879A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EA03AA3A-254D-49E6-976C-560CDE340574}"/>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371612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244E929-7CA2-4545-A4BE-8D6BED19A41A}"/>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3" name="Chỗ dành sẵn cho Chân trang 2">
            <a:extLst>
              <a:ext uri="{FF2B5EF4-FFF2-40B4-BE49-F238E27FC236}">
                <a16:creationId xmlns:a16="http://schemas.microsoft.com/office/drawing/2014/main" id="{75362E36-82F1-401B-9336-275C9D9523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420F6D72-738A-4851-9FD8-EA7B139BFFA8}"/>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393980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48F3DE-A604-4476-998D-4205F53923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B65C16F-86E7-4C44-9E95-179E1283A3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83A46DA-7BAB-4E70-8BA1-258444BE41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4AC83EE-DC63-4B76-995A-6DEFFB2E5E36}"/>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6" name="Chỗ dành sẵn cho Chân trang 5">
            <a:extLst>
              <a:ext uri="{FF2B5EF4-FFF2-40B4-BE49-F238E27FC236}">
                <a16:creationId xmlns:a16="http://schemas.microsoft.com/office/drawing/2014/main" id="{288B248B-2459-4BD7-9F20-767F5A7CDB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C3CF20C0-2636-48D2-A00E-2CBE2E5C74E1}"/>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3428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EB9B75-412C-43B5-9166-B2346CA4CF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4660EBD-C90B-4448-8FB1-B6AE25CC28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592F53BF-38C5-4EDA-9D4B-3C4191113F9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55AE30B-24B5-4CC0-8976-7A54CFE191CC}"/>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6" name="Chỗ dành sẵn cho Chân trang 5">
            <a:extLst>
              <a:ext uri="{FF2B5EF4-FFF2-40B4-BE49-F238E27FC236}">
                <a16:creationId xmlns:a16="http://schemas.microsoft.com/office/drawing/2014/main" id="{67FEA938-6F8A-4F22-9F6B-521F45C3A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89CAE2B0-A538-4F83-A112-EBC0B46F7556}"/>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3387139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47AFE9-12BC-4913-8837-756787452A6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1AE0EDF-45C7-42CF-BE02-AF477DCE55B8}"/>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6723472-48CC-4A68-A2E9-5EB9C989A31D}"/>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5" name="Chỗ dành sẵn cho Chân trang 4">
            <a:extLst>
              <a:ext uri="{FF2B5EF4-FFF2-40B4-BE49-F238E27FC236}">
                <a16:creationId xmlns:a16="http://schemas.microsoft.com/office/drawing/2014/main" id="{CF232DC1-6A43-41F8-879A-ADA33E318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F0FF1F3-A431-40A7-812D-723F2D72D4B3}"/>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116393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BA7A6C0-B410-48FC-8241-85D9645A58DB}"/>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819CA13-E3A1-4B5F-8186-8B8A0BBED867}"/>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85219-4D2F-4194-BBD1-5CF350A86E0E}"/>
              </a:ext>
            </a:extLst>
          </p:cNvPr>
          <p:cNvSpPr>
            <a:spLocks noGrp="1"/>
          </p:cNvSpPr>
          <p:nvPr>
            <p:ph type="dt" sz="half" idx="10"/>
          </p:nvPr>
        </p:nvSpPr>
        <p:spPr>
          <a:xfrm>
            <a:off x="838200" y="6356350"/>
            <a:ext cx="2743200" cy="365125"/>
          </a:xfrm>
          <a:prstGeom prst="rect">
            <a:avLst/>
          </a:prstGeom>
        </p:spPr>
        <p:txBody>
          <a:bodyPr/>
          <a:lstStyle/>
          <a:p>
            <a:fld id="{232AA6FD-C31D-4B79-9945-180E4AA05245}" type="datetimeFigureOut">
              <a:rPr lang="en-US" smtClean="0"/>
              <a:t>3/9/2026</a:t>
            </a:fld>
            <a:endParaRPr lang="en-US"/>
          </a:p>
        </p:txBody>
      </p:sp>
      <p:sp>
        <p:nvSpPr>
          <p:cNvPr id="5" name="Chỗ dành sẵn cho Chân trang 4">
            <a:extLst>
              <a:ext uri="{FF2B5EF4-FFF2-40B4-BE49-F238E27FC236}">
                <a16:creationId xmlns:a16="http://schemas.microsoft.com/office/drawing/2014/main" id="{B5CED954-0E06-4535-8D09-80CA4D99F8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9E5DF3B6-77CB-4FBC-9AA9-671C23E0CEDB}"/>
              </a:ext>
            </a:extLst>
          </p:cNvPr>
          <p:cNvSpPr>
            <a:spLocks noGrp="1"/>
          </p:cNvSpPr>
          <p:nvPr>
            <p:ph type="sldNum" sz="quarter" idx="12"/>
          </p:nvPr>
        </p:nvSpPr>
        <p:spPr>
          <a:xfrm>
            <a:off x="8610600" y="6356350"/>
            <a:ext cx="2743200" cy="365125"/>
          </a:xfrm>
          <a:prstGeom prst="rect">
            <a:avLst/>
          </a:prstGeom>
        </p:spPr>
        <p:txBody>
          <a:bodyPr/>
          <a:lstStyle/>
          <a:p>
            <a:fld id="{69967AF3-16F3-4BF7-B983-B9688E4583A5}" type="slidenum">
              <a:rPr lang="en-US" smtClean="0"/>
              <a:t>‹#›</a:t>
            </a:fld>
            <a:endParaRPr lang="en-US"/>
          </a:p>
        </p:txBody>
      </p:sp>
    </p:spTree>
    <p:extLst>
      <p:ext uri="{BB962C8B-B14F-4D97-AF65-F5344CB8AC3E}">
        <p14:creationId xmlns:p14="http://schemas.microsoft.com/office/powerpoint/2010/main" val="16073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2662763-C983-372E-384E-964B5ACF007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4642" y="0"/>
            <a:ext cx="1526987" cy="1526987"/>
          </a:xfrm>
          <a:prstGeom prst="rect">
            <a:avLst/>
          </a:prstGeom>
        </p:spPr>
      </p:pic>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80909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7421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39868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44" y="1338885"/>
            <a:ext cx="11475357"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313890" y="6120738"/>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2524" y="-478131"/>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476251" y="1683740"/>
            <a:ext cx="10670788" cy="313932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 MỪNG CÁC THẦY CÔ VÀ CÁC EM ĐẾN VỚI TIẾT TOÁN – L</a:t>
            </a:r>
            <a:r>
              <a:rPr lang="en-US" altLang="zh-CN" sz="6600" b="1" i="1" kern="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ỚP</a:t>
            </a: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3A.</a:t>
            </a:r>
            <a:endParaRPr kumimoji="0" lang="en-US" altLang="zh-CN" sz="6600" b="1" i="1" u="none" strike="noStrike" kern="0" cap="none" spc="0" normalizeH="0" baseline="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273927198"/>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Cambria" panose="02040503050406030204" pitchFamily="18"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342182" y="1421739"/>
            <a:ext cx="3797835" cy="662746"/>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1832553" cy="59939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1866217" cy="599395"/>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355437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8" name="Picture 7">
            <a:extLst>
              <a:ext uri="{FF2B5EF4-FFF2-40B4-BE49-F238E27FC236}">
                <a16:creationId xmlns:a16="http://schemas.microsoft.com/office/drawing/2014/main" id="{4BC32ECD-46BE-0E17-98AD-BDE5484CB8B9}"/>
              </a:ext>
            </a:extLst>
          </p:cNvPr>
          <p:cNvPicPr>
            <a:picLocks noChangeAspect="1"/>
          </p:cNvPicPr>
          <p:nvPr/>
        </p:nvPicPr>
        <p:blipFill>
          <a:blip r:embed="rId5"/>
          <a:stretch>
            <a:fillRect/>
          </a:stretch>
        </p:blipFill>
        <p:spPr>
          <a:xfrm>
            <a:off x="2091688" y="3576391"/>
            <a:ext cx="8827773" cy="1286367"/>
          </a:xfrm>
          <a:prstGeom prst="rect">
            <a:avLst/>
          </a:prstGeom>
        </p:spPr>
      </p:pic>
      <p:pic>
        <p:nvPicPr>
          <p:cNvPr id="9" name="Picture 8">
            <a:extLst>
              <a:ext uri="{FF2B5EF4-FFF2-40B4-BE49-F238E27FC236}">
                <a16:creationId xmlns:a16="http://schemas.microsoft.com/office/drawing/2014/main" id="{F1AFB58D-EBA0-6A5E-E2FA-63844615F3C0}"/>
              </a:ext>
            </a:extLst>
          </p:cNvPr>
          <p:cNvPicPr>
            <a:picLocks noChangeAspect="1"/>
          </p:cNvPicPr>
          <p:nvPr/>
        </p:nvPicPr>
        <p:blipFill>
          <a:blip r:embed="rId6"/>
          <a:stretch>
            <a:fillRect/>
          </a:stretch>
        </p:blipFill>
        <p:spPr>
          <a:xfrm>
            <a:off x="2124596" y="2076779"/>
            <a:ext cx="2478014" cy="1771321"/>
          </a:xfrm>
          <a:prstGeom prst="rect">
            <a:avLst/>
          </a:prstGeom>
        </p:spPr>
      </p:pic>
      <p:pic>
        <p:nvPicPr>
          <p:cNvPr id="10" name="图片 32">
            <a:extLst>
              <a:ext uri="{FF2B5EF4-FFF2-40B4-BE49-F238E27FC236}">
                <a16:creationId xmlns:a16="http://schemas.microsoft.com/office/drawing/2014/main" id="{8276C5DE-13BB-3E03-6195-73FEC26D70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8407" y="2581952"/>
            <a:ext cx="3539626" cy="46743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Nút Hành động: Lùi hoặc Trước 16">
            <a:hlinkClick r:id="" action="ppaction://noaction"/>
            <a:extLst>
              <a:ext uri="{FF2B5EF4-FFF2-40B4-BE49-F238E27FC236}">
                <a16:creationId xmlns:a16="http://schemas.microsoft.com/office/drawing/2014/main" id="{BABEF752-E6BD-442C-AB22-F7421FA24248}"/>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2">
            <a:extLst>
              <a:ext uri="{FF2B5EF4-FFF2-40B4-BE49-F238E27FC236}">
                <a16:creationId xmlns:a16="http://schemas.microsoft.com/office/drawing/2014/main" id="{FE9248D2-42B3-CD61-C05B-07757DF75A0D}"/>
              </a:ext>
            </a:extLst>
          </p:cNvPr>
          <p:cNvGrpSpPr/>
          <p:nvPr/>
        </p:nvGrpSpPr>
        <p:grpSpPr>
          <a:xfrm>
            <a:off x="593560" y="612849"/>
            <a:ext cx="11004880" cy="1348141"/>
            <a:chOff x="308203" y="2337884"/>
            <a:chExt cx="12870924" cy="1399406"/>
          </a:xfrm>
        </p:grpSpPr>
        <p:sp>
          <p:nvSpPr>
            <p:cNvPr id="3" name="Rectangle: Rounded Corners 3">
              <a:extLst>
                <a:ext uri="{FF2B5EF4-FFF2-40B4-BE49-F238E27FC236}">
                  <a16:creationId xmlns:a16="http://schemas.microsoft.com/office/drawing/2014/main" id="{BAC968C9-1064-CD90-A698-2E7E6B0092C8}"/>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1. Trong bài đọc, các nhân vật tranh luận với nhau điều gì?</a:t>
              </a:r>
            </a:p>
          </p:txBody>
        </p:sp>
        <p:pic>
          <p:nvPicPr>
            <p:cNvPr id="4" name="Picture 4">
              <a:extLst>
                <a:ext uri="{FF2B5EF4-FFF2-40B4-BE49-F238E27FC236}">
                  <a16:creationId xmlns:a16="http://schemas.microsoft.com/office/drawing/2014/main" id="{1CAC6003-0992-DE5B-FE49-DFBC915192E1}"/>
                </a:ext>
              </a:extLst>
            </p:cNvPr>
            <p:cNvPicPr>
              <a:picLocks noChangeAspect="1"/>
            </p:cNvPicPr>
            <p:nvPr/>
          </p:nvPicPr>
          <p:blipFill>
            <a:blip r:embed="rId3"/>
            <a:stretch>
              <a:fillRect/>
            </a:stretch>
          </p:blipFill>
          <p:spPr>
            <a:xfrm>
              <a:off x="308203" y="2337884"/>
              <a:ext cx="883459" cy="1111405"/>
            </a:xfrm>
            <a:prstGeom prst="rect">
              <a:avLst/>
            </a:prstGeom>
          </p:spPr>
        </p:pic>
      </p:grpSp>
      <p:sp>
        <p:nvSpPr>
          <p:cNvPr id="6" name="Rectangle: Rounded Corners 24">
            <a:extLst>
              <a:ext uri="{FF2B5EF4-FFF2-40B4-BE49-F238E27FC236}">
                <a16:creationId xmlns:a16="http://schemas.microsoft.com/office/drawing/2014/main" id="{00B6319B-6FF4-02C5-8826-CFE6CDFD4B16}"/>
              </a:ext>
            </a:extLst>
          </p:cNvPr>
          <p:cNvSpPr/>
          <p:nvPr/>
        </p:nvSpPr>
        <p:spPr>
          <a:xfrm>
            <a:off x="860480" y="2411055"/>
            <a:ext cx="10627193" cy="1932345"/>
          </a:xfrm>
          <a:custGeom>
            <a:avLst/>
            <a:gdLst>
              <a:gd name="connsiteX0" fmla="*/ 0 w 10627193"/>
              <a:gd name="connsiteY0" fmla="*/ 180945 h 1932345"/>
              <a:gd name="connsiteX1" fmla="*/ 180945 w 10627193"/>
              <a:gd name="connsiteY1" fmla="*/ 0 h 1932345"/>
              <a:gd name="connsiteX2" fmla="*/ 10446248 w 10627193"/>
              <a:gd name="connsiteY2" fmla="*/ 0 h 1932345"/>
              <a:gd name="connsiteX3" fmla="*/ 10627193 w 10627193"/>
              <a:gd name="connsiteY3" fmla="*/ 180945 h 1932345"/>
              <a:gd name="connsiteX4" fmla="*/ 10627193 w 10627193"/>
              <a:gd name="connsiteY4" fmla="*/ 1751400 h 1932345"/>
              <a:gd name="connsiteX5" fmla="*/ 10446248 w 10627193"/>
              <a:gd name="connsiteY5" fmla="*/ 1932345 h 1932345"/>
              <a:gd name="connsiteX6" fmla="*/ 180945 w 10627193"/>
              <a:gd name="connsiteY6" fmla="*/ 1932345 h 1932345"/>
              <a:gd name="connsiteX7" fmla="*/ 0 w 10627193"/>
              <a:gd name="connsiteY7" fmla="*/ 1751400 h 1932345"/>
              <a:gd name="connsiteX8" fmla="*/ 0 w 10627193"/>
              <a:gd name="connsiteY8" fmla="*/ 180945 h 1932345"/>
              <a:gd name="connsiteX0" fmla="*/ 0 w 10627193"/>
              <a:gd name="connsiteY0" fmla="*/ 180945 h 1932345"/>
              <a:gd name="connsiteX1" fmla="*/ 180945 w 10627193"/>
              <a:gd name="connsiteY1" fmla="*/ 0 h 1932345"/>
              <a:gd name="connsiteX2" fmla="*/ 10446248 w 10627193"/>
              <a:gd name="connsiteY2" fmla="*/ 0 h 1932345"/>
              <a:gd name="connsiteX3" fmla="*/ 10627193 w 10627193"/>
              <a:gd name="connsiteY3" fmla="*/ 180945 h 1932345"/>
              <a:gd name="connsiteX4" fmla="*/ 10627193 w 10627193"/>
              <a:gd name="connsiteY4" fmla="*/ 1751400 h 1932345"/>
              <a:gd name="connsiteX5" fmla="*/ 10446248 w 10627193"/>
              <a:gd name="connsiteY5" fmla="*/ 1932345 h 1932345"/>
              <a:gd name="connsiteX6" fmla="*/ 180945 w 10627193"/>
              <a:gd name="connsiteY6" fmla="*/ 1932345 h 1932345"/>
              <a:gd name="connsiteX7" fmla="*/ 0 w 10627193"/>
              <a:gd name="connsiteY7" fmla="*/ 1751400 h 1932345"/>
              <a:gd name="connsiteX8" fmla="*/ 0 w 10627193"/>
              <a:gd name="connsiteY8" fmla="*/ 180945 h 19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1932345" fill="none" extrusionOk="0">
                <a:moveTo>
                  <a:pt x="0" y="180945"/>
                </a:moveTo>
                <a:cubicBezTo>
                  <a:pt x="-20905" y="77631"/>
                  <a:pt x="105596" y="20105"/>
                  <a:pt x="180945" y="0"/>
                </a:cubicBezTo>
                <a:cubicBezTo>
                  <a:pt x="5349067" y="268911"/>
                  <a:pt x="9129521" y="274692"/>
                  <a:pt x="10446248" y="0"/>
                </a:cubicBezTo>
                <a:cubicBezTo>
                  <a:pt x="10558614" y="19151"/>
                  <a:pt x="10633975" y="89319"/>
                  <a:pt x="10627193" y="180945"/>
                </a:cubicBezTo>
                <a:cubicBezTo>
                  <a:pt x="10663992" y="700875"/>
                  <a:pt x="10780054" y="1028495"/>
                  <a:pt x="10627193" y="1751400"/>
                </a:cubicBezTo>
                <a:cubicBezTo>
                  <a:pt x="10610256" y="1854114"/>
                  <a:pt x="10525974" y="1918402"/>
                  <a:pt x="10446248" y="1932345"/>
                </a:cubicBezTo>
                <a:cubicBezTo>
                  <a:pt x="8014793" y="2078528"/>
                  <a:pt x="4874140" y="2005929"/>
                  <a:pt x="180945" y="1932345"/>
                </a:cubicBezTo>
                <a:cubicBezTo>
                  <a:pt x="81759" y="1922239"/>
                  <a:pt x="-20910" y="1863542"/>
                  <a:pt x="0" y="1751400"/>
                </a:cubicBezTo>
                <a:cubicBezTo>
                  <a:pt x="-56789" y="1487567"/>
                  <a:pt x="136873" y="349740"/>
                  <a:pt x="0" y="180945"/>
                </a:cubicBezTo>
                <a:close/>
              </a:path>
              <a:path w="10627193" h="1932345" stroke="0" extrusionOk="0">
                <a:moveTo>
                  <a:pt x="0" y="180945"/>
                </a:moveTo>
                <a:cubicBezTo>
                  <a:pt x="-13408" y="90722"/>
                  <a:pt x="89422" y="-5448"/>
                  <a:pt x="180945" y="0"/>
                </a:cubicBezTo>
                <a:cubicBezTo>
                  <a:pt x="3164820" y="200915"/>
                  <a:pt x="7315534" y="-74691"/>
                  <a:pt x="10446248" y="0"/>
                </a:cubicBezTo>
                <a:cubicBezTo>
                  <a:pt x="10537469" y="12928"/>
                  <a:pt x="10615494" y="88784"/>
                  <a:pt x="10627193" y="180945"/>
                </a:cubicBezTo>
                <a:cubicBezTo>
                  <a:pt x="10552092" y="541970"/>
                  <a:pt x="10678543" y="1105980"/>
                  <a:pt x="10627193" y="1751400"/>
                </a:cubicBezTo>
                <a:cubicBezTo>
                  <a:pt x="10644209" y="1858950"/>
                  <a:pt x="10551426" y="1923095"/>
                  <a:pt x="10446248" y="1932345"/>
                </a:cubicBezTo>
                <a:cubicBezTo>
                  <a:pt x="6185432" y="2099662"/>
                  <a:pt x="2342609" y="1703795"/>
                  <a:pt x="180945" y="1932345"/>
                </a:cubicBezTo>
                <a:cubicBezTo>
                  <a:pt x="85354" y="1929118"/>
                  <a:pt x="-11774" y="1847021"/>
                  <a:pt x="0" y="1751400"/>
                </a:cubicBezTo>
                <a:cubicBezTo>
                  <a:pt x="31332" y="1213421"/>
                  <a:pt x="84533" y="750782"/>
                  <a:pt x="0" y="180945"/>
                </a:cubicBezTo>
                <a:close/>
              </a:path>
              <a:path w="10627193" h="1932345" fill="none" stroke="0" extrusionOk="0">
                <a:moveTo>
                  <a:pt x="0" y="180945"/>
                </a:moveTo>
                <a:cubicBezTo>
                  <a:pt x="-25458" y="74099"/>
                  <a:pt x="81359" y="12967"/>
                  <a:pt x="180945" y="0"/>
                </a:cubicBezTo>
                <a:cubicBezTo>
                  <a:pt x="5302129" y="140583"/>
                  <a:pt x="9043528" y="45599"/>
                  <a:pt x="10446248" y="0"/>
                </a:cubicBezTo>
                <a:cubicBezTo>
                  <a:pt x="10540236" y="15707"/>
                  <a:pt x="10631046" y="94803"/>
                  <a:pt x="10627193" y="180945"/>
                </a:cubicBezTo>
                <a:cubicBezTo>
                  <a:pt x="10584933" y="719436"/>
                  <a:pt x="10782432" y="1107685"/>
                  <a:pt x="10627193" y="1751400"/>
                </a:cubicBezTo>
                <a:cubicBezTo>
                  <a:pt x="10632043" y="1852532"/>
                  <a:pt x="10541435" y="1922186"/>
                  <a:pt x="10446248" y="1932345"/>
                </a:cubicBezTo>
                <a:cubicBezTo>
                  <a:pt x="7931386" y="2055323"/>
                  <a:pt x="4590110" y="2404085"/>
                  <a:pt x="180945" y="1932345"/>
                </a:cubicBezTo>
                <a:cubicBezTo>
                  <a:pt x="80433" y="1917208"/>
                  <a:pt x="-12170" y="1859174"/>
                  <a:pt x="0" y="1751400"/>
                </a:cubicBezTo>
                <a:cubicBezTo>
                  <a:pt x="-32115" y="1484519"/>
                  <a:pt x="156266" y="349376"/>
                  <a:pt x="0" y="180945"/>
                </a:cubicBezTo>
                <a:close/>
              </a:path>
            </a:pathLst>
          </a:custGeom>
          <a:solidFill>
            <a:srgbClr val="FFFFFF">
              <a:alpha val="95000"/>
            </a:srgbClr>
          </a:solidFill>
          <a:ln w="28575" cap="rnd" cmpd="thinThick">
            <a:solidFill>
              <a:srgbClr val="CC3140"/>
            </a:solidFill>
            <a:prstDash val="sysDash"/>
            <a:round/>
            <a:extLst>
              <a:ext uri="{C807C97D-BFC1-408E-A445-0C87EB9F89A2}">
                <ask:lineSketchStyleProps xmlns:ask="http://schemas.microsoft.com/office/drawing/2018/sketchyshapes" sd="1219033472">
                  <a:custGeom>
                    <a:avLst/>
                    <a:gdLst>
                      <a:gd name="connsiteX0" fmla="*/ 0 w 10627193"/>
                      <a:gd name="connsiteY0" fmla="*/ 180945 h 1932345"/>
                      <a:gd name="connsiteX1" fmla="*/ 180945 w 10627193"/>
                      <a:gd name="connsiteY1" fmla="*/ 0 h 1932345"/>
                      <a:gd name="connsiteX2" fmla="*/ 10446248 w 10627193"/>
                      <a:gd name="connsiteY2" fmla="*/ 0 h 1932345"/>
                      <a:gd name="connsiteX3" fmla="*/ 10627193 w 10627193"/>
                      <a:gd name="connsiteY3" fmla="*/ 180945 h 1932345"/>
                      <a:gd name="connsiteX4" fmla="*/ 10627193 w 10627193"/>
                      <a:gd name="connsiteY4" fmla="*/ 1751400 h 1932345"/>
                      <a:gd name="connsiteX5" fmla="*/ 10446248 w 10627193"/>
                      <a:gd name="connsiteY5" fmla="*/ 1932345 h 1932345"/>
                      <a:gd name="connsiteX6" fmla="*/ 180945 w 10627193"/>
                      <a:gd name="connsiteY6" fmla="*/ 1932345 h 1932345"/>
                      <a:gd name="connsiteX7" fmla="*/ 0 w 10627193"/>
                      <a:gd name="connsiteY7" fmla="*/ 1751400 h 1932345"/>
                      <a:gd name="connsiteX8" fmla="*/ 0 w 10627193"/>
                      <a:gd name="connsiteY8" fmla="*/ 180945 h 19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7193" h="1932345" fill="none" extrusionOk="0">
                        <a:moveTo>
                          <a:pt x="0" y="180945"/>
                        </a:moveTo>
                        <a:cubicBezTo>
                          <a:pt x="-19316" y="77888"/>
                          <a:pt x="91989" y="8977"/>
                          <a:pt x="180945" y="0"/>
                        </a:cubicBezTo>
                        <a:cubicBezTo>
                          <a:pt x="5256391" y="130954"/>
                          <a:pt x="9107206" y="43574"/>
                          <a:pt x="10446248" y="0"/>
                        </a:cubicBezTo>
                        <a:cubicBezTo>
                          <a:pt x="10550115" y="6060"/>
                          <a:pt x="10632389" y="87377"/>
                          <a:pt x="10627193" y="180945"/>
                        </a:cubicBezTo>
                        <a:cubicBezTo>
                          <a:pt x="10620541" y="738918"/>
                          <a:pt x="10764990" y="1099351"/>
                          <a:pt x="10627193" y="1751400"/>
                        </a:cubicBezTo>
                        <a:cubicBezTo>
                          <a:pt x="10624988" y="1851695"/>
                          <a:pt x="10538930" y="1927342"/>
                          <a:pt x="10446248" y="1932345"/>
                        </a:cubicBezTo>
                        <a:cubicBezTo>
                          <a:pt x="8141782" y="2087542"/>
                          <a:pt x="4918015" y="2095365"/>
                          <a:pt x="180945" y="1932345"/>
                        </a:cubicBezTo>
                        <a:cubicBezTo>
                          <a:pt x="81429" y="1926709"/>
                          <a:pt x="-11257" y="1857906"/>
                          <a:pt x="0" y="1751400"/>
                        </a:cubicBezTo>
                        <a:cubicBezTo>
                          <a:pt x="-49607" y="1474726"/>
                          <a:pt x="126871" y="342308"/>
                          <a:pt x="0" y="180945"/>
                        </a:cubicBezTo>
                        <a:close/>
                      </a:path>
                      <a:path w="10627193" h="1932345" stroke="0" extrusionOk="0">
                        <a:moveTo>
                          <a:pt x="0" y="180945"/>
                        </a:moveTo>
                        <a:cubicBezTo>
                          <a:pt x="-12671" y="73196"/>
                          <a:pt x="78902" y="792"/>
                          <a:pt x="180945" y="0"/>
                        </a:cubicBezTo>
                        <a:cubicBezTo>
                          <a:pt x="3207674" y="132882"/>
                          <a:pt x="7507946" y="-84951"/>
                          <a:pt x="10446248" y="0"/>
                        </a:cubicBezTo>
                        <a:cubicBezTo>
                          <a:pt x="10535974" y="9968"/>
                          <a:pt x="10626872" y="82784"/>
                          <a:pt x="10627193" y="180945"/>
                        </a:cubicBezTo>
                        <a:cubicBezTo>
                          <a:pt x="10537951" y="622837"/>
                          <a:pt x="10720719" y="1108367"/>
                          <a:pt x="10627193" y="1751400"/>
                        </a:cubicBezTo>
                        <a:cubicBezTo>
                          <a:pt x="10636668" y="1852457"/>
                          <a:pt x="10553031" y="1918248"/>
                          <a:pt x="10446248" y="1932345"/>
                        </a:cubicBezTo>
                        <a:cubicBezTo>
                          <a:pt x="6225123" y="2019984"/>
                          <a:pt x="2460085" y="1859666"/>
                          <a:pt x="180945" y="1932345"/>
                        </a:cubicBezTo>
                        <a:cubicBezTo>
                          <a:pt x="80515" y="1927602"/>
                          <a:pt x="-10840" y="1866398"/>
                          <a:pt x="0" y="1751400"/>
                        </a:cubicBezTo>
                        <a:cubicBezTo>
                          <a:pt x="3476" y="1195872"/>
                          <a:pt x="97017" y="748043"/>
                          <a:pt x="0" y="18094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3300"/>
                </a:solidFill>
                <a:latin typeface="Calibri" panose="020F0502020204030204" pitchFamily="34" charset="0"/>
                <a:cs typeface="Calibri" panose="020F0502020204030204" pitchFamily="34" charset="0"/>
              </a:rPr>
              <a:t>Các nhân vật tranh luận với nhau về việc ngày như thế nào là ngày đẹp? </a:t>
            </a:r>
          </a:p>
        </p:txBody>
      </p:sp>
      <p:sp>
        <p:nvSpPr>
          <p:cNvPr id="7" name="Hình chữ nhật: Góc Tròn 6">
            <a:extLst>
              <a:ext uri="{FF2B5EF4-FFF2-40B4-BE49-F238E27FC236}">
                <a16:creationId xmlns:a16="http://schemas.microsoft.com/office/drawing/2014/main" id="{F5F11CC6-BFEA-1DD3-A0D7-13975A51D795}"/>
              </a:ext>
            </a:extLst>
          </p:cNvPr>
          <p:cNvSpPr/>
          <p:nvPr/>
        </p:nvSpPr>
        <p:spPr>
          <a:xfrm>
            <a:off x="4478290" y="5897217"/>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ộp Văn bản 7">
            <a:extLst>
              <a:ext uri="{FF2B5EF4-FFF2-40B4-BE49-F238E27FC236}">
                <a16:creationId xmlns:a16="http://schemas.microsoft.com/office/drawing/2014/main" id="{25A7FAE1-4957-A801-02FE-E9631E849634}"/>
              </a:ext>
            </a:extLst>
          </p:cNvPr>
          <p:cNvSpPr txBox="1"/>
          <p:nvPr/>
        </p:nvSpPr>
        <p:spPr>
          <a:xfrm>
            <a:off x="4692510" y="5897217"/>
            <a:ext cx="25483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Đọc đoạn </a:t>
            </a: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1</a:t>
            </a:r>
          </a:p>
        </p:txBody>
      </p:sp>
      <p:pic>
        <p:nvPicPr>
          <p:cNvPr id="9" name="Picture 4" descr="Mặt Trời Mỉm Cười Sun Nụ Mùa - Miễn Phí vector hình ảnh trên Pixabay">
            <a:extLst>
              <a:ext uri="{FF2B5EF4-FFF2-40B4-BE49-F238E27FC236}">
                <a16:creationId xmlns:a16="http://schemas.microsoft.com/office/drawing/2014/main" id="{37FE05A3-B093-B5ED-87AA-B9F87850E0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4828" y="5858855"/>
            <a:ext cx="820572" cy="78461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366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33">
            <a:extLst>
              <a:ext uri="{FF2B5EF4-FFF2-40B4-BE49-F238E27FC236}">
                <a16:creationId xmlns:a16="http://schemas.microsoft.com/office/drawing/2014/main" id="{6409FC7C-AF61-6C4E-27EB-A1B756B6E795}"/>
              </a:ext>
            </a:extLst>
          </p:cNvPr>
          <p:cNvGrpSpPr/>
          <p:nvPr/>
        </p:nvGrpSpPr>
        <p:grpSpPr>
          <a:xfrm>
            <a:off x="613729" y="709165"/>
            <a:ext cx="10504093" cy="1309059"/>
            <a:chOff x="895683" y="1084371"/>
            <a:chExt cx="10504093" cy="1309059"/>
          </a:xfrm>
        </p:grpSpPr>
        <p:sp>
          <p:nvSpPr>
            <p:cNvPr id="5" name="Rectangle: Rounded Corners 14">
              <a:extLst>
                <a:ext uri="{FF2B5EF4-FFF2-40B4-BE49-F238E27FC236}">
                  <a16:creationId xmlns:a16="http://schemas.microsoft.com/office/drawing/2014/main" id="{96499F5C-3D47-994C-A235-F63E6060A352}"/>
                </a:ext>
              </a:extLst>
            </p:cNvPr>
            <p:cNvSpPr/>
            <p:nvPr/>
          </p:nvSpPr>
          <p:spPr>
            <a:xfrm>
              <a:off x="1403024" y="1162710"/>
              <a:ext cx="9996752" cy="1230720"/>
            </a:xfrm>
            <a:custGeom>
              <a:avLst/>
              <a:gdLst>
                <a:gd name="connsiteX0" fmla="*/ 0 w 9996752"/>
                <a:gd name="connsiteY0" fmla="*/ 300554 h 1230720"/>
                <a:gd name="connsiteX1" fmla="*/ 300554 w 9996752"/>
                <a:gd name="connsiteY1" fmla="*/ 0 h 1230720"/>
                <a:gd name="connsiteX2" fmla="*/ 9696198 w 9996752"/>
                <a:gd name="connsiteY2" fmla="*/ 0 h 1230720"/>
                <a:gd name="connsiteX3" fmla="*/ 9996752 w 9996752"/>
                <a:gd name="connsiteY3" fmla="*/ 300554 h 1230720"/>
                <a:gd name="connsiteX4" fmla="*/ 9996752 w 9996752"/>
                <a:gd name="connsiteY4" fmla="*/ 930166 h 1230720"/>
                <a:gd name="connsiteX5" fmla="*/ 9696198 w 9996752"/>
                <a:gd name="connsiteY5" fmla="*/ 1230720 h 1230720"/>
                <a:gd name="connsiteX6" fmla="*/ 300554 w 9996752"/>
                <a:gd name="connsiteY6" fmla="*/ 1230720 h 1230720"/>
                <a:gd name="connsiteX7" fmla="*/ 0 w 9996752"/>
                <a:gd name="connsiteY7" fmla="*/ 930166 h 1230720"/>
                <a:gd name="connsiteX8" fmla="*/ 0 w 9996752"/>
                <a:gd name="connsiteY8" fmla="*/ 300554 h 123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6752" h="1230720" fill="none" extrusionOk="0">
                  <a:moveTo>
                    <a:pt x="0" y="300554"/>
                  </a:moveTo>
                  <a:cubicBezTo>
                    <a:pt x="-3753" y="147715"/>
                    <a:pt x="115726" y="-12659"/>
                    <a:pt x="300554" y="0"/>
                  </a:cubicBezTo>
                  <a:cubicBezTo>
                    <a:pt x="4107486" y="-35273"/>
                    <a:pt x="7551025" y="-144294"/>
                    <a:pt x="9696198" y="0"/>
                  </a:cubicBezTo>
                  <a:cubicBezTo>
                    <a:pt x="9888368" y="7968"/>
                    <a:pt x="9974848" y="116095"/>
                    <a:pt x="9996752" y="300554"/>
                  </a:cubicBezTo>
                  <a:cubicBezTo>
                    <a:pt x="10045286" y="399299"/>
                    <a:pt x="9967013" y="771220"/>
                    <a:pt x="9996752" y="930166"/>
                  </a:cubicBezTo>
                  <a:cubicBezTo>
                    <a:pt x="10018793" y="1079490"/>
                    <a:pt x="9872666" y="1219361"/>
                    <a:pt x="9696198" y="1230720"/>
                  </a:cubicBezTo>
                  <a:cubicBezTo>
                    <a:pt x="6245533" y="1308245"/>
                    <a:pt x="3524200" y="1187017"/>
                    <a:pt x="300554" y="1230720"/>
                  </a:cubicBezTo>
                  <a:cubicBezTo>
                    <a:pt x="106219" y="1222867"/>
                    <a:pt x="-26819" y="1095790"/>
                    <a:pt x="0" y="930166"/>
                  </a:cubicBezTo>
                  <a:cubicBezTo>
                    <a:pt x="47563" y="741781"/>
                    <a:pt x="1610" y="593611"/>
                    <a:pt x="0" y="300554"/>
                  </a:cubicBezTo>
                  <a:close/>
                </a:path>
                <a:path w="9996752" h="1230720" stroke="0" extrusionOk="0">
                  <a:moveTo>
                    <a:pt x="0" y="300554"/>
                  </a:moveTo>
                  <a:cubicBezTo>
                    <a:pt x="-2187" y="127006"/>
                    <a:pt x="109934" y="19948"/>
                    <a:pt x="300554" y="0"/>
                  </a:cubicBezTo>
                  <a:cubicBezTo>
                    <a:pt x="2291603" y="-95379"/>
                    <a:pt x="7837299" y="58096"/>
                    <a:pt x="9696198" y="0"/>
                  </a:cubicBezTo>
                  <a:cubicBezTo>
                    <a:pt x="9836735" y="-17918"/>
                    <a:pt x="9969953" y="115303"/>
                    <a:pt x="9996752" y="300554"/>
                  </a:cubicBezTo>
                  <a:cubicBezTo>
                    <a:pt x="9992662" y="524172"/>
                    <a:pt x="10047879" y="866931"/>
                    <a:pt x="9996752" y="930166"/>
                  </a:cubicBezTo>
                  <a:cubicBezTo>
                    <a:pt x="10000014" y="1092280"/>
                    <a:pt x="9848236" y="1216821"/>
                    <a:pt x="9696198" y="1230720"/>
                  </a:cubicBezTo>
                  <a:cubicBezTo>
                    <a:pt x="8271379" y="1170814"/>
                    <a:pt x="3671700" y="1313234"/>
                    <a:pt x="300554" y="1230720"/>
                  </a:cubicBezTo>
                  <a:cubicBezTo>
                    <a:pt x="111125" y="1236514"/>
                    <a:pt x="-9504" y="1105803"/>
                    <a:pt x="0" y="930166"/>
                  </a:cubicBezTo>
                  <a:cubicBezTo>
                    <a:pt x="11613" y="756466"/>
                    <a:pt x="-43914" y="587103"/>
                    <a:pt x="0" y="300554"/>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6600"/>
                  </a:solidFill>
                  <a:effectLst/>
                  <a:uLnTx/>
                  <a:uFillTx/>
                  <a:latin typeface="Calibri" panose="020F0502020204030204"/>
                  <a:ea typeface="+mn-ea"/>
                  <a:cs typeface="+mn-cs"/>
                </a:rPr>
                <a:t>2. Theo giun đất và châu chấu ngày như thế nào là đẹp?</a:t>
              </a:r>
            </a:p>
          </p:txBody>
        </p:sp>
        <p:pic>
          <p:nvPicPr>
            <p:cNvPr id="23" name="Picture 28">
              <a:extLst>
                <a:ext uri="{FF2B5EF4-FFF2-40B4-BE49-F238E27FC236}">
                  <a16:creationId xmlns:a16="http://schemas.microsoft.com/office/drawing/2014/main" id="{1674D0EB-8447-D879-D10C-6FA3C9D1DF86}"/>
                </a:ext>
              </a:extLst>
            </p:cNvPr>
            <p:cNvPicPr>
              <a:picLocks noChangeAspect="1"/>
            </p:cNvPicPr>
            <p:nvPr/>
          </p:nvPicPr>
          <p:blipFill>
            <a:blip r:embed="rId3"/>
            <a:stretch>
              <a:fillRect/>
            </a:stretch>
          </p:blipFill>
          <p:spPr>
            <a:xfrm>
              <a:off x="895683" y="1084371"/>
              <a:ext cx="715413" cy="900000"/>
            </a:xfrm>
            <a:prstGeom prst="rect">
              <a:avLst/>
            </a:prstGeom>
          </p:spPr>
        </p:pic>
      </p:grpSp>
      <p:sp>
        <p:nvSpPr>
          <p:cNvPr id="33" name="Hình chữ nhật: Góc Tròn 32">
            <a:extLst>
              <a:ext uri="{FF2B5EF4-FFF2-40B4-BE49-F238E27FC236}">
                <a16:creationId xmlns:a16="http://schemas.microsoft.com/office/drawing/2014/main" id="{E8117A05-9BB9-5025-6456-695BF7C782FE}"/>
              </a:ext>
            </a:extLst>
          </p:cNvPr>
          <p:cNvSpPr/>
          <p:nvPr/>
        </p:nvSpPr>
        <p:spPr>
          <a:xfrm>
            <a:off x="1976354" y="4099714"/>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Hộp Văn bản 33">
            <a:extLst>
              <a:ext uri="{FF2B5EF4-FFF2-40B4-BE49-F238E27FC236}">
                <a16:creationId xmlns:a16="http://schemas.microsoft.com/office/drawing/2014/main" id="{44D0F823-9EA3-3DDA-3CFB-618C081267FC}"/>
              </a:ext>
            </a:extLst>
          </p:cNvPr>
          <p:cNvSpPr txBox="1"/>
          <p:nvPr/>
        </p:nvSpPr>
        <p:spPr>
          <a:xfrm>
            <a:off x="2404794" y="4099714"/>
            <a:ext cx="25483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Đọc đoạn </a:t>
            </a: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36" name="Rectangle: Rounded Corners 24">
            <a:extLst>
              <a:ext uri="{FF2B5EF4-FFF2-40B4-BE49-F238E27FC236}">
                <a16:creationId xmlns:a16="http://schemas.microsoft.com/office/drawing/2014/main" id="{101A571B-6341-C56C-5967-38F19C5725B9}"/>
              </a:ext>
            </a:extLst>
          </p:cNvPr>
          <p:cNvSpPr/>
          <p:nvPr/>
        </p:nvSpPr>
        <p:spPr>
          <a:xfrm>
            <a:off x="1121070" y="2208996"/>
            <a:ext cx="10116269" cy="2789376"/>
          </a:xfrm>
          <a:custGeom>
            <a:avLst/>
            <a:gdLst>
              <a:gd name="connsiteX0" fmla="*/ 0 w 10116269"/>
              <a:gd name="connsiteY0" fmla="*/ 261197 h 2789376"/>
              <a:gd name="connsiteX1" fmla="*/ 261197 w 10116269"/>
              <a:gd name="connsiteY1" fmla="*/ 0 h 2789376"/>
              <a:gd name="connsiteX2" fmla="*/ 9855072 w 10116269"/>
              <a:gd name="connsiteY2" fmla="*/ 0 h 2789376"/>
              <a:gd name="connsiteX3" fmla="*/ 10116269 w 10116269"/>
              <a:gd name="connsiteY3" fmla="*/ 261197 h 2789376"/>
              <a:gd name="connsiteX4" fmla="*/ 10116269 w 10116269"/>
              <a:gd name="connsiteY4" fmla="*/ 2528179 h 2789376"/>
              <a:gd name="connsiteX5" fmla="*/ 9855072 w 10116269"/>
              <a:gd name="connsiteY5" fmla="*/ 2789376 h 2789376"/>
              <a:gd name="connsiteX6" fmla="*/ 261197 w 10116269"/>
              <a:gd name="connsiteY6" fmla="*/ 2789376 h 2789376"/>
              <a:gd name="connsiteX7" fmla="*/ 0 w 10116269"/>
              <a:gd name="connsiteY7" fmla="*/ 2528179 h 2789376"/>
              <a:gd name="connsiteX8" fmla="*/ 0 w 10116269"/>
              <a:gd name="connsiteY8" fmla="*/ 261197 h 278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6269" h="2789376" fill="none" extrusionOk="0">
                <a:moveTo>
                  <a:pt x="0" y="261197"/>
                </a:moveTo>
                <a:cubicBezTo>
                  <a:pt x="-18463" y="113956"/>
                  <a:pt x="128821" y="9715"/>
                  <a:pt x="261197" y="0"/>
                </a:cubicBezTo>
                <a:cubicBezTo>
                  <a:pt x="1874327" y="130954"/>
                  <a:pt x="6948798" y="43574"/>
                  <a:pt x="9855072" y="0"/>
                </a:cubicBezTo>
                <a:cubicBezTo>
                  <a:pt x="10000497" y="1803"/>
                  <a:pt x="10127824" y="131096"/>
                  <a:pt x="10116269" y="261197"/>
                </a:cubicBezTo>
                <a:cubicBezTo>
                  <a:pt x="9965830" y="1111586"/>
                  <a:pt x="10202148" y="1419650"/>
                  <a:pt x="10116269" y="2528179"/>
                </a:cubicBezTo>
                <a:cubicBezTo>
                  <a:pt x="10101907" y="2674792"/>
                  <a:pt x="9991681" y="2784101"/>
                  <a:pt x="9855072" y="2789376"/>
                </a:cubicBezTo>
                <a:cubicBezTo>
                  <a:pt x="7132240" y="2944573"/>
                  <a:pt x="4441365" y="2952396"/>
                  <a:pt x="261197" y="2789376"/>
                </a:cubicBezTo>
                <a:cubicBezTo>
                  <a:pt x="117511" y="2781680"/>
                  <a:pt x="-8967" y="2677670"/>
                  <a:pt x="0" y="2528179"/>
                </a:cubicBezTo>
                <a:cubicBezTo>
                  <a:pt x="64656" y="1414093"/>
                  <a:pt x="-17807" y="1094818"/>
                  <a:pt x="0" y="261197"/>
                </a:cubicBezTo>
                <a:close/>
              </a:path>
              <a:path w="10116269" h="2789376" stroke="0" extrusionOk="0">
                <a:moveTo>
                  <a:pt x="0" y="261197"/>
                </a:moveTo>
                <a:cubicBezTo>
                  <a:pt x="-17565" y="106108"/>
                  <a:pt x="94872" y="8283"/>
                  <a:pt x="261197" y="0"/>
                </a:cubicBezTo>
                <a:cubicBezTo>
                  <a:pt x="4833698" y="132882"/>
                  <a:pt x="5404144" y="-84951"/>
                  <a:pt x="9855072" y="0"/>
                </a:cubicBezTo>
                <a:cubicBezTo>
                  <a:pt x="9990369" y="8748"/>
                  <a:pt x="10111883" y="141184"/>
                  <a:pt x="10116269" y="261197"/>
                </a:cubicBezTo>
                <a:cubicBezTo>
                  <a:pt x="10136456" y="716311"/>
                  <a:pt x="10268749" y="1565368"/>
                  <a:pt x="10116269" y="2528179"/>
                </a:cubicBezTo>
                <a:cubicBezTo>
                  <a:pt x="10136698" y="2674857"/>
                  <a:pt x="10002015" y="2783843"/>
                  <a:pt x="9855072" y="2789376"/>
                </a:cubicBezTo>
                <a:cubicBezTo>
                  <a:pt x="5084907" y="2877015"/>
                  <a:pt x="1338567" y="2716697"/>
                  <a:pt x="261197" y="2789376"/>
                </a:cubicBezTo>
                <a:cubicBezTo>
                  <a:pt x="113983" y="2761158"/>
                  <a:pt x="-8322" y="2683999"/>
                  <a:pt x="0" y="2528179"/>
                </a:cubicBezTo>
                <a:cubicBezTo>
                  <a:pt x="-38581" y="1445244"/>
                  <a:pt x="63341" y="1104451"/>
                  <a:pt x="0" y="261197"/>
                </a:cubicBezTo>
                <a:close/>
              </a:path>
            </a:pathLst>
          </a:custGeom>
          <a:solidFill>
            <a:schemeClr val="bg1">
              <a:alpha val="95000"/>
            </a:schemeClr>
          </a:solidFill>
          <a:ln w="28575" cap="rnd" cmpd="thinThick">
            <a:solidFill>
              <a:srgbClr val="00B0F0"/>
            </a:solidFill>
            <a:prstDash val="sysDash"/>
            <a:round/>
            <a:extLst>
              <a:ext uri="{C807C97D-BFC1-408E-A445-0C87EB9F89A2}">
                <ask:lineSketchStyleProps xmlns:ask="http://schemas.microsoft.com/office/drawing/2018/sketchyshapes" sd="1219033472">
                  <a:prstGeom prst="roundRect">
                    <a:avLst>
                      <a:gd name="adj" fmla="val 93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7030A0"/>
                </a:solidFill>
                <a:latin typeface="Calibri" panose="020F0502020204030204" pitchFamily="34" charset="0"/>
                <a:cs typeface="Calibri" panose="020F0502020204030204" pitchFamily="34" charset="0"/>
              </a:rPr>
              <a:t>- Theo châu chấu, trên trời không một gợn mây, mặt trời tỏa nắng huy hoàng là một ngày đẹp.</a:t>
            </a:r>
          </a:p>
          <a:p>
            <a:pPr lvl="0" algn="just">
              <a:defRPr/>
            </a:pPr>
            <a:r>
              <a:rPr lang="vi-VN" sz="3600" b="1" dirty="0">
                <a:solidFill>
                  <a:srgbClr val="7030A0"/>
                </a:solidFill>
                <a:latin typeface="Calibri" panose="020F0502020204030204" pitchFamily="34" charset="0"/>
                <a:cs typeface="Calibri" panose="020F0502020204030204" pitchFamily="34" charset="0"/>
              </a:rPr>
              <a:t>- Theo giun đất, mưa bụi và những vũng nước mới là một ngày đẹp. </a:t>
            </a:r>
          </a:p>
        </p:txBody>
      </p:sp>
      <p:sp>
        <p:nvSpPr>
          <p:cNvPr id="41" name="Hình chữ nhật: Góc Tròn 40">
            <a:extLst>
              <a:ext uri="{FF2B5EF4-FFF2-40B4-BE49-F238E27FC236}">
                <a16:creationId xmlns:a16="http://schemas.microsoft.com/office/drawing/2014/main" id="{0F06E03D-EFC8-FEA7-9F2A-03ED9FE5375A}"/>
              </a:ext>
            </a:extLst>
          </p:cNvPr>
          <p:cNvSpPr/>
          <p:nvPr/>
        </p:nvSpPr>
        <p:spPr>
          <a:xfrm>
            <a:off x="4709280" y="5543274"/>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41">
            <a:extLst>
              <a:ext uri="{FF2B5EF4-FFF2-40B4-BE49-F238E27FC236}">
                <a16:creationId xmlns:a16="http://schemas.microsoft.com/office/drawing/2014/main" id="{8822910E-9A59-9BB5-B459-E4352BAEDD6A}"/>
              </a:ext>
            </a:extLst>
          </p:cNvPr>
          <p:cNvSpPr txBox="1"/>
          <p:nvPr/>
        </p:nvSpPr>
        <p:spPr>
          <a:xfrm>
            <a:off x="5137720" y="5543274"/>
            <a:ext cx="25483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đoạn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pic>
        <p:nvPicPr>
          <p:cNvPr id="43" name="Picture 4" descr="Mặt Trời Mỉm Cười Sun Nụ Mùa - Miễn Phí vector hình ảnh trên Pixabay">
            <a:extLst>
              <a:ext uri="{FF2B5EF4-FFF2-40B4-BE49-F238E27FC236}">
                <a16:creationId xmlns:a16="http://schemas.microsoft.com/office/drawing/2014/main" id="{BA49D0AE-9E3F-D984-FAB5-0627B31CFD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287" y="5496946"/>
            <a:ext cx="820572" cy="78461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sp>
        <p:nvSpPr>
          <p:cNvPr id="46" name="Nút Hành động: Lùi hoặc Trước 45">
            <a:hlinkClick r:id="" action="ppaction://noaction"/>
            <a:extLst>
              <a:ext uri="{FF2B5EF4-FFF2-40B4-BE49-F238E27FC236}">
                <a16:creationId xmlns:a16="http://schemas.microsoft.com/office/drawing/2014/main" id="{7F380605-4F4B-78CB-9EB6-8D93FAE31233}"/>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6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Nút Hành động: Lùi hoặc Trước 1">
            <a:hlinkClick r:id="" action="ppaction://noaction"/>
            <a:extLst>
              <a:ext uri="{FF2B5EF4-FFF2-40B4-BE49-F238E27FC236}">
                <a16:creationId xmlns:a16="http://schemas.microsoft.com/office/drawing/2014/main" id="{2ABA916C-EAC4-64F3-A090-3FD766860BBC}"/>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2">
            <a:extLst>
              <a:ext uri="{FF2B5EF4-FFF2-40B4-BE49-F238E27FC236}">
                <a16:creationId xmlns:a16="http://schemas.microsoft.com/office/drawing/2014/main" id="{17592EAA-09C0-156E-125C-C46B56315B7A}"/>
              </a:ext>
            </a:extLst>
          </p:cNvPr>
          <p:cNvGrpSpPr/>
          <p:nvPr/>
        </p:nvGrpSpPr>
        <p:grpSpPr>
          <a:xfrm>
            <a:off x="603834" y="546130"/>
            <a:ext cx="10831303" cy="1395911"/>
            <a:chOff x="308203" y="2337884"/>
            <a:chExt cx="12870924" cy="1399406"/>
          </a:xfrm>
        </p:grpSpPr>
        <p:sp>
          <p:nvSpPr>
            <p:cNvPr id="6" name="Rectangle: Rounded Corners 3">
              <a:extLst>
                <a:ext uri="{FF2B5EF4-FFF2-40B4-BE49-F238E27FC236}">
                  <a16:creationId xmlns:a16="http://schemas.microsoft.com/office/drawing/2014/main" id="{A17C6774-AAB2-6371-329E-342D7C3B419B}"/>
                </a:ext>
              </a:extLst>
            </p:cNvPr>
            <p:cNvSpPr/>
            <p:nvPr/>
          </p:nvSpPr>
          <p:spPr>
            <a:xfrm>
              <a:off x="749932" y="2533778"/>
              <a:ext cx="12429195" cy="1203512"/>
            </a:xfrm>
            <a:custGeom>
              <a:avLst/>
              <a:gdLst>
                <a:gd name="connsiteX0" fmla="*/ 0 w 12429195"/>
                <a:gd name="connsiteY0" fmla="*/ 293910 h 1203512"/>
                <a:gd name="connsiteX1" fmla="*/ 293910 w 12429195"/>
                <a:gd name="connsiteY1" fmla="*/ 0 h 1203512"/>
                <a:gd name="connsiteX2" fmla="*/ 12135285 w 12429195"/>
                <a:gd name="connsiteY2" fmla="*/ 0 h 1203512"/>
                <a:gd name="connsiteX3" fmla="*/ 12429195 w 12429195"/>
                <a:gd name="connsiteY3" fmla="*/ 293910 h 1203512"/>
                <a:gd name="connsiteX4" fmla="*/ 12429195 w 12429195"/>
                <a:gd name="connsiteY4" fmla="*/ 909602 h 1203512"/>
                <a:gd name="connsiteX5" fmla="*/ 12135285 w 12429195"/>
                <a:gd name="connsiteY5" fmla="*/ 1203512 h 1203512"/>
                <a:gd name="connsiteX6" fmla="*/ 293910 w 12429195"/>
                <a:gd name="connsiteY6" fmla="*/ 1203512 h 1203512"/>
                <a:gd name="connsiteX7" fmla="*/ 0 w 12429195"/>
                <a:gd name="connsiteY7" fmla="*/ 909602 h 1203512"/>
                <a:gd name="connsiteX8" fmla="*/ 0 w 12429195"/>
                <a:gd name="connsiteY8" fmla="*/ 293910 h 120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9195" h="1203512" fill="none" extrusionOk="0">
                  <a:moveTo>
                    <a:pt x="0" y="293910"/>
                  </a:moveTo>
                  <a:cubicBezTo>
                    <a:pt x="-3916" y="145309"/>
                    <a:pt x="117629" y="-9381"/>
                    <a:pt x="293910" y="0"/>
                  </a:cubicBezTo>
                  <a:cubicBezTo>
                    <a:pt x="3978335" y="-35273"/>
                    <a:pt x="9140995" y="-144294"/>
                    <a:pt x="12135285" y="0"/>
                  </a:cubicBezTo>
                  <a:cubicBezTo>
                    <a:pt x="12301539" y="1197"/>
                    <a:pt x="12424462" y="127597"/>
                    <a:pt x="12429195" y="293910"/>
                  </a:cubicBezTo>
                  <a:cubicBezTo>
                    <a:pt x="12484554" y="469424"/>
                    <a:pt x="12388720" y="679758"/>
                    <a:pt x="12429195" y="909602"/>
                  </a:cubicBezTo>
                  <a:cubicBezTo>
                    <a:pt x="12438532" y="1064863"/>
                    <a:pt x="12301263" y="1199549"/>
                    <a:pt x="12135285" y="1203512"/>
                  </a:cubicBezTo>
                  <a:cubicBezTo>
                    <a:pt x="10250153" y="1281037"/>
                    <a:pt x="3806053" y="1159809"/>
                    <a:pt x="293910" y="1203512"/>
                  </a:cubicBezTo>
                  <a:cubicBezTo>
                    <a:pt x="118225" y="1199809"/>
                    <a:pt x="-23678" y="1071600"/>
                    <a:pt x="0" y="909602"/>
                  </a:cubicBezTo>
                  <a:cubicBezTo>
                    <a:pt x="-9745" y="696765"/>
                    <a:pt x="6923" y="439635"/>
                    <a:pt x="0" y="293910"/>
                  </a:cubicBezTo>
                  <a:close/>
                </a:path>
                <a:path w="12429195" h="1203512" stroke="0" extrusionOk="0">
                  <a:moveTo>
                    <a:pt x="0" y="293910"/>
                  </a:moveTo>
                  <a:cubicBezTo>
                    <a:pt x="-7190" y="106744"/>
                    <a:pt x="129829" y="1425"/>
                    <a:pt x="293910" y="0"/>
                  </a:cubicBezTo>
                  <a:cubicBezTo>
                    <a:pt x="1566339" y="-95379"/>
                    <a:pt x="10927552" y="58096"/>
                    <a:pt x="12135285" y="0"/>
                  </a:cubicBezTo>
                  <a:cubicBezTo>
                    <a:pt x="12292031" y="-3925"/>
                    <a:pt x="12420917" y="125639"/>
                    <a:pt x="12429195" y="293910"/>
                  </a:cubicBezTo>
                  <a:cubicBezTo>
                    <a:pt x="12384113" y="522932"/>
                    <a:pt x="12411587" y="723484"/>
                    <a:pt x="12429195" y="909602"/>
                  </a:cubicBezTo>
                  <a:cubicBezTo>
                    <a:pt x="12436534" y="1063200"/>
                    <a:pt x="12290058" y="1195992"/>
                    <a:pt x="12135285" y="1203512"/>
                  </a:cubicBezTo>
                  <a:cubicBezTo>
                    <a:pt x="7638865" y="1143606"/>
                    <a:pt x="5460504" y="1286026"/>
                    <a:pt x="293910" y="1203512"/>
                  </a:cubicBezTo>
                  <a:cubicBezTo>
                    <a:pt x="129072" y="1204134"/>
                    <a:pt x="-18542" y="1090743"/>
                    <a:pt x="0" y="909602"/>
                  </a:cubicBezTo>
                  <a:cubicBezTo>
                    <a:pt x="-14275" y="701072"/>
                    <a:pt x="-46857" y="416560"/>
                    <a:pt x="0" y="293910"/>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6600"/>
                  </a:solidFill>
                  <a:effectLst/>
                  <a:uLnTx/>
                  <a:uFillTx/>
                  <a:latin typeface="Calibri" panose="020F0502020204030204"/>
                  <a:ea typeface="+mn-ea"/>
                  <a:cs typeface="Calibri" panose="020F0502020204030204" pitchFamily="34" charset="0"/>
                </a:rPr>
                <a:t>3. Vì sao bác kiến phải chờ đến khi mặt trời lặn mới biết ngày như thế nào là đẹp?</a:t>
              </a:r>
            </a:p>
          </p:txBody>
        </p:sp>
        <p:pic>
          <p:nvPicPr>
            <p:cNvPr id="7" name="Picture 4">
              <a:extLst>
                <a:ext uri="{FF2B5EF4-FFF2-40B4-BE49-F238E27FC236}">
                  <a16:creationId xmlns:a16="http://schemas.microsoft.com/office/drawing/2014/main" id="{D2FEB8E7-871D-9CC3-C82B-08C0036ED113}"/>
                </a:ext>
              </a:extLst>
            </p:cNvPr>
            <p:cNvPicPr>
              <a:picLocks noChangeAspect="1"/>
            </p:cNvPicPr>
            <p:nvPr/>
          </p:nvPicPr>
          <p:blipFill>
            <a:blip r:embed="rId3"/>
            <a:stretch>
              <a:fillRect/>
            </a:stretch>
          </p:blipFill>
          <p:spPr>
            <a:xfrm>
              <a:off x="308203" y="2337884"/>
              <a:ext cx="883459" cy="1111405"/>
            </a:xfrm>
            <a:prstGeom prst="rect">
              <a:avLst/>
            </a:prstGeom>
          </p:spPr>
        </p:pic>
      </p:grpSp>
      <p:sp>
        <p:nvSpPr>
          <p:cNvPr id="8" name="Rectangle: Rounded Corners 24">
            <a:extLst>
              <a:ext uri="{FF2B5EF4-FFF2-40B4-BE49-F238E27FC236}">
                <a16:creationId xmlns:a16="http://schemas.microsoft.com/office/drawing/2014/main" id="{93266249-9593-8EF7-C9EC-9D520AD9D858}"/>
              </a:ext>
            </a:extLst>
          </p:cNvPr>
          <p:cNvSpPr/>
          <p:nvPr/>
        </p:nvSpPr>
        <p:spPr>
          <a:xfrm>
            <a:off x="975563" y="2319944"/>
            <a:ext cx="10459574" cy="2749036"/>
          </a:xfrm>
          <a:custGeom>
            <a:avLst/>
            <a:gdLst>
              <a:gd name="connsiteX0" fmla="*/ 0 w 10459574"/>
              <a:gd name="connsiteY0" fmla="*/ 257420 h 2749036"/>
              <a:gd name="connsiteX1" fmla="*/ 257420 w 10459574"/>
              <a:gd name="connsiteY1" fmla="*/ 0 h 2749036"/>
              <a:gd name="connsiteX2" fmla="*/ 10202154 w 10459574"/>
              <a:gd name="connsiteY2" fmla="*/ 0 h 2749036"/>
              <a:gd name="connsiteX3" fmla="*/ 10459574 w 10459574"/>
              <a:gd name="connsiteY3" fmla="*/ 257420 h 2749036"/>
              <a:gd name="connsiteX4" fmla="*/ 10459574 w 10459574"/>
              <a:gd name="connsiteY4" fmla="*/ 2491616 h 2749036"/>
              <a:gd name="connsiteX5" fmla="*/ 10202154 w 10459574"/>
              <a:gd name="connsiteY5" fmla="*/ 2749036 h 2749036"/>
              <a:gd name="connsiteX6" fmla="*/ 257420 w 10459574"/>
              <a:gd name="connsiteY6" fmla="*/ 2749036 h 2749036"/>
              <a:gd name="connsiteX7" fmla="*/ 0 w 10459574"/>
              <a:gd name="connsiteY7" fmla="*/ 2491616 h 2749036"/>
              <a:gd name="connsiteX8" fmla="*/ 0 w 10459574"/>
              <a:gd name="connsiteY8" fmla="*/ 257420 h 27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9574" h="2749036" fill="none" extrusionOk="0">
                <a:moveTo>
                  <a:pt x="0" y="257420"/>
                </a:moveTo>
                <a:cubicBezTo>
                  <a:pt x="-21541" y="111767"/>
                  <a:pt x="135588" y="16632"/>
                  <a:pt x="257420" y="0"/>
                </a:cubicBezTo>
                <a:cubicBezTo>
                  <a:pt x="2063890" y="130954"/>
                  <a:pt x="7704213" y="43574"/>
                  <a:pt x="10202154" y="0"/>
                </a:cubicBezTo>
                <a:cubicBezTo>
                  <a:pt x="10355277" y="16873"/>
                  <a:pt x="10470246" y="128323"/>
                  <a:pt x="10459574" y="257420"/>
                </a:cubicBezTo>
                <a:cubicBezTo>
                  <a:pt x="10309135" y="843581"/>
                  <a:pt x="10545453" y="2246432"/>
                  <a:pt x="10459574" y="2491616"/>
                </a:cubicBezTo>
                <a:cubicBezTo>
                  <a:pt x="10449193" y="2635490"/>
                  <a:pt x="10330163" y="2739266"/>
                  <a:pt x="10202154" y="2749036"/>
                </a:cubicBezTo>
                <a:cubicBezTo>
                  <a:pt x="7627393" y="2904233"/>
                  <a:pt x="4463718" y="2912056"/>
                  <a:pt x="257420" y="2749036"/>
                </a:cubicBezTo>
                <a:cubicBezTo>
                  <a:pt x="115519" y="2745407"/>
                  <a:pt x="-13502" y="2641669"/>
                  <a:pt x="0" y="2491616"/>
                </a:cubicBezTo>
                <a:cubicBezTo>
                  <a:pt x="64656" y="1573133"/>
                  <a:pt x="-17807" y="1208628"/>
                  <a:pt x="0" y="257420"/>
                </a:cubicBezTo>
                <a:close/>
              </a:path>
              <a:path w="10459574" h="2749036" stroke="0" extrusionOk="0">
                <a:moveTo>
                  <a:pt x="0" y="257420"/>
                </a:moveTo>
                <a:cubicBezTo>
                  <a:pt x="-20336" y="102707"/>
                  <a:pt x="92112" y="8685"/>
                  <a:pt x="257420" y="0"/>
                </a:cubicBezTo>
                <a:cubicBezTo>
                  <a:pt x="2936018" y="132882"/>
                  <a:pt x="7866072" y="-84951"/>
                  <a:pt x="10202154" y="0"/>
                </a:cubicBezTo>
                <a:cubicBezTo>
                  <a:pt x="10333963" y="10117"/>
                  <a:pt x="10456944" y="129787"/>
                  <a:pt x="10459574" y="257420"/>
                </a:cubicBezTo>
                <a:cubicBezTo>
                  <a:pt x="10479761" y="914724"/>
                  <a:pt x="10612054" y="1703536"/>
                  <a:pt x="10459574" y="2491616"/>
                </a:cubicBezTo>
                <a:cubicBezTo>
                  <a:pt x="10472927" y="2635369"/>
                  <a:pt x="10348561" y="2740315"/>
                  <a:pt x="10202154" y="2749036"/>
                </a:cubicBezTo>
                <a:cubicBezTo>
                  <a:pt x="8637257" y="2836675"/>
                  <a:pt x="5097445" y="2676357"/>
                  <a:pt x="257420" y="2749036"/>
                </a:cubicBezTo>
                <a:cubicBezTo>
                  <a:pt x="114083" y="2737900"/>
                  <a:pt x="-10945" y="2648995"/>
                  <a:pt x="0" y="2491616"/>
                </a:cubicBezTo>
                <a:cubicBezTo>
                  <a:pt x="-38581" y="2028711"/>
                  <a:pt x="63341" y="583256"/>
                  <a:pt x="0" y="257420"/>
                </a:cubicBezTo>
                <a:close/>
              </a:path>
            </a:pathLst>
          </a:custGeom>
          <a:solidFill>
            <a:schemeClr val="bg1">
              <a:alpha val="95000"/>
            </a:schemeClr>
          </a:solidFill>
          <a:ln w="28575" cap="rnd" cmpd="thinThick">
            <a:solidFill>
              <a:srgbClr val="FFC000"/>
            </a:solidFill>
            <a:prstDash val="sysDash"/>
            <a:round/>
            <a:extLst>
              <a:ext uri="{C807C97D-BFC1-408E-A445-0C87EB9F89A2}">
                <ask:lineSketchStyleProps xmlns:ask="http://schemas.microsoft.com/office/drawing/2018/sketchyshapes" sd="1219033472">
                  <a:prstGeom prst="roundRect">
                    <a:avLst>
                      <a:gd name="adj" fmla="val 93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Bác</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kiến</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phải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chờ</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đến</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khi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mặt</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trời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lặn</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mới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trả</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lời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câu</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hỏi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của</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hai</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bạn</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vì</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bác</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muốn</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kiểm</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nghiệm</a:t>
            </a:r>
            <a:r>
              <a:rPr lang="en-US" sz="4000" b="1" dirty="0">
                <a:solidFill>
                  <a:srgbClr val="CC3140"/>
                </a:solidFill>
                <a:latin typeface="Calibri" panose="020F0502020204030204" pitchFamily="34" charset="0"/>
                <a:cs typeface="Calibri" panose="020F0502020204030204" pitchFamily="34" charset="0"/>
              </a:rPr>
              <a:t> qua </a:t>
            </a:r>
            <a:r>
              <a:rPr lang="en-US" sz="4000" b="1" dirty="0" err="1">
                <a:solidFill>
                  <a:srgbClr val="CC3140"/>
                </a:solidFill>
                <a:latin typeface="Calibri" panose="020F0502020204030204" pitchFamily="34" charset="0"/>
                <a:cs typeface="Calibri" panose="020F0502020204030204" pitchFamily="34" charset="0"/>
              </a:rPr>
              <a:t>thực</a:t>
            </a:r>
            <a:r>
              <a:rPr lang="en-US" sz="4000" b="1" dirty="0">
                <a:solidFill>
                  <a:srgbClr val="CC3140"/>
                </a:solidFill>
                <a:latin typeface="Calibri" panose="020F0502020204030204" pitchFamily="34" charset="0"/>
                <a:cs typeface="Calibri" panose="020F0502020204030204" pitchFamily="34" charset="0"/>
              </a:rPr>
              <a:t> </a:t>
            </a:r>
            <a:r>
              <a:rPr lang="en-US" sz="4000" b="1" dirty="0" err="1">
                <a:solidFill>
                  <a:srgbClr val="CC3140"/>
                </a:solidFill>
                <a:latin typeface="Calibri" panose="020F0502020204030204" pitchFamily="34" charset="0"/>
                <a:cs typeface="Calibri" panose="020F0502020204030204" pitchFamily="34" charset="0"/>
              </a:rPr>
              <a:t>tế</a:t>
            </a:r>
            <a:r>
              <a:rPr lang="en-US" sz="4000" b="1" dirty="0">
                <a:solidFill>
                  <a:srgbClr val="CC3140"/>
                </a:solidFill>
                <a:latin typeface="Calibri" panose="020F0502020204030204" pitchFamily="34" charset="0"/>
                <a:cs typeface="Calibri" panose="020F0502020204030204" pitchFamily="34" charset="0"/>
              </a:rPr>
              <a:t>...</a:t>
            </a:r>
            <a:endParaRPr kumimoji="0" lang="vi-VN" sz="4000" b="1" i="0" u="none" strike="noStrike" kern="1200" cap="none" spc="0" normalizeH="0" baseline="0" noProof="0" dirty="0">
              <a:ln>
                <a:noFill/>
              </a:ln>
              <a:solidFill>
                <a:srgbClr val="CC3140"/>
              </a:solidFill>
              <a:effectLst/>
              <a:uLnTx/>
              <a:uFillTx/>
              <a:latin typeface="Calibri" panose="020F0502020204030204" pitchFamily="34" charset="0"/>
              <a:ea typeface="+mn-ea"/>
              <a:cs typeface="Calibri" panose="020F0502020204030204" pitchFamily="34" charset="0"/>
            </a:endParaRPr>
          </a:p>
        </p:txBody>
      </p:sp>
      <p:sp>
        <p:nvSpPr>
          <p:cNvPr id="9" name="Hình chữ nhật: Góc Tròn 8">
            <a:extLst>
              <a:ext uri="{FF2B5EF4-FFF2-40B4-BE49-F238E27FC236}">
                <a16:creationId xmlns:a16="http://schemas.microsoft.com/office/drawing/2014/main" id="{FBB25392-BD32-3BD2-C454-1F41BF9F8942}"/>
              </a:ext>
            </a:extLst>
          </p:cNvPr>
          <p:cNvSpPr/>
          <p:nvPr/>
        </p:nvSpPr>
        <p:spPr>
          <a:xfrm>
            <a:off x="4393396" y="5402590"/>
            <a:ext cx="2976768" cy="707886"/>
          </a:xfrm>
          <a:prstGeom prst="round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id="{204AC62B-0040-C675-61E7-23C898331D0C}"/>
              </a:ext>
            </a:extLst>
          </p:cNvPr>
          <p:cNvSpPr txBox="1"/>
          <p:nvPr/>
        </p:nvSpPr>
        <p:spPr>
          <a:xfrm>
            <a:off x="4821836" y="5402590"/>
            <a:ext cx="25483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Đọc đoạn </a:t>
            </a: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2</a:t>
            </a:r>
          </a:p>
        </p:txBody>
      </p:sp>
      <p:pic>
        <p:nvPicPr>
          <p:cNvPr id="11" name="Picture 4" descr="Mặt Trời Mỉm Cười Sun Nụ Mùa - Miễn Phí vector hình ảnh trên Pixabay">
            <a:extLst>
              <a:ext uri="{FF2B5EF4-FFF2-40B4-BE49-F238E27FC236}">
                <a16:creationId xmlns:a16="http://schemas.microsoft.com/office/drawing/2014/main" id="{77C96742-73B8-62A4-5B89-37F2D1BFAF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403" y="5356262"/>
            <a:ext cx="820572" cy="78461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1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Nút Hành động: Lùi hoặc Trước 1">
            <a:hlinkClick r:id="" action="ppaction://noaction"/>
            <a:extLst>
              <a:ext uri="{FF2B5EF4-FFF2-40B4-BE49-F238E27FC236}">
                <a16:creationId xmlns:a16="http://schemas.microsoft.com/office/drawing/2014/main" id="{14CE8AC5-A065-E706-F78A-B3B8385045BD}"/>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34">
            <a:extLst>
              <a:ext uri="{FF2B5EF4-FFF2-40B4-BE49-F238E27FC236}">
                <a16:creationId xmlns:a16="http://schemas.microsoft.com/office/drawing/2014/main" id="{2FBD31D2-476F-8FA9-8239-C6121C50080C}"/>
              </a:ext>
            </a:extLst>
          </p:cNvPr>
          <p:cNvGrpSpPr/>
          <p:nvPr/>
        </p:nvGrpSpPr>
        <p:grpSpPr>
          <a:xfrm>
            <a:off x="979941" y="386562"/>
            <a:ext cx="10607424" cy="1642139"/>
            <a:chOff x="392221" y="2245779"/>
            <a:chExt cx="10607424" cy="1642139"/>
          </a:xfrm>
        </p:grpSpPr>
        <p:sp>
          <p:nvSpPr>
            <p:cNvPr id="24" name="Rectangle: Rounded Corners 17">
              <a:extLst>
                <a:ext uri="{FF2B5EF4-FFF2-40B4-BE49-F238E27FC236}">
                  <a16:creationId xmlns:a16="http://schemas.microsoft.com/office/drawing/2014/main" id="{B90F9B01-D9E2-629B-9762-3D3060500401}"/>
                </a:ext>
              </a:extLst>
            </p:cNvPr>
            <p:cNvSpPr/>
            <p:nvPr/>
          </p:nvSpPr>
          <p:spPr>
            <a:xfrm>
              <a:off x="749932" y="2314668"/>
              <a:ext cx="10249713" cy="1573250"/>
            </a:xfrm>
            <a:custGeom>
              <a:avLst/>
              <a:gdLst>
                <a:gd name="connsiteX0" fmla="*/ 0 w 10249713"/>
                <a:gd name="connsiteY0" fmla="*/ 384203 h 1573250"/>
                <a:gd name="connsiteX1" fmla="*/ 384203 w 10249713"/>
                <a:gd name="connsiteY1" fmla="*/ 0 h 1573250"/>
                <a:gd name="connsiteX2" fmla="*/ 9865510 w 10249713"/>
                <a:gd name="connsiteY2" fmla="*/ 0 h 1573250"/>
                <a:gd name="connsiteX3" fmla="*/ 10249713 w 10249713"/>
                <a:gd name="connsiteY3" fmla="*/ 384203 h 1573250"/>
                <a:gd name="connsiteX4" fmla="*/ 10249713 w 10249713"/>
                <a:gd name="connsiteY4" fmla="*/ 1189047 h 1573250"/>
                <a:gd name="connsiteX5" fmla="*/ 9865510 w 10249713"/>
                <a:gd name="connsiteY5" fmla="*/ 1573250 h 1573250"/>
                <a:gd name="connsiteX6" fmla="*/ 384203 w 10249713"/>
                <a:gd name="connsiteY6" fmla="*/ 1573250 h 1573250"/>
                <a:gd name="connsiteX7" fmla="*/ 0 w 10249713"/>
                <a:gd name="connsiteY7" fmla="*/ 1189047 h 1573250"/>
                <a:gd name="connsiteX8" fmla="*/ 0 w 10249713"/>
                <a:gd name="connsiteY8" fmla="*/ 384203 h 15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9713" h="1573250" fill="none" extrusionOk="0">
                  <a:moveTo>
                    <a:pt x="0" y="384203"/>
                  </a:moveTo>
                  <a:cubicBezTo>
                    <a:pt x="-940" y="175307"/>
                    <a:pt x="148502" y="-15800"/>
                    <a:pt x="384203" y="0"/>
                  </a:cubicBezTo>
                  <a:cubicBezTo>
                    <a:pt x="1698341" y="-35273"/>
                    <a:pt x="8593278" y="-144294"/>
                    <a:pt x="9865510" y="0"/>
                  </a:cubicBezTo>
                  <a:cubicBezTo>
                    <a:pt x="10117243" y="12036"/>
                    <a:pt x="10246620" y="169406"/>
                    <a:pt x="10249713" y="384203"/>
                  </a:cubicBezTo>
                  <a:cubicBezTo>
                    <a:pt x="10212029" y="762257"/>
                    <a:pt x="10193627" y="946826"/>
                    <a:pt x="10249713" y="1189047"/>
                  </a:cubicBezTo>
                  <a:cubicBezTo>
                    <a:pt x="10260214" y="1393295"/>
                    <a:pt x="10096929" y="1552403"/>
                    <a:pt x="9865510" y="1573250"/>
                  </a:cubicBezTo>
                  <a:cubicBezTo>
                    <a:pt x="5663358" y="1650775"/>
                    <a:pt x="1361250" y="1529547"/>
                    <a:pt x="384203" y="1573250"/>
                  </a:cubicBezTo>
                  <a:cubicBezTo>
                    <a:pt x="143651" y="1565392"/>
                    <a:pt x="-24197" y="1400905"/>
                    <a:pt x="0" y="1189047"/>
                  </a:cubicBezTo>
                  <a:cubicBezTo>
                    <a:pt x="52428" y="941724"/>
                    <a:pt x="-66497" y="687340"/>
                    <a:pt x="0" y="384203"/>
                  </a:cubicBezTo>
                  <a:close/>
                </a:path>
                <a:path w="10249713" h="1573250" stroke="0" extrusionOk="0">
                  <a:moveTo>
                    <a:pt x="0" y="384203"/>
                  </a:moveTo>
                  <a:cubicBezTo>
                    <a:pt x="-11377" y="132702"/>
                    <a:pt x="165037" y="5651"/>
                    <a:pt x="384203" y="0"/>
                  </a:cubicBezTo>
                  <a:cubicBezTo>
                    <a:pt x="3916364" y="-95379"/>
                    <a:pt x="7793978" y="58096"/>
                    <a:pt x="9865510" y="0"/>
                  </a:cubicBezTo>
                  <a:cubicBezTo>
                    <a:pt x="10045685" y="-22536"/>
                    <a:pt x="10215746" y="147602"/>
                    <a:pt x="10249713" y="384203"/>
                  </a:cubicBezTo>
                  <a:cubicBezTo>
                    <a:pt x="10220660" y="758650"/>
                    <a:pt x="10260243" y="982489"/>
                    <a:pt x="10249713" y="1189047"/>
                  </a:cubicBezTo>
                  <a:cubicBezTo>
                    <a:pt x="10257653" y="1391798"/>
                    <a:pt x="10056716" y="1552348"/>
                    <a:pt x="9865510" y="1573250"/>
                  </a:cubicBezTo>
                  <a:cubicBezTo>
                    <a:pt x="6647284" y="1513344"/>
                    <a:pt x="2630114" y="1655764"/>
                    <a:pt x="384203" y="1573250"/>
                  </a:cubicBezTo>
                  <a:cubicBezTo>
                    <a:pt x="158620" y="1576561"/>
                    <a:pt x="-1889" y="1403153"/>
                    <a:pt x="0" y="1189047"/>
                  </a:cubicBezTo>
                  <a:cubicBezTo>
                    <a:pt x="25204" y="906673"/>
                    <a:pt x="69251" y="657715"/>
                    <a:pt x="0" y="384203"/>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6600"/>
                  </a:solidFill>
                  <a:effectLst/>
                  <a:uLnTx/>
                  <a:uFillTx/>
                  <a:latin typeface="Calibri" panose="020F0502020204030204" pitchFamily="34" charset="0"/>
                  <a:ea typeface="+mn-ea"/>
                  <a:cs typeface="Calibri" panose="020F0502020204030204" pitchFamily="34" charset="0"/>
                </a:rPr>
                <a:t>4. Đóng vai một nhân vật trong bài để nói về ngày như thế nào là đẹp.</a:t>
              </a:r>
            </a:p>
          </p:txBody>
        </p:sp>
        <p:pic>
          <p:nvPicPr>
            <p:cNvPr id="25" name="Picture 29">
              <a:extLst>
                <a:ext uri="{FF2B5EF4-FFF2-40B4-BE49-F238E27FC236}">
                  <a16:creationId xmlns:a16="http://schemas.microsoft.com/office/drawing/2014/main" id="{2277BCE2-E1DD-BF55-B38A-3FE9D523AC06}"/>
                </a:ext>
              </a:extLst>
            </p:cNvPr>
            <p:cNvPicPr>
              <a:picLocks noChangeAspect="1"/>
            </p:cNvPicPr>
            <p:nvPr/>
          </p:nvPicPr>
          <p:blipFill>
            <a:blip r:embed="rId4"/>
            <a:stretch>
              <a:fillRect/>
            </a:stretch>
          </p:blipFill>
          <p:spPr>
            <a:xfrm>
              <a:off x="392221" y="2245779"/>
              <a:ext cx="715413" cy="900000"/>
            </a:xfrm>
            <a:prstGeom prst="rect">
              <a:avLst/>
            </a:prstGeom>
          </p:spPr>
        </p:pic>
      </p:grpSp>
      <p:pic>
        <p:nvPicPr>
          <p:cNvPr id="4" name="Picture 3">
            <a:extLst>
              <a:ext uri="{FF2B5EF4-FFF2-40B4-BE49-F238E27FC236}">
                <a16:creationId xmlns:a16="http://schemas.microsoft.com/office/drawing/2014/main" id="{6D262824-431C-4077-4DCA-2B23757E5067}"/>
              </a:ext>
            </a:extLst>
          </p:cNvPr>
          <p:cNvPicPr>
            <a:picLocks noChangeAspect="1"/>
          </p:cNvPicPr>
          <p:nvPr/>
        </p:nvPicPr>
        <p:blipFill>
          <a:blip r:embed="rId5"/>
          <a:stretch>
            <a:fillRect/>
          </a:stretch>
        </p:blipFill>
        <p:spPr>
          <a:xfrm>
            <a:off x="1673875" y="2466861"/>
            <a:ext cx="8751995" cy="3350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312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10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Nút Hành động: Lùi hoặc Trước 1">
            <a:hlinkClick r:id="" action="ppaction://noaction"/>
            <a:extLst>
              <a:ext uri="{FF2B5EF4-FFF2-40B4-BE49-F238E27FC236}">
                <a16:creationId xmlns:a16="http://schemas.microsoft.com/office/drawing/2014/main" id="{14CE8AC5-A065-E706-F78A-B3B8385045BD}"/>
              </a:ext>
            </a:extLst>
          </p:cNvPr>
          <p:cNvSpPr/>
          <p:nvPr/>
        </p:nvSpPr>
        <p:spPr>
          <a:xfrm>
            <a:off x="10933043" y="5897217"/>
            <a:ext cx="781879" cy="679007"/>
          </a:xfrm>
          <a:prstGeom prst="actionButtonBackPrevious">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34">
            <a:extLst>
              <a:ext uri="{FF2B5EF4-FFF2-40B4-BE49-F238E27FC236}">
                <a16:creationId xmlns:a16="http://schemas.microsoft.com/office/drawing/2014/main" id="{2FBD31D2-476F-8FA9-8239-C6121C50080C}"/>
              </a:ext>
            </a:extLst>
          </p:cNvPr>
          <p:cNvGrpSpPr/>
          <p:nvPr/>
        </p:nvGrpSpPr>
        <p:grpSpPr>
          <a:xfrm>
            <a:off x="979941" y="386562"/>
            <a:ext cx="10607424" cy="1642139"/>
            <a:chOff x="392221" y="2245779"/>
            <a:chExt cx="10607424" cy="1642139"/>
          </a:xfrm>
        </p:grpSpPr>
        <p:sp>
          <p:nvSpPr>
            <p:cNvPr id="24" name="Rectangle: Rounded Corners 17">
              <a:extLst>
                <a:ext uri="{FF2B5EF4-FFF2-40B4-BE49-F238E27FC236}">
                  <a16:creationId xmlns:a16="http://schemas.microsoft.com/office/drawing/2014/main" id="{B90F9B01-D9E2-629B-9762-3D3060500401}"/>
                </a:ext>
              </a:extLst>
            </p:cNvPr>
            <p:cNvSpPr/>
            <p:nvPr/>
          </p:nvSpPr>
          <p:spPr>
            <a:xfrm>
              <a:off x="749932" y="2314668"/>
              <a:ext cx="10249713" cy="1573250"/>
            </a:xfrm>
            <a:custGeom>
              <a:avLst/>
              <a:gdLst>
                <a:gd name="connsiteX0" fmla="*/ 0 w 10249713"/>
                <a:gd name="connsiteY0" fmla="*/ 384203 h 1573250"/>
                <a:gd name="connsiteX1" fmla="*/ 384203 w 10249713"/>
                <a:gd name="connsiteY1" fmla="*/ 0 h 1573250"/>
                <a:gd name="connsiteX2" fmla="*/ 9865510 w 10249713"/>
                <a:gd name="connsiteY2" fmla="*/ 0 h 1573250"/>
                <a:gd name="connsiteX3" fmla="*/ 10249713 w 10249713"/>
                <a:gd name="connsiteY3" fmla="*/ 384203 h 1573250"/>
                <a:gd name="connsiteX4" fmla="*/ 10249713 w 10249713"/>
                <a:gd name="connsiteY4" fmla="*/ 1189047 h 1573250"/>
                <a:gd name="connsiteX5" fmla="*/ 9865510 w 10249713"/>
                <a:gd name="connsiteY5" fmla="*/ 1573250 h 1573250"/>
                <a:gd name="connsiteX6" fmla="*/ 384203 w 10249713"/>
                <a:gd name="connsiteY6" fmla="*/ 1573250 h 1573250"/>
                <a:gd name="connsiteX7" fmla="*/ 0 w 10249713"/>
                <a:gd name="connsiteY7" fmla="*/ 1189047 h 1573250"/>
                <a:gd name="connsiteX8" fmla="*/ 0 w 10249713"/>
                <a:gd name="connsiteY8" fmla="*/ 384203 h 157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9713" h="1573250" fill="none" extrusionOk="0">
                  <a:moveTo>
                    <a:pt x="0" y="384203"/>
                  </a:moveTo>
                  <a:cubicBezTo>
                    <a:pt x="-940" y="175307"/>
                    <a:pt x="148502" y="-15800"/>
                    <a:pt x="384203" y="0"/>
                  </a:cubicBezTo>
                  <a:cubicBezTo>
                    <a:pt x="1698341" y="-35273"/>
                    <a:pt x="8593278" y="-144294"/>
                    <a:pt x="9865510" y="0"/>
                  </a:cubicBezTo>
                  <a:cubicBezTo>
                    <a:pt x="10117243" y="12036"/>
                    <a:pt x="10246620" y="169406"/>
                    <a:pt x="10249713" y="384203"/>
                  </a:cubicBezTo>
                  <a:cubicBezTo>
                    <a:pt x="10212029" y="762257"/>
                    <a:pt x="10193627" y="946826"/>
                    <a:pt x="10249713" y="1189047"/>
                  </a:cubicBezTo>
                  <a:cubicBezTo>
                    <a:pt x="10260214" y="1393295"/>
                    <a:pt x="10096929" y="1552403"/>
                    <a:pt x="9865510" y="1573250"/>
                  </a:cubicBezTo>
                  <a:cubicBezTo>
                    <a:pt x="5663358" y="1650775"/>
                    <a:pt x="1361250" y="1529547"/>
                    <a:pt x="384203" y="1573250"/>
                  </a:cubicBezTo>
                  <a:cubicBezTo>
                    <a:pt x="143651" y="1565392"/>
                    <a:pt x="-24197" y="1400905"/>
                    <a:pt x="0" y="1189047"/>
                  </a:cubicBezTo>
                  <a:cubicBezTo>
                    <a:pt x="52428" y="941724"/>
                    <a:pt x="-66497" y="687340"/>
                    <a:pt x="0" y="384203"/>
                  </a:cubicBezTo>
                  <a:close/>
                </a:path>
                <a:path w="10249713" h="1573250" stroke="0" extrusionOk="0">
                  <a:moveTo>
                    <a:pt x="0" y="384203"/>
                  </a:moveTo>
                  <a:cubicBezTo>
                    <a:pt x="-11377" y="132702"/>
                    <a:pt x="165037" y="5651"/>
                    <a:pt x="384203" y="0"/>
                  </a:cubicBezTo>
                  <a:cubicBezTo>
                    <a:pt x="3916364" y="-95379"/>
                    <a:pt x="7793978" y="58096"/>
                    <a:pt x="9865510" y="0"/>
                  </a:cubicBezTo>
                  <a:cubicBezTo>
                    <a:pt x="10045685" y="-22536"/>
                    <a:pt x="10215746" y="147602"/>
                    <a:pt x="10249713" y="384203"/>
                  </a:cubicBezTo>
                  <a:cubicBezTo>
                    <a:pt x="10220660" y="758650"/>
                    <a:pt x="10260243" y="982489"/>
                    <a:pt x="10249713" y="1189047"/>
                  </a:cubicBezTo>
                  <a:cubicBezTo>
                    <a:pt x="10257653" y="1391798"/>
                    <a:pt x="10056716" y="1552348"/>
                    <a:pt x="9865510" y="1573250"/>
                  </a:cubicBezTo>
                  <a:cubicBezTo>
                    <a:pt x="6647284" y="1513344"/>
                    <a:pt x="2630114" y="1655764"/>
                    <a:pt x="384203" y="1573250"/>
                  </a:cubicBezTo>
                  <a:cubicBezTo>
                    <a:pt x="158620" y="1576561"/>
                    <a:pt x="-1889" y="1403153"/>
                    <a:pt x="0" y="1189047"/>
                  </a:cubicBezTo>
                  <a:cubicBezTo>
                    <a:pt x="25204" y="906673"/>
                    <a:pt x="69251" y="657715"/>
                    <a:pt x="0" y="384203"/>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6600"/>
                  </a:solidFill>
                  <a:effectLst/>
                  <a:uLnTx/>
                  <a:uFillTx/>
                  <a:latin typeface="Calibri" panose="020F0502020204030204" pitchFamily="34" charset="0"/>
                  <a:ea typeface="+mn-ea"/>
                  <a:cs typeface="Calibri" panose="020F0502020204030204" pitchFamily="34" charset="0"/>
                </a:rPr>
                <a:t>5. Theo em, ngày đẹp là ngày như thế nào?</a:t>
              </a:r>
            </a:p>
          </p:txBody>
        </p:sp>
        <p:pic>
          <p:nvPicPr>
            <p:cNvPr id="25" name="Picture 29">
              <a:extLst>
                <a:ext uri="{FF2B5EF4-FFF2-40B4-BE49-F238E27FC236}">
                  <a16:creationId xmlns:a16="http://schemas.microsoft.com/office/drawing/2014/main" id="{2277BCE2-E1DD-BF55-B38A-3FE9D523AC06}"/>
                </a:ext>
              </a:extLst>
            </p:cNvPr>
            <p:cNvPicPr>
              <a:picLocks noChangeAspect="1"/>
            </p:cNvPicPr>
            <p:nvPr/>
          </p:nvPicPr>
          <p:blipFill>
            <a:blip r:embed="rId3"/>
            <a:stretch>
              <a:fillRect/>
            </a:stretch>
          </p:blipFill>
          <p:spPr>
            <a:xfrm>
              <a:off x="392221" y="2245779"/>
              <a:ext cx="715413" cy="900000"/>
            </a:xfrm>
            <a:prstGeom prst="rect">
              <a:avLst/>
            </a:prstGeom>
          </p:spPr>
        </p:pic>
      </p:grpSp>
      <p:sp>
        <p:nvSpPr>
          <p:cNvPr id="28" name="Rectangle: Rounded Corners 24">
            <a:extLst>
              <a:ext uri="{FF2B5EF4-FFF2-40B4-BE49-F238E27FC236}">
                <a16:creationId xmlns:a16="http://schemas.microsoft.com/office/drawing/2014/main" id="{23FB100B-8D0B-59E4-862E-5448BF6DAC61}"/>
              </a:ext>
            </a:extLst>
          </p:cNvPr>
          <p:cNvSpPr/>
          <p:nvPr/>
        </p:nvSpPr>
        <p:spPr>
          <a:xfrm>
            <a:off x="1029540" y="2859621"/>
            <a:ext cx="10505235" cy="1331379"/>
          </a:xfrm>
          <a:custGeom>
            <a:avLst/>
            <a:gdLst>
              <a:gd name="connsiteX0" fmla="*/ 0 w 10505235"/>
              <a:gd name="connsiteY0" fmla="*/ 221901 h 1331379"/>
              <a:gd name="connsiteX1" fmla="*/ 221901 w 10505235"/>
              <a:gd name="connsiteY1" fmla="*/ 0 h 1331379"/>
              <a:gd name="connsiteX2" fmla="*/ 10283334 w 10505235"/>
              <a:gd name="connsiteY2" fmla="*/ 0 h 1331379"/>
              <a:gd name="connsiteX3" fmla="*/ 10505235 w 10505235"/>
              <a:gd name="connsiteY3" fmla="*/ 221901 h 1331379"/>
              <a:gd name="connsiteX4" fmla="*/ 10505235 w 10505235"/>
              <a:gd name="connsiteY4" fmla="*/ 1109478 h 1331379"/>
              <a:gd name="connsiteX5" fmla="*/ 10283334 w 10505235"/>
              <a:gd name="connsiteY5" fmla="*/ 1331379 h 1331379"/>
              <a:gd name="connsiteX6" fmla="*/ 221901 w 10505235"/>
              <a:gd name="connsiteY6" fmla="*/ 1331379 h 1331379"/>
              <a:gd name="connsiteX7" fmla="*/ 0 w 10505235"/>
              <a:gd name="connsiteY7" fmla="*/ 1109478 h 1331379"/>
              <a:gd name="connsiteX8" fmla="*/ 0 w 10505235"/>
              <a:gd name="connsiteY8" fmla="*/ 221901 h 13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5235" h="1331379" fill="none" extrusionOk="0">
                <a:moveTo>
                  <a:pt x="0" y="221901"/>
                </a:moveTo>
                <a:cubicBezTo>
                  <a:pt x="-17077" y="96586"/>
                  <a:pt x="103074" y="3047"/>
                  <a:pt x="221901" y="0"/>
                </a:cubicBezTo>
                <a:cubicBezTo>
                  <a:pt x="2874109" y="130954"/>
                  <a:pt x="8897997" y="43574"/>
                  <a:pt x="10283334" y="0"/>
                </a:cubicBezTo>
                <a:cubicBezTo>
                  <a:pt x="10410021" y="6367"/>
                  <a:pt x="10519965" y="117392"/>
                  <a:pt x="10505235" y="221901"/>
                </a:cubicBezTo>
                <a:cubicBezTo>
                  <a:pt x="10495298" y="644317"/>
                  <a:pt x="10584044" y="766988"/>
                  <a:pt x="10505235" y="1109478"/>
                </a:cubicBezTo>
                <a:cubicBezTo>
                  <a:pt x="10500039" y="1232884"/>
                  <a:pt x="10390022" y="1320432"/>
                  <a:pt x="10283334" y="1331379"/>
                </a:cubicBezTo>
                <a:cubicBezTo>
                  <a:pt x="6885295" y="1486576"/>
                  <a:pt x="4046175" y="1494399"/>
                  <a:pt x="221901" y="1331379"/>
                </a:cubicBezTo>
                <a:cubicBezTo>
                  <a:pt x="99799" y="1325276"/>
                  <a:pt x="-15695" y="1241196"/>
                  <a:pt x="0" y="1109478"/>
                </a:cubicBezTo>
                <a:cubicBezTo>
                  <a:pt x="-55880" y="895154"/>
                  <a:pt x="-62144" y="466998"/>
                  <a:pt x="0" y="221901"/>
                </a:cubicBezTo>
                <a:close/>
              </a:path>
              <a:path w="10505235" h="1331379" stroke="0" extrusionOk="0">
                <a:moveTo>
                  <a:pt x="0" y="221901"/>
                </a:moveTo>
                <a:cubicBezTo>
                  <a:pt x="-4965" y="96286"/>
                  <a:pt x="86919" y="4665"/>
                  <a:pt x="221901" y="0"/>
                </a:cubicBezTo>
                <a:cubicBezTo>
                  <a:pt x="3833431" y="132882"/>
                  <a:pt x="6579671" y="-84951"/>
                  <a:pt x="10283334" y="0"/>
                </a:cubicBezTo>
                <a:cubicBezTo>
                  <a:pt x="10402585" y="3224"/>
                  <a:pt x="10501152" y="121914"/>
                  <a:pt x="10505235" y="221901"/>
                </a:cubicBezTo>
                <a:cubicBezTo>
                  <a:pt x="10439719" y="600092"/>
                  <a:pt x="10577954" y="674951"/>
                  <a:pt x="10505235" y="1109478"/>
                </a:cubicBezTo>
                <a:cubicBezTo>
                  <a:pt x="10512786" y="1232927"/>
                  <a:pt x="10406717" y="1329671"/>
                  <a:pt x="10283334" y="1331379"/>
                </a:cubicBezTo>
                <a:cubicBezTo>
                  <a:pt x="6945273" y="1419018"/>
                  <a:pt x="2979180" y="1258700"/>
                  <a:pt x="221901" y="1331379"/>
                </a:cubicBezTo>
                <a:cubicBezTo>
                  <a:pt x="96921" y="1308231"/>
                  <a:pt x="-3740" y="1237228"/>
                  <a:pt x="0" y="1109478"/>
                </a:cubicBezTo>
                <a:cubicBezTo>
                  <a:pt x="-27855" y="666220"/>
                  <a:pt x="-47385" y="521897"/>
                  <a:pt x="0" y="221901"/>
                </a:cubicBezTo>
                <a:close/>
              </a:path>
            </a:pathLst>
          </a:custGeom>
          <a:solidFill>
            <a:schemeClr val="bg1">
              <a:alpha val="95000"/>
            </a:schemeClr>
          </a:solidFill>
          <a:ln w="28575" cap="rnd" cmpd="thinThick">
            <a:solidFill>
              <a:srgbClr val="3A6435"/>
            </a:solidFill>
            <a:prstDash val="sysDash"/>
            <a:round/>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dirty="0" err="1">
                <a:solidFill>
                  <a:srgbClr val="00B0F0"/>
                </a:solidFill>
                <a:latin typeface="Calibri" panose="020F0502020204030204" pitchFamily="34" charset="0"/>
                <a:cs typeface="Calibri" panose="020F0502020204030204" pitchFamily="34" charset="0"/>
              </a:rPr>
              <a:t>Nói</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theo</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cảm</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nghĩ</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của</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bản</a:t>
            </a:r>
            <a:r>
              <a:rPr lang="en-US" sz="5400" b="1" dirty="0">
                <a:solidFill>
                  <a:srgbClr val="00B0F0"/>
                </a:solidFill>
                <a:latin typeface="Calibri" panose="020F0502020204030204" pitchFamily="34" charset="0"/>
                <a:cs typeface="Calibri" panose="020F0502020204030204" pitchFamily="34" charset="0"/>
              </a:rPr>
              <a:t> </a:t>
            </a:r>
            <a:r>
              <a:rPr lang="en-US" sz="5400" b="1" dirty="0" err="1">
                <a:solidFill>
                  <a:srgbClr val="00B0F0"/>
                </a:solidFill>
                <a:latin typeface="Calibri" panose="020F0502020204030204" pitchFamily="34" charset="0"/>
                <a:cs typeface="Calibri" panose="020F0502020204030204" pitchFamily="34" charset="0"/>
              </a:rPr>
              <a:t>thân</a:t>
            </a:r>
            <a:endParaRPr lang="vi-VN" sz="54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058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1000" fill="hold"/>
                                            <p:tgtEl>
                                              <p:spTgt spid="2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550843" y="1513840"/>
            <a:ext cx="8692309" cy="2988712"/>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Nội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dung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bài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đọc</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Bài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đọc</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câu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chuyện</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những</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suy</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nghĩ</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khác</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nhau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châu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chấu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giun</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đất</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kiến</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đẹp</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như</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thế</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nào</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Câu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chuyện</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gửi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tới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bài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học</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đẹp</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mỗi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người</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làm</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được</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nhiều</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việc</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i="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tốt</a:t>
            </a:r>
            <a:r>
              <a:rPr lang="en-US"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lang="vi-VN" sz="3200" b="1" i="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927502" y="3095739"/>
            <a:ext cx="3121621" cy="4042441"/>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340</Words>
  <Application>Microsoft Office PowerPoint</Application>
  <PresentationFormat>Widescreen</PresentationFormat>
  <Paragraphs>29</Paragraphs>
  <Slides>10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Cambria</vt:lpstr>
      <vt:lpstr>Open Sans</vt:lpstr>
      <vt:lpstr>Times New Roman</vt:lpstr>
      <vt:lpstr>字魂37号-波纹乖乖体</vt:lpstr>
      <vt:lpstr>Office 主题</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74</cp:revision>
  <dcterms:created xsi:type="dcterms:W3CDTF">2022-08-29T00:47:47Z</dcterms:created>
  <dcterms:modified xsi:type="dcterms:W3CDTF">2026-03-09T15:18:46Z</dcterms:modified>
</cp:coreProperties>
</file>