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8" r:id="rId3"/>
  </p:sldMasterIdLst>
  <p:notesMasterIdLst>
    <p:notesMasterId r:id="rId11"/>
  </p:notesMasterIdLst>
  <p:sldIdLst>
    <p:sldId id="7732" r:id="rId4"/>
    <p:sldId id="7708" r:id="rId5"/>
    <p:sldId id="7710" r:id="rId6"/>
    <p:sldId id="7696" r:id="rId7"/>
    <p:sldId id="7687" r:id="rId8"/>
    <p:sldId id="259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378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42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6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2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403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2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0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83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BFBE42-D760-4209-9C85-C3F8D962A8F2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D5668F-1F71-CA82-7B80-8958FFAADA7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943" y="74655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7127B0-A69D-EB29-5874-BAD5C843C43F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943" y="74655"/>
            <a:ext cx="1508340" cy="15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3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gif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8909501-FD85-4086-A27B-BB37A6329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2CD1790-8911-4349-B113-8AEE81B4846B}"/>
              </a:ext>
            </a:extLst>
          </p:cNvPr>
          <p:cNvGrpSpPr/>
          <p:nvPr/>
        </p:nvGrpSpPr>
        <p:grpSpPr>
          <a:xfrm>
            <a:off x="979715" y="298809"/>
            <a:ext cx="9813472" cy="3392130"/>
            <a:chOff x="979715" y="298809"/>
            <a:chExt cx="9813472" cy="3392130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DCC44A9-6363-4696-B058-7C6309E4F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C20F5C-9FF8-4E78-8CE2-95D2B6262459}"/>
                </a:ext>
              </a:extLst>
            </p:cNvPr>
            <p:cNvSpPr txBox="1"/>
            <p:nvPr/>
          </p:nvSpPr>
          <p:spPr>
            <a:xfrm>
              <a:off x="979715" y="1841500"/>
              <a:ext cx="9813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ln w="38100">
                    <a:solidFill>
                      <a:srgbClr val="00B0F0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TOÁN 3</a:t>
              </a:r>
            </a:p>
            <a:p>
              <a:r>
                <a:rPr lang="en-US" sz="5400" dirty="0">
                  <a:ln w="38100">
                    <a:solidFill>
                      <a:srgbClr val="00B0F0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GIÁO VIÊN :Nguyễn </a:t>
              </a:r>
              <a:r>
                <a:rPr lang="en-US" sz="5400" dirty="0" err="1">
                  <a:ln w="38100">
                    <a:solidFill>
                      <a:srgbClr val="00B0F0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Thúy</a:t>
              </a:r>
              <a:r>
                <a:rPr lang="en-US" sz="5400" dirty="0">
                  <a:ln w="38100">
                    <a:solidFill>
                      <a:srgbClr val="00B0F0"/>
                    </a:solidFill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Hà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2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137654" y="1898737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074" y="2741521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_li_nh_202601211053_uvaus">
            <a:hlinkClick r:id="" action="ppaction://media"/>
            <a:extLst>
              <a:ext uri="{FF2B5EF4-FFF2-40B4-BE49-F238E27FC236}">
                <a16:creationId xmlns:a16="http://schemas.microsoft.com/office/drawing/2014/main" id="{13A01405-07FC-757A-C2CD-7EABC89C9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C41A-ED67-0E0F-C41F-C62C74EBF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143000"/>
            <a:ext cx="7035394" cy="14570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15 926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chục nghìn, 5 nghìn,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trăm, 2 chục và 6 đơn vị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 mươi hai nghìn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trăm bốn mươi ba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32 143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50 000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68</Words>
  <Application>Microsoft Office PowerPoint</Application>
  <PresentationFormat>Widescreen</PresentationFormat>
  <Paragraphs>13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等线</vt:lpstr>
      <vt:lpstr>Arial</vt:lpstr>
      <vt:lpstr>Calibri</vt:lpstr>
      <vt:lpstr>Cambria</vt:lpstr>
      <vt:lpstr>Times New Roman</vt:lpstr>
      <vt:lpstr>UTM Avo</vt:lpstr>
      <vt:lpstr>4_Office Theme</vt:lpstr>
      <vt:lpstr>Custom Design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53</cp:revision>
  <dcterms:created xsi:type="dcterms:W3CDTF">2022-11-25T07:31:46Z</dcterms:created>
  <dcterms:modified xsi:type="dcterms:W3CDTF">2026-03-09T15:40:28Z</dcterms:modified>
</cp:coreProperties>
</file>