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810" r:id="rId2"/>
    <p:sldMasterId id="2147483825" r:id="rId3"/>
    <p:sldMasterId id="2147483845" r:id="rId4"/>
  </p:sldMasterIdLst>
  <p:notesMasterIdLst>
    <p:notesMasterId r:id="rId8"/>
  </p:notesMasterIdLst>
  <p:sldIdLst>
    <p:sldId id="293" r:id="rId5"/>
    <p:sldId id="297" r:id="rId6"/>
    <p:sldId id="33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24E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84454" autoAdjust="0"/>
  </p:normalViewPr>
  <p:slideViewPr>
    <p:cSldViewPr showGuides="1">
      <p:cViewPr varScale="1">
        <p:scale>
          <a:sx n="68" d="100"/>
          <a:sy n="68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8C413-A2EB-40C1-8FF5-309BD4CB283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B03C0-CD52-41B7-B32B-1D37B45D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98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4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6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2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4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2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图示&#10;&#10;描述已自动生成">
            <a:extLst>
              <a:ext uri="{FF2B5EF4-FFF2-40B4-BE49-F238E27FC236}">
                <a16:creationId xmlns:a16="http://schemas.microsoft.com/office/drawing/2014/main" id="{D7DAAA50-B00C-47EE-9FA0-F237ADFEC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/>
          <a:stretch>
            <a:fillRect/>
          </a:stretch>
        </p:blipFill>
        <p:spPr>
          <a:xfrm>
            <a:off x="8534400" y="-99060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FC83B3C-2627-490B-9126-FCECA6CA6CCF}"/>
              </a:ext>
            </a:extLst>
          </p:cNvPr>
          <p:cNvGrpSpPr/>
          <p:nvPr/>
        </p:nvGrpSpPr>
        <p:grpSpPr>
          <a:xfrm>
            <a:off x="6096000" y="58119"/>
            <a:ext cx="11985356" cy="6741762"/>
            <a:chOff x="103322" y="58119"/>
            <a:chExt cx="11985356" cy="6741762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6547E814-6B41-4F20-A274-5A930907EE0E}"/>
                </a:ext>
              </a:extLst>
            </p:cNvPr>
            <p:cNvSpPr/>
            <p:nvPr/>
          </p:nvSpPr>
          <p:spPr>
            <a:xfrm>
              <a:off x="154983" y="92990"/>
              <a:ext cx="11871702" cy="66797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电脑萤幕&#10;&#10;中度可信度描述已自动生成">
              <a:extLst>
                <a:ext uri="{FF2B5EF4-FFF2-40B4-BE49-F238E27FC236}">
                  <a16:creationId xmlns:a16="http://schemas.microsoft.com/office/drawing/2014/main" id="{8BFCFDC0-407B-48DA-B3CF-E64CEC0E2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22" y="58119"/>
              <a:ext cx="11985356" cy="6741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9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2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65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67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2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7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33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46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801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64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05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54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47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387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92334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3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45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33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6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3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8826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2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35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6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5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9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21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96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FE0D-C0A6-45A8-8B89-928E3B1AA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FC60E-8BC2-454D-BFAB-A95A90E7E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B640-690F-449E-8881-7F072703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C7E39-018C-47B2-9CDF-B4FB842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3B76E-C896-4724-8D6C-91B43A07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71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3EF5-C8A5-4D25-A898-C720BA46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C14F8-C34C-4148-9F1F-99FA4359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16843-AB38-4346-B377-23E3DAD2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E1145-5EE6-421B-9234-92A3513B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4A90B-285C-4A6F-9A4F-84C75D36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98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0435-4DD1-4010-8DAB-0B7932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79A77-1C10-43CE-BC33-1B3194576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FFF34-DECB-4AF6-887D-2B4EDE3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1E8D-0860-46A3-8133-E4C0FEC9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B69-DD25-41D0-BA68-79FF95D0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79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F411-474D-4F41-8994-574F660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5C44-5DCA-4E65-A342-F8191681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0C4A0-EF6C-4056-A75E-152AF3E5B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D33B6-7E98-47B6-837F-9BDFF5C2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12C31-B785-4C37-8248-CF064C2A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7CA2F-FC7B-4207-96C7-FEFBE67D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02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C9BB-1D6E-4385-90B9-A74A8391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03007-ACD1-4179-AA90-11784D06C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E142D-8386-46FA-9646-230CDD164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C00EC-F2D9-4F33-BB97-F36870768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B7D4E-8A95-40EF-A87C-70CEE8F75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834B2-71AE-4786-9785-1FF507EF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51BB9-6F42-4594-ADA2-84699C7D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0F8B7-AED4-4431-A8FC-61B1BBB9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94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6E71-3935-488E-ADFD-1FAF05D6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8F116-4D97-4D40-ACC2-14B86657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02657-5759-4477-8A37-CD70B2B4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A79B2-E026-43CC-80CD-D115C4B7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764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1360E-7E1C-41D9-ADBA-6A9418F2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23AC4-4D95-475D-9896-03904B80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3B165-4808-42E3-952F-C34C8DBE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9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A625-E5C1-43FD-973A-5008E48A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3DA0A-A6B3-4DBB-AE20-2354E7A4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D1079-68C3-424B-AEDB-CFB25ED81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6AC48-FD7D-4617-BCA9-289F5532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1F464-7CB9-4B04-8954-CDB7B7CC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F4B4-147A-4EF1-982F-8AE8952D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36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E3C7-49D0-475B-BCB5-CD9FA54F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11748-A742-4AA0-BFAF-002B99508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99000-A83A-4E5D-BFDA-9104E295D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C3776-2EFB-49FE-AEFF-99FA6A85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40D10-6D8E-43E7-8556-03949576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02389-AB89-4F8A-8A54-89115FD3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83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4C64-7B20-4047-9749-657561C7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54ED8-FAC0-44E7-9E42-6A0DE3AE2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50484-400C-45FD-86E4-542F6D90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DB841-8C61-45BA-8535-B52665B9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4753-BA3F-48B4-B498-78D0EB51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4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9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F67C54-EB6E-4BE0-AE76-3796824F1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43997-1E45-4C09-9B1D-8F7654FDD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E05-1F94-4DAE-991F-4001467A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23BD6-34A6-470B-8A07-C60228D5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830C-FA1D-4766-ABAC-89899C7D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308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8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9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7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3DEA4D1-8DC3-0F99-86FB-7E1BB9C98F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3048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745" r:id="rId12"/>
    <p:sldLayoutId id="2147483759" r:id="rId13"/>
    <p:sldLayoutId id="214748376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67CFDF1-0807-D6C3-055B-17C22DB37E4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3048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5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9606CC0-BE0F-9EBF-6A0D-931ED7A4202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431" y="-410573"/>
            <a:ext cx="1938431" cy="193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5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F9B3657-3F50-4D17-A529-B873E0DD706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C7648B-5003-46FC-8BC9-901050B8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35101-252D-4C0A-B57A-E0D513E0C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A8D07-9869-449F-B78C-9DF25AE13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B4977-5195-43F5-84B7-4AD0A1764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33329-9EC5-4812-8F97-1946C9175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3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7421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9868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44" y="1338885"/>
            <a:ext cx="11475357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313890" y="6120738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524" y="-478131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476251" y="1683740"/>
            <a:ext cx="1067078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 MỪNG CÁC THẦY CÔ VÀ CÁC EM ĐẾN VỚI TIẾT TOÁN – L</a:t>
            </a:r>
            <a:r>
              <a:rPr lang="en-US" altLang="zh-CN" sz="6600" b="1" i="1" kern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ỚP</a:t>
            </a:r>
            <a:r>
              <a:rPr kumimoji="0" lang="en-US" altLang="zh-CN" sz="66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3A.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9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65" y="462151"/>
            <a:ext cx="2462997" cy="129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4EE4E-8095-C402-1BF3-6E014C3E6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3276600"/>
            <a:ext cx="2700762" cy="1182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520AC-0AF8-A625-C9D8-EFB6AD200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1600200"/>
            <a:ext cx="746824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_li_nh_202601211445_w4rus">
            <a:hlinkClick r:id="" action="ppaction://media"/>
            <a:extLst>
              <a:ext uri="{FF2B5EF4-FFF2-40B4-BE49-F238E27FC236}">
                <a16:creationId xmlns:a16="http://schemas.microsoft.com/office/drawing/2014/main" id="{86302B1B-F281-3937-0B1C-526C02B60F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74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312</TotalTime>
  <Words>18</Words>
  <Application>Microsoft Office PowerPoint</Application>
  <PresentationFormat>Widescreen</PresentationFormat>
  <Paragraphs>3</Paragraphs>
  <Slides>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ITC Avant Garde Std Bk</vt:lpstr>
      <vt:lpstr>Times New Roman</vt:lpstr>
      <vt:lpstr>2_Office Theme</vt:lpstr>
      <vt:lpstr>3_Office Theme</vt:lpstr>
      <vt:lpstr>第一PPT，www.1ppt.com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Luong Yen</cp:lastModifiedBy>
  <cp:revision>51</cp:revision>
  <dcterms:created xsi:type="dcterms:W3CDTF">2022-08-07T14:28:25Z</dcterms:created>
  <dcterms:modified xsi:type="dcterms:W3CDTF">2026-03-09T15:47:06Z</dcterms:modified>
</cp:coreProperties>
</file>